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E573-988C-4B76-B61A-AD68F67091D1}" type="datetimeFigureOut">
              <a:rPr lang="pt-PT" smtClean="0"/>
              <a:t>28/10/2020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9A38-0C1D-49DB-ADBB-1FE0DF907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9A38-0C1D-49DB-ADBB-1FE0DF907A7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0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331F-CFC4-D847-970F-AE4213D7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Diagnóstico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3C86B-F4D7-4B45-A551-A47EBA79A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Lara Ribeiro | Leonardo Vieira | Luís Pereira | Francisca Costa</a:t>
            </a:r>
          </a:p>
        </p:txBody>
      </p:sp>
    </p:spTree>
    <p:extLst>
      <p:ext uri="{BB962C8B-B14F-4D97-AF65-F5344CB8AC3E}">
        <p14:creationId xmlns:p14="http://schemas.microsoft.com/office/powerpoint/2010/main" val="19733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1A9BF-2609-B348-AD7A-F9D9778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A0EDB3-EE7E-6240-BDD9-A61EFF99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Desenvolvemos uma aplicação em consola, simples, de contagem de números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Esta aplicação permite: </a:t>
            </a:r>
          </a:p>
          <a:p>
            <a:r>
              <a:rPr lang="pt-PT" dirty="0"/>
              <a:t>Escolher um número, e a aplicação contar até esse número;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199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58325F-5669-405D-B540-47614E67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58" y="2235200"/>
            <a:ext cx="4789676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8900" indent="-88900" algn="ctr"/>
            <a:r>
              <a:rPr lang="en-US" sz="4400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</a:t>
            </a:r>
            <a:r>
              <a:rPr lang="en-US" sz="44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6A16F7-6E0E-45C7-8CFE-E07A9DB033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6" r="8257"/>
          <a:stretch/>
        </p:blipFill>
        <p:spPr>
          <a:xfrm>
            <a:off x="1225311" y="812800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91FDBCC-CEF4-4B54-8508-90670DA1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BAE5C55D-F634-4A90-83A9-1C3A8784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3">
              <a:extLst>
                <a:ext uri="{FF2B5EF4-FFF2-40B4-BE49-F238E27FC236}">
                  <a16:creationId xmlns:a16="http://schemas.microsoft.com/office/drawing/2014/main" id="{A9699A54-FFCB-4BBF-B2AF-029E12761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D02B4EE5-0E95-4638-8264-80307580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2E23494F-0D2C-473D-AFB3-3D2E3DC7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CD8EC9AE-E0F2-495F-8247-B7B32845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0BDF6D09-B12A-4B3A-81EB-44E7C6C5B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EFB300B0-64FE-4891-9F79-B2E60E2EC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AE781A32-2965-4A89-9EDA-9E65AF2A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D040EF2E-3B91-4C46-8347-1E2495C2E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41">
              <a:extLst>
                <a:ext uri="{FF2B5EF4-FFF2-40B4-BE49-F238E27FC236}">
                  <a16:creationId xmlns:a16="http://schemas.microsoft.com/office/drawing/2014/main" id="{D677C0FC-FCC5-4EDE-A134-5035DC7F3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1713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58" name="Rectangle 257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9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62318-7CF5-4779-B37E-5C1C473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634" y="5121020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</a:t>
            </a:r>
            <a:r>
              <a:rPr lang="en-US" sz="40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Transferência</a:t>
            </a:r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GitHub Desktop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Uma imagem com captura de ecrã, monitor, ecrã, televisão&#10;&#10;Descrição gerada automaticamente">
            <a:extLst>
              <a:ext uri="{FF2B5EF4-FFF2-40B4-BE49-F238E27FC236}">
                <a16:creationId xmlns:a16="http://schemas.microsoft.com/office/drawing/2014/main" id="{A729BAAE-85BF-4EF0-BA93-855983E3D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4042" r="16" b="27024"/>
          <a:stretch/>
        </p:blipFill>
        <p:spPr bwMode="auto">
          <a:xfrm>
            <a:off x="1141411" y="606425"/>
            <a:ext cx="9912354" cy="406558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91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302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8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310FF3-D2F8-4CCB-9B1F-1962073A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PT" sz="4000" cap="none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pt-PT" sz="4000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Discussão do Tema</a:t>
            </a:r>
          </a:p>
        </p:txBody>
      </p:sp>
      <p:sp useBgFill="1">
        <p:nvSpPr>
          <p:cNvPr id="82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ebate de ideias em grupo">
            <a:extLst>
              <a:ext uri="{FF2B5EF4-FFF2-40B4-BE49-F238E27FC236}">
                <a16:creationId xmlns:a16="http://schemas.microsoft.com/office/drawing/2014/main" id="{F93B4BEA-97B7-4D5E-8E54-A45AEDFBB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08561-A0A1-48E9-909E-9F2E57C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rgbClr val="FFFFFF"/>
                </a:solidFill>
              </a:rPr>
              <a:t>Utilização da linguagem C# para uma aplicação simples de contagem de números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7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0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54" name="Group 256">
            <a:extLst>
              <a:ext uri="{FF2B5EF4-FFF2-40B4-BE49-F238E27FC236}">
                <a16:creationId xmlns:a16="http://schemas.microsoft.com/office/drawing/2014/main" id="{9BDDFBA3-23D9-4786-A45F-FEF742B1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5" name="Rectangle 257">
              <a:extLst>
                <a:ext uri="{FF2B5EF4-FFF2-40B4-BE49-F238E27FC236}">
                  <a16:creationId xmlns:a16="http://schemas.microsoft.com/office/drawing/2014/main" id="{E0EBE532-C04A-4AC8-95E7-D3F087710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9" name="Picture 2">
              <a:extLst>
                <a:ext uri="{FF2B5EF4-FFF2-40B4-BE49-F238E27FC236}">
                  <a16:creationId xmlns:a16="http://schemas.microsoft.com/office/drawing/2014/main" id="{8E8960D2-8CD9-4255-8961-CF012431B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34CF8D9-D839-4D11-83AD-B8882377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634" y="468741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4100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en-US" sz="41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en-US" sz="41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41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endParaRPr lang="en-US" sz="4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56" name="Group 260">
            <a:extLst>
              <a:ext uri="{FF2B5EF4-FFF2-40B4-BE49-F238E27FC236}">
                <a16:creationId xmlns:a16="http://schemas.microsoft.com/office/drawing/2014/main" id="{E9675C45-73A7-4834-9423-2EE97A185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207C9B8E-4F4B-4841-ADF8-C31607C76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084107C0-AD02-471D-A83A-D12929116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DA67B059-27BB-49A7-928B-645AE2D0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8">
              <a:extLst>
                <a:ext uri="{FF2B5EF4-FFF2-40B4-BE49-F238E27FC236}">
                  <a16:creationId xmlns:a16="http://schemas.microsoft.com/office/drawing/2014/main" id="{4D70128D-20C2-438B-A871-616B06009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7C89D520-D035-41DA-BD94-190816946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DD53D072-5E34-4AB0-B662-D3FA3726D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FC115059-574C-49F1-97F0-B8DE87404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F00F579F-7DFB-4624-ADFC-5B2B5CF5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7FE158CB-F85C-4816-A06F-1AE44B023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ED325173-4A70-4642-9098-524842C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C9CED7C6-F32F-4C1F-A13C-F72A7695D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Line 16">
              <a:extLst>
                <a:ext uri="{FF2B5EF4-FFF2-40B4-BE49-F238E27FC236}">
                  <a16:creationId xmlns:a16="http://schemas.microsoft.com/office/drawing/2014/main" id="{03639F49-0921-4D6B-87A4-43C367AB1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C3CDC29B-0CCD-47C4-A157-9C25C686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7BE181EF-6653-44C9-94F3-BC64FE8F3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7603555B-5379-4D37-BB54-8E2C35BC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5B88FFEA-466C-4DB6-B1F6-5980F103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Rectangle 21">
              <a:extLst>
                <a:ext uri="{FF2B5EF4-FFF2-40B4-BE49-F238E27FC236}">
                  <a16:creationId xmlns:a16="http://schemas.microsoft.com/office/drawing/2014/main" id="{C02A931B-1FD3-4CCD-8D81-B6452BEA8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049D793A-2AA3-4AC9-BC5A-D381A5B0C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459D268E-9780-4EA5-8E44-B71075970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45BAA3E4-0524-498E-A16E-15774E341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9C006FC5-1FC3-4E9F-B5E3-C9A1501DA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72528D10-570D-4859-8CB0-5C0B22467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BD6A4290-BD69-43C3-9AC0-A11327E58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6C61166D-7091-4951-87CD-7C026282F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C536AE6E-86BB-458C-8AC0-85528874A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71758BB9-E800-43CF-BBEF-5790E536E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68702DDE-7D53-4CB8-8892-B967D41D6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B461BF-9A51-4D64-89D7-878BC4892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9" b="4"/>
          <a:stretch/>
        </p:blipFill>
        <p:spPr bwMode="auto">
          <a:xfrm>
            <a:off x="1141411" y="606426"/>
            <a:ext cx="4874998" cy="3299778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9C2911C-B170-4267-B242-07310D9A9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15630"/>
          <a:stretch/>
        </p:blipFill>
        <p:spPr>
          <a:xfrm>
            <a:off x="6180137" y="606426"/>
            <a:ext cx="4873629" cy="3299778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F00361E-57C8-492B-B4F0-1439E15D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91" name="Freeform 32">
              <a:extLst>
                <a:ext uri="{FF2B5EF4-FFF2-40B4-BE49-F238E27FC236}">
                  <a16:creationId xmlns:a16="http://schemas.microsoft.com/office/drawing/2014/main" id="{918FAC72-C1C2-4BCA-A9B7-91FEC1D40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3">
              <a:extLst>
                <a:ext uri="{FF2B5EF4-FFF2-40B4-BE49-F238E27FC236}">
                  <a16:creationId xmlns:a16="http://schemas.microsoft.com/office/drawing/2014/main" id="{AF6834BB-BEBD-43E1-A091-D397D79E3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4">
              <a:extLst>
                <a:ext uri="{FF2B5EF4-FFF2-40B4-BE49-F238E27FC236}">
                  <a16:creationId xmlns:a16="http://schemas.microsoft.com/office/drawing/2014/main" id="{5A74981B-5244-4C94-BE11-E3C229E9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5">
              <a:extLst>
                <a:ext uri="{FF2B5EF4-FFF2-40B4-BE49-F238E27FC236}">
                  <a16:creationId xmlns:a16="http://schemas.microsoft.com/office/drawing/2014/main" id="{A4FF71BD-1909-4329-9C4A-4F3C1C2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6">
              <a:extLst>
                <a:ext uri="{FF2B5EF4-FFF2-40B4-BE49-F238E27FC236}">
                  <a16:creationId xmlns:a16="http://schemas.microsoft.com/office/drawing/2014/main" id="{27C4F474-C974-48D0-9650-D58210767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7">
              <a:extLst>
                <a:ext uri="{FF2B5EF4-FFF2-40B4-BE49-F238E27FC236}">
                  <a16:creationId xmlns:a16="http://schemas.microsoft.com/office/drawing/2014/main" id="{DD927905-4A6B-4B9B-9C58-613024E8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8">
              <a:extLst>
                <a:ext uri="{FF2B5EF4-FFF2-40B4-BE49-F238E27FC236}">
                  <a16:creationId xmlns:a16="http://schemas.microsoft.com/office/drawing/2014/main" id="{A92124AC-A10B-4279-A47D-702D60E6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9">
              <a:extLst>
                <a:ext uri="{FF2B5EF4-FFF2-40B4-BE49-F238E27FC236}">
                  <a16:creationId xmlns:a16="http://schemas.microsoft.com/office/drawing/2014/main" id="{F2967113-59A4-4563-8C14-5126736D0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0">
              <a:extLst>
                <a:ext uri="{FF2B5EF4-FFF2-40B4-BE49-F238E27FC236}">
                  <a16:creationId xmlns:a16="http://schemas.microsoft.com/office/drawing/2014/main" id="{7899F191-DDFF-4C04-AC96-F7E78AFF5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Rectangle 41">
              <a:extLst>
                <a:ext uri="{FF2B5EF4-FFF2-40B4-BE49-F238E27FC236}">
                  <a16:creationId xmlns:a16="http://schemas.microsoft.com/office/drawing/2014/main" id="{12D113B0-FE62-49B3-9068-DED4ADEB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60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81" name="Group 258">
            <a:extLst>
              <a:ext uri="{FF2B5EF4-FFF2-40B4-BE49-F238E27FC236}">
                <a16:creationId xmlns:a16="http://schemas.microsoft.com/office/drawing/2014/main" id="{4BCC00FC-6E21-46EB-AB28-745F097B2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0" name="Rectangle 259">
              <a:extLst>
                <a:ext uri="{FF2B5EF4-FFF2-40B4-BE49-F238E27FC236}">
                  <a16:creationId xmlns:a16="http://schemas.microsoft.com/office/drawing/2014/main" id="{2422A806-6F90-447B-A513-ADBD7AA5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">
              <a:extLst>
                <a:ext uri="{FF2B5EF4-FFF2-40B4-BE49-F238E27FC236}">
                  <a16:creationId xmlns:a16="http://schemas.microsoft.com/office/drawing/2014/main" id="{FEC3B437-40B3-4C42-8744-ED6E733A1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6777511-1DB3-455D-ADF3-63EC1FCAD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4" name="Rectangle 5">
              <a:extLst>
                <a:ext uri="{FF2B5EF4-FFF2-40B4-BE49-F238E27FC236}">
                  <a16:creationId xmlns:a16="http://schemas.microsoft.com/office/drawing/2014/main" id="{0A7D0EE8-D819-40C5-ADAD-14CE4E716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4A30649E-6DF0-48F5-B376-261AECE4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C2364A72-827F-4B61-988F-6CC8C4859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8">
              <a:extLst>
                <a:ext uri="{FF2B5EF4-FFF2-40B4-BE49-F238E27FC236}">
                  <a16:creationId xmlns:a16="http://schemas.microsoft.com/office/drawing/2014/main" id="{EEB182FA-5AA5-488B-84DC-7A522FA4A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E38618A6-EBFD-46E0-8296-B6123A450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426D6D99-DE3A-4930-BCE7-C540CBF50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E3ACE65C-5554-4C8F-8612-49E6E2C6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0AD7ED8D-70A7-4441-BB92-898ED370F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FF72EABC-C9CA-4224-BD5B-DBB1418CD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CECCC5BC-E7C8-4D67-954D-8F6B9980A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8A8C8825-F2FF-4F14-AACE-52E949A5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F9335A83-C6A2-413E-880A-B4BB9924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BF61F578-820C-4C5B-BAE7-0ACED8F1A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E0E55C78-E33D-4674-B827-19C7138F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0F5E1FFD-1870-46C5-A38E-48807D3E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4C24FEDF-2EB8-4FEE-9710-65B224AF7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7BD452C9-563B-4FDD-AE78-7A17B9B9C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6E204650-073A-43F0-B544-E58A8849A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03E1999E-D693-4863-B1F6-FB935EBF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4">
              <a:extLst>
                <a:ext uri="{FF2B5EF4-FFF2-40B4-BE49-F238E27FC236}">
                  <a16:creationId xmlns:a16="http://schemas.microsoft.com/office/drawing/2014/main" id="{8E8F11F6-A788-4420-B47C-06EBC8D4D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5">
              <a:extLst>
                <a:ext uri="{FF2B5EF4-FFF2-40B4-BE49-F238E27FC236}">
                  <a16:creationId xmlns:a16="http://schemas.microsoft.com/office/drawing/2014/main" id="{BFB7FE10-2237-4A53-8965-3735633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6">
              <a:extLst>
                <a:ext uri="{FF2B5EF4-FFF2-40B4-BE49-F238E27FC236}">
                  <a16:creationId xmlns:a16="http://schemas.microsoft.com/office/drawing/2014/main" id="{F3D56A34-4E4A-404C-84A7-EC7A2FF5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7">
              <a:extLst>
                <a:ext uri="{FF2B5EF4-FFF2-40B4-BE49-F238E27FC236}">
                  <a16:creationId xmlns:a16="http://schemas.microsoft.com/office/drawing/2014/main" id="{797D88DE-EB08-4B29-8F20-D5CB97A4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8">
              <a:extLst>
                <a:ext uri="{FF2B5EF4-FFF2-40B4-BE49-F238E27FC236}">
                  <a16:creationId xmlns:a16="http://schemas.microsoft.com/office/drawing/2014/main" id="{E556BD02-F2E5-42AF-AF25-03CAAE20C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9">
              <a:extLst>
                <a:ext uri="{FF2B5EF4-FFF2-40B4-BE49-F238E27FC236}">
                  <a16:creationId xmlns:a16="http://schemas.microsoft.com/office/drawing/2014/main" id="{65411AE2-81EF-4BFA-A35A-A15351ED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0">
              <a:extLst>
                <a:ext uri="{FF2B5EF4-FFF2-40B4-BE49-F238E27FC236}">
                  <a16:creationId xmlns:a16="http://schemas.microsoft.com/office/drawing/2014/main" id="{11869CEB-472C-4CC0-8A93-CD65D0A17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1">
              <a:extLst>
                <a:ext uri="{FF2B5EF4-FFF2-40B4-BE49-F238E27FC236}">
                  <a16:creationId xmlns:a16="http://schemas.microsoft.com/office/drawing/2014/main" id="{DA77CBC6-3324-4D92-851D-985077375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2">
              <a:extLst>
                <a:ext uri="{FF2B5EF4-FFF2-40B4-BE49-F238E27FC236}">
                  <a16:creationId xmlns:a16="http://schemas.microsoft.com/office/drawing/2014/main" id="{1B3276EA-9F0A-4B2F-B70F-ED0EF12CD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33">
              <a:extLst>
                <a:ext uri="{FF2B5EF4-FFF2-40B4-BE49-F238E27FC236}">
                  <a16:creationId xmlns:a16="http://schemas.microsoft.com/office/drawing/2014/main" id="{639F30AE-AAC5-41F2-AA9C-A1B040FD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3" name="Freeform 34">
              <a:extLst>
                <a:ext uri="{FF2B5EF4-FFF2-40B4-BE49-F238E27FC236}">
                  <a16:creationId xmlns:a16="http://schemas.microsoft.com/office/drawing/2014/main" id="{C5702EFB-9FC9-4867-84EF-80472629C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5">
              <a:extLst>
                <a:ext uri="{FF2B5EF4-FFF2-40B4-BE49-F238E27FC236}">
                  <a16:creationId xmlns:a16="http://schemas.microsoft.com/office/drawing/2014/main" id="{FCB8F687-3733-407E-93CB-C9AC91379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6">
              <a:extLst>
                <a:ext uri="{FF2B5EF4-FFF2-40B4-BE49-F238E27FC236}">
                  <a16:creationId xmlns:a16="http://schemas.microsoft.com/office/drawing/2014/main" id="{294DEB8D-5409-4E04-8758-B18C3708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7">
              <a:extLst>
                <a:ext uri="{FF2B5EF4-FFF2-40B4-BE49-F238E27FC236}">
                  <a16:creationId xmlns:a16="http://schemas.microsoft.com/office/drawing/2014/main" id="{99AF88ED-F4BF-411D-BFAE-D404850D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8">
              <a:extLst>
                <a:ext uri="{FF2B5EF4-FFF2-40B4-BE49-F238E27FC236}">
                  <a16:creationId xmlns:a16="http://schemas.microsoft.com/office/drawing/2014/main" id="{8A5F400B-44AF-42F9-9E3A-90F15F0F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9">
              <a:extLst>
                <a:ext uri="{FF2B5EF4-FFF2-40B4-BE49-F238E27FC236}">
                  <a16:creationId xmlns:a16="http://schemas.microsoft.com/office/drawing/2014/main" id="{F683648C-A59B-45BF-B12B-C3565B54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0">
              <a:extLst>
                <a:ext uri="{FF2B5EF4-FFF2-40B4-BE49-F238E27FC236}">
                  <a16:creationId xmlns:a16="http://schemas.microsoft.com/office/drawing/2014/main" id="{6EBBB1B7-63EE-4A7A-A8F3-6E691B355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1">
              <a:extLst>
                <a:ext uri="{FF2B5EF4-FFF2-40B4-BE49-F238E27FC236}">
                  <a16:creationId xmlns:a16="http://schemas.microsoft.com/office/drawing/2014/main" id="{1BC8DA5D-18F7-4BE5-A60C-BEB153AEF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2">
              <a:extLst>
                <a:ext uri="{FF2B5EF4-FFF2-40B4-BE49-F238E27FC236}">
                  <a16:creationId xmlns:a16="http://schemas.microsoft.com/office/drawing/2014/main" id="{2C77F9CB-BBF4-4735-8FBD-88BFE495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3">
              <a:extLst>
                <a:ext uri="{FF2B5EF4-FFF2-40B4-BE49-F238E27FC236}">
                  <a16:creationId xmlns:a16="http://schemas.microsoft.com/office/drawing/2014/main" id="{C03D174F-2F5B-4C62-9B1D-ABFFC01D3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44">
              <a:extLst>
                <a:ext uri="{FF2B5EF4-FFF2-40B4-BE49-F238E27FC236}">
                  <a16:creationId xmlns:a16="http://schemas.microsoft.com/office/drawing/2014/main" id="{0312CF71-8F11-4DDB-A89D-097C7038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Rectangle 45">
              <a:extLst>
                <a:ext uri="{FF2B5EF4-FFF2-40B4-BE49-F238E27FC236}">
                  <a16:creationId xmlns:a16="http://schemas.microsoft.com/office/drawing/2014/main" id="{C5A7B3D7-673F-4FE6-984A-223B0A6A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5" name="Freeform 46">
              <a:extLst>
                <a:ext uri="{FF2B5EF4-FFF2-40B4-BE49-F238E27FC236}">
                  <a16:creationId xmlns:a16="http://schemas.microsoft.com/office/drawing/2014/main" id="{E6B8ACF6-C533-4703-B72A-A8A83EDC3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7">
              <a:extLst>
                <a:ext uri="{FF2B5EF4-FFF2-40B4-BE49-F238E27FC236}">
                  <a16:creationId xmlns:a16="http://schemas.microsoft.com/office/drawing/2014/main" id="{04CF89EC-750E-4006-BFE8-1B32DE13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8">
              <a:extLst>
                <a:ext uri="{FF2B5EF4-FFF2-40B4-BE49-F238E27FC236}">
                  <a16:creationId xmlns:a16="http://schemas.microsoft.com/office/drawing/2014/main" id="{0A415805-C61A-4642-BAE6-F1675BA4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9">
              <a:extLst>
                <a:ext uri="{FF2B5EF4-FFF2-40B4-BE49-F238E27FC236}">
                  <a16:creationId xmlns:a16="http://schemas.microsoft.com/office/drawing/2014/main" id="{A93A4661-58EC-46B2-BC71-7D2ADA14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0">
              <a:extLst>
                <a:ext uri="{FF2B5EF4-FFF2-40B4-BE49-F238E27FC236}">
                  <a16:creationId xmlns:a16="http://schemas.microsoft.com/office/drawing/2014/main" id="{ACE16DE1-30BE-49A6-BA25-056C5CCA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1">
              <a:extLst>
                <a:ext uri="{FF2B5EF4-FFF2-40B4-BE49-F238E27FC236}">
                  <a16:creationId xmlns:a16="http://schemas.microsoft.com/office/drawing/2014/main" id="{AE28BB13-CB72-47BA-B52E-A903D7C44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2">
              <a:extLst>
                <a:ext uri="{FF2B5EF4-FFF2-40B4-BE49-F238E27FC236}">
                  <a16:creationId xmlns:a16="http://schemas.microsoft.com/office/drawing/2014/main" id="{CEF205C5-AD0D-4C6B-B99C-675734E9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3">
              <a:extLst>
                <a:ext uri="{FF2B5EF4-FFF2-40B4-BE49-F238E27FC236}">
                  <a16:creationId xmlns:a16="http://schemas.microsoft.com/office/drawing/2014/main" id="{3EB80C49-8688-418A-B60D-D652107A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4">
              <a:extLst>
                <a:ext uri="{FF2B5EF4-FFF2-40B4-BE49-F238E27FC236}">
                  <a16:creationId xmlns:a16="http://schemas.microsoft.com/office/drawing/2014/main" id="{C84CF518-C638-4C72-A7E5-C7B06DB21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5">
              <a:extLst>
                <a:ext uri="{FF2B5EF4-FFF2-40B4-BE49-F238E27FC236}">
                  <a16:creationId xmlns:a16="http://schemas.microsoft.com/office/drawing/2014/main" id="{248B7D57-815C-4F0B-BB28-3AE0E1B5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6">
              <a:extLst>
                <a:ext uri="{FF2B5EF4-FFF2-40B4-BE49-F238E27FC236}">
                  <a16:creationId xmlns:a16="http://schemas.microsoft.com/office/drawing/2014/main" id="{A901B28C-B7DC-4DBD-9940-FAEBE9FF2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7">
              <a:extLst>
                <a:ext uri="{FF2B5EF4-FFF2-40B4-BE49-F238E27FC236}">
                  <a16:creationId xmlns:a16="http://schemas.microsoft.com/office/drawing/2014/main" id="{F48B80E3-E884-43AC-AC29-A4AAE8BDD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8">
              <a:extLst>
                <a:ext uri="{FF2B5EF4-FFF2-40B4-BE49-F238E27FC236}">
                  <a16:creationId xmlns:a16="http://schemas.microsoft.com/office/drawing/2014/main" id="{DD74EBEF-E28B-4A85-A8B5-0AA73914F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000595-35EC-4AEF-9CAF-B2D29B5D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535" y="2268011"/>
            <a:ext cx="3803066" cy="2321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Documentação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GitHub Pages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A958F5-6F24-4102-8767-A81B97E86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3" b="-2"/>
          <a:stretch/>
        </p:blipFill>
        <p:spPr bwMode="auto"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03A3BA9-680D-472A-B74D-AC7BFF0CA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80" b="2"/>
          <a:stretch/>
        </p:blipFill>
        <p:spPr bwMode="auto"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09D414ED-5E2D-4495-AD85-39B37651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A19AD86-8CE3-4F48-BE3E-B1B31F986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4D99DDFF-97C9-44F3-8986-1BDC11328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24" name="Freeform 32">
              <a:extLst>
                <a:ext uri="{FF2B5EF4-FFF2-40B4-BE49-F238E27FC236}">
                  <a16:creationId xmlns:a16="http://schemas.microsoft.com/office/drawing/2014/main" id="{3FA40A33-68F3-469F-A1DE-7CFBC0D62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33">
              <a:extLst>
                <a:ext uri="{FF2B5EF4-FFF2-40B4-BE49-F238E27FC236}">
                  <a16:creationId xmlns:a16="http://schemas.microsoft.com/office/drawing/2014/main" id="{D266A667-1482-4C18-AD2F-B6ADA5DF5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4">
              <a:extLst>
                <a:ext uri="{FF2B5EF4-FFF2-40B4-BE49-F238E27FC236}">
                  <a16:creationId xmlns:a16="http://schemas.microsoft.com/office/drawing/2014/main" id="{8258769B-37F5-4E8D-8B00-38AC7386D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5">
              <a:extLst>
                <a:ext uri="{FF2B5EF4-FFF2-40B4-BE49-F238E27FC236}">
                  <a16:creationId xmlns:a16="http://schemas.microsoft.com/office/drawing/2014/main" id="{C72433F1-70F8-4C17-BE50-1F9AEE946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6">
              <a:extLst>
                <a:ext uri="{FF2B5EF4-FFF2-40B4-BE49-F238E27FC236}">
                  <a16:creationId xmlns:a16="http://schemas.microsoft.com/office/drawing/2014/main" id="{3C859C38-E0FE-4D14-B1E6-2C5CAB63B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7">
              <a:extLst>
                <a:ext uri="{FF2B5EF4-FFF2-40B4-BE49-F238E27FC236}">
                  <a16:creationId xmlns:a16="http://schemas.microsoft.com/office/drawing/2014/main" id="{792C2EA0-4DF9-47F4-BD05-197BD31A4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8">
              <a:extLst>
                <a:ext uri="{FF2B5EF4-FFF2-40B4-BE49-F238E27FC236}">
                  <a16:creationId xmlns:a16="http://schemas.microsoft.com/office/drawing/2014/main" id="{8E125260-0096-4692-AADE-869F34271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39">
              <a:extLst>
                <a:ext uri="{FF2B5EF4-FFF2-40B4-BE49-F238E27FC236}">
                  <a16:creationId xmlns:a16="http://schemas.microsoft.com/office/drawing/2014/main" id="{2431D55A-3809-4013-8946-8303EA4C0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0">
              <a:extLst>
                <a:ext uri="{FF2B5EF4-FFF2-40B4-BE49-F238E27FC236}">
                  <a16:creationId xmlns:a16="http://schemas.microsoft.com/office/drawing/2014/main" id="{3E8D9EE6-A386-47E6-B9D0-65C39971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Rectangle 41">
              <a:extLst>
                <a:ext uri="{FF2B5EF4-FFF2-40B4-BE49-F238E27FC236}">
                  <a16:creationId xmlns:a16="http://schemas.microsoft.com/office/drawing/2014/main" id="{BFB37BA3-15CE-410A-B78D-62BF82E02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188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BCC00FC-6E21-46EB-AB28-745F097B2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2422A806-6F90-447B-A513-ADBD7AA5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FEC3B437-40B3-4C42-8744-ED6E733A1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777511-1DB3-455D-ADF3-63EC1FCAD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0A7D0EE8-D819-40C5-ADAD-14CE4E716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A30649E-6DF0-48F5-B376-261AECE4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C2364A72-827F-4B61-988F-6CC8C4859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EEB182FA-5AA5-488B-84DC-7A522FA4A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E38618A6-EBFD-46E0-8296-B6123A450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426D6D99-DE3A-4930-BCE7-C540CBF50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3ACE65C-5554-4C8F-8612-49E6E2C6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0AD7ED8D-70A7-4441-BB92-898ED370F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FF72EABC-C9CA-4224-BD5B-DBB1418CD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CECCC5BC-E7C8-4D67-954D-8F6B9980A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8A8C8825-F2FF-4F14-AACE-52E949A5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F9335A83-C6A2-413E-880A-B4BB9924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BF61F578-820C-4C5B-BAE7-0ACED8F1A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E0E55C78-E33D-4674-B827-19C7138F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0F5E1FFD-1870-46C5-A38E-48807D3E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4C24FEDF-2EB8-4FEE-9710-65B224AF7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7BD452C9-563B-4FDD-AE78-7A17B9B9C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6E204650-073A-43F0-B544-E58A8849A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03E1999E-D693-4863-B1F6-FB935EBF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8E8F11F6-A788-4420-B47C-06EBC8D4D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BFB7FE10-2237-4A53-8965-3735633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F3D56A34-4E4A-404C-84A7-EC7A2FF5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797D88DE-EB08-4B29-8F20-D5CB97A4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E556BD02-F2E5-42AF-AF25-03CAAE20C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65411AE2-81EF-4BFA-A35A-A15351ED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11869CEB-472C-4CC0-8A93-CD65D0A17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DA77CBC6-3324-4D92-851D-985077375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1B3276EA-9F0A-4B2F-B70F-ED0EF12CD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639F30AE-AAC5-41F2-AA9C-A1B040FD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C5702EFB-9FC9-4867-84EF-80472629C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FCB8F687-3733-407E-93CB-C9AC91379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294DEB8D-5409-4E04-8758-B18C3708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99AF88ED-F4BF-411D-BFAE-D404850D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8A5F400B-44AF-42F9-9E3A-90F15F0F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F683648C-A59B-45BF-B12B-C3565B54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6EBBB1B7-63EE-4A7A-A8F3-6E691B355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1BC8DA5D-18F7-4BE5-A60C-BEB153AEF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2C77F9CB-BBF4-4735-8FBD-88BFE495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C03D174F-2F5B-4C62-9B1D-ABFFC01D3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0312CF71-8F11-4DDB-A89D-097C7038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C5A7B3D7-673F-4FE6-984A-223B0A6A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E6B8ACF6-C533-4703-B72A-A8A83EDC3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04CF89EC-750E-4006-BFE8-1B32DE13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0A415805-C61A-4642-BAE6-F1675BA4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A93A4661-58EC-46B2-BC71-7D2ADA14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ACE16DE1-30BE-49A6-BA25-056C5CCA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AE28BB13-CB72-47BA-B52E-A903D7C44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CEF205C5-AD0D-4C6B-B99C-675734E9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EB80C49-8688-418A-B60D-D652107A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C84CF518-C638-4C72-A7E5-C7B06DB21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248B7D57-815C-4F0B-BB28-3AE0E1B5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A901B28C-B7DC-4DBD-9940-FAEBE9FF2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F48B80E3-E884-43AC-AC29-A4AAE8BDD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DD74EBEF-E28B-4A85-A8B5-0AA73914F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2C700-864E-44D5-98EB-3B06515A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685" y="2268011"/>
            <a:ext cx="3950897" cy="2321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5.1.  </a:t>
            </a:r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Documentação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GitHub Pages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DA8CF1-59A9-4DB0-9E2C-2A578E61F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-2" b="33535"/>
          <a:stretch/>
        </p:blipFill>
        <p:spPr bwMode="auto">
          <a:xfrm>
            <a:off x="0" y="3430587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282BC00-7E82-4831-9F92-EA54D306C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r="1" b="1"/>
          <a:stretch/>
        </p:blipFill>
        <p:spPr bwMode="auto">
          <a:xfrm>
            <a:off x="0" y="0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9" name="Straight Connector 190">
            <a:extLst>
              <a:ext uri="{FF2B5EF4-FFF2-40B4-BE49-F238E27FC236}">
                <a16:creationId xmlns:a16="http://schemas.microsoft.com/office/drawing/2014/main" id="{09D414ED-5E2D-4495-AD85-39B37651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4110" name="Straight Connector 192">
            <a:extLst>
              <a:ext uri="{FF2B5EF4-FFF2-40B4-BE49-F238E27FC236}">
                <a16:creationId xmlns:a16="http://schemas.microsoft.com/office/drawing/2014/main" id="{9A19AD86-8CE3-4F48-BE3E-B1B31F986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4111" name="Group 194">
            <a:extLst>
              <a:ext uri="{FF2B5EF4-FFF2-40B4-BE49-F238E27FC236}">
                <a16:creationId xmlns:a16="http://schemas.microsoft.com/office/drawing/2014/main" id="{4D99DDFF-97C9-44F3-8986-1BDC11328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3FA40A33-68F3-469F-A1DE-7CFBC0D62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D266A667-1482-4C18-AD2F-B6ADA5DF5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8258769B-37F5-4E8D-8B00-38AC7386D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C72433F1-70F8-4C17-BE50-1F9AEE946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3C859C38-E0FE-4D14-B1E6-2C5CAB63B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792C2EA0-4DF9-47F4-BD05-197BD31A4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8E125260-0096-4692-AADE-869F34271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2431D55A-3809-4013-8946-8303EA4C0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3E8D9EE6-A386-47E6-B9D0-65C39971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41">
              <a:extLst>
                <a:ext uri="{FF2B5EF4-FFF2-40B4-BE49-F238E27FC236}">
                  <a16:creationId xmlns:a16="http://schemas.microsoft.com/office/drawing/2014/main" id="{BFB37BA3-15CE-410A-B78D-62BF82E02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991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Ecrã Panorâmico</PresentationFormat>
  <Paragraphs>15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Trabalho Diagnóstico</vt:lpstr>
      <vt:lpstr>Conceito</vt:lpstr>
      <vt:lpstr>1. Login na Conta GitHub</vt:lpstr>
      <vt:lpstr>2.  Transferência do GitHub Desktop</vt:lpstr>
      <vt:lpstr>3.  Discussão do Tema</vt:lpstr>
      <vt:lpstr>4.  Desenvolvimento da Aplicação</vt:lpstr>
      <vt:lpstr>5.  Documentação Do GitHub Pages</vt:lpstr>
      <vt:lpstr>5.1.  Documentação do GitHub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Diagnóstico</dc:title>
  <dc:creator>Maria Francisca Moreira da Costa</dc:creator>
  <cp:lastModifiedBy>Maria Francisca Moreira da Costa</cp:lastModifiedBy>
  <cp:revision>2</cp:revision>
  <dcterms:created xsi:type="dcterms:W3CDTF">2020-10-28T23:28:56Z</dcterms:created>
  <dcterms:modified xsi:type="dcterms:W3CDTF">2020-10-28T23:36:06Z</dcterms:modified>
</cp:coreProperties>
</file>