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1E573-988C-4B76-B61A-AD68F67091D1}" type="datetimeFigureOut">
              <a:rPr lang="pt-PT" smtClean="0"/>
              <a:t>28/10/2020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99A38-0C1D-49DB-ADBB-1FE0DF907A7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94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99A38-0C1D-49DB-ADBB-1FE0DF907A7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305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dirty="0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2331F-CFC4-D847-970F-AE4213D7A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Trabalho Diagnóstico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3C86B-F4D7-4B45-A551-A47EBA79A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Lara Ribeiro | Leonardo Vieira | Luís Pereira | Francisca Costa</a:t>
            </a:r>
          </a:p>
        </p:txBody>
      </p:sp>
    </p:spTree>
    <p:extLst>
      <p:ext uri="{BB962C8B-B14F-4D97-AF65-F5344CB8AC3E}">
        <p14:creationId xmlns:p14="http://schemas.microsoft.com/office/powerpoint/2010/main" val="197336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1A9BF-2609-B348-AD7A-F9D97783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Conceito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A0EDB3-EE7E-6240-BDD9-A61EFF99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/>
              <a:t>Desenvolvemos uma aplicação em consola, simples, de contagem de números</a:t>
            </a:r>
          </a:p>
          <a:p>
            <a:pPr marL="0" indent="0">
              <a:buNone/>
            </a:pPr>
            <a:endParaRPr lang="pt-PT"/>
          </a:p>
          <a:p>
            <a:pPr marL="0" indent="0">
              <a:buNone/>
            </a:pPr>
            <a:r>
              <a:rPr lang="pt-PT" b="1"/>
              <a:t>Esta aplicação permite: </a:t>
            </a:r>
          </a:p>
          <a:p>
            <a:r>
              <a:rPr lang="pt-PT"/>
              <a:t>Escolher um número, e a aplicação contar até esse número;</a:t>
            </a:r>
          </a:p>
          <a:p>
            <a:pPr marL="0" indent="0">
              <a:buNone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199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558325F-5669-405D-B540-47614E67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858" y="2235200"/>
            <a:ext cx="4789676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88900" indent="-88900" algn="ctr"/>
            <a:r>
              <a:rPr lang="en-US" sz="4400" dirty="0"/>
              <a:t>1.</a:t>
            </a:r>
            <a:br>
              <a:rPr lang="en-US" sz="4400" dirty="0"/>
            </a:br>
            <a:r>
              <a:rPr lang="en-US" sz="4400" dirty="0"/>
              <a:t>Login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conta</a:t>
            </a:r>
            <a:r>
              <a:rPr lang="en-US" sz="4400" dirty="0"/>
              <a:t> </a:t>
            </a:r>
            <a:r>
              <a:rPr lang="en-US" sz="4400" dirty="0" err="1"/>
              <a:t>Github</a:t>
            </a:r>
            <a:endParaRPr lang="en-US" sz="4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6A16F7-6E0E-45C7-8CFE-E07A9DB033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36" r="8257"/>
          <a:stretch/>
        </p:blipFill>
        <p:spPr>
          <a:xfrm>
            <a:off x="1225311" y="812800"/>
            <a:ext cx="3531365" cy="4978400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91FDBCC-CEF4-4B54-8508-90670DA1E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229" name="Freeform 32">
              <a:extLst>
                <a:ext uri="{FF2B5EF4-FFF2-40B4-BE49-F238E27FC236}">
                  <a16:creationId xmlns:a16="http://schemas.microsoft.com/office/drawing/2014/main" id="{BAE5C55D-F634-4A90-83A9-1C3A8784F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3">
              <a:extLst>
                <a:ext uri="{FF2B5EF4-FFF2-40B4-BE49-F238E27FC236}">
                  <a16:creationId xmlns:a16="http://schemas.microsoft.com/office/drawing/2014/main" id="{A9699A54-FFCB-4BBF-B2AF-029E12761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4">
              <a:extLst>
                <a:ext uri="{FF2B5EF4-FFF2-40B4-BE49-F238E27FC236}">
                  <a16:creationId xmlns:a16="http://schemas.microsoft.com/office/drawing/2014/main" id="{D02B4EE5-0E95-4638-8264-80307580C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5">
              <a:extLst>
                <a:ext uri="{FF2B5EF4-FFF2-40B4-BE49-F238E27FC236}">
                  <a16:creationId xmlns:a16="http://schemas.microsoft.com/office/drawing/2014/main" id="{2E23494F-0D2C-473D-AFB3-3D2E3DC76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6">
              <a:extLst>
                <a:ext uri="{FF2B5EF4-FFF2-40B4-BE49-F238E27FC236}">
                  <a16:creationId xmlns:a16="http://schemas.microsoft.com/office/drawing/2014/main" id="{CD8EC9AE-E0F2-495F-8247-B7B32845C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7">
              <a:extLst>
                <a:ext uri="{FF2B5EF4-FFF2-40B4-BE49-F238E27FC236}">
                  <a16:creationId xmlns:a16="http://schemas.microsoft.com/office/drawing/2014/main" id="{0BDF6D09-B12A-4B3A-81EB-44E7C6C5B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8">
              <a:extLst>
                <a:ext uri="{FF2B5EF4-FFF2-40B4-BE49-F238E27FC236}">
                  <a16:creationId xmlns:a16="http://schemas.microsoft.com/office/drawing/2014/main" id="{EFB300B0-64FE-4891-9F79-B2E60E2EC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9">
              <a:extLst>
                <a:ext uri="{FF2B5EF4-FFF2-40B4-BE49-F238E27FC236}">
                  <a16:creationId xmlns:a16="http://schemas.microsoft.com/office/drawing/2014/main" id="{AE781A32-2965-4A89-9EDA-9E65AF2A7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0">
              <a:extLst>
                <a:ext uri="{FF2B5EF4-FFF2-40B4-BE49-F238E27FC236}">
                  <a16:creationId xmlns:a16="http://schemas.microsoft.com/office/drawing/2014/main" id="{D040EF2E-3B91-4C46-8347-1E2495C2E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Rectangle 41">
              <a:extLst>
                <a:ext uri="{FF2B5EF4-FFF2-40B4-BE49-F238E27FC236}">
                  <a16:creationId xmlns:a16="http://schemas.microsoft.com/office/drawing/2014/main" id="{D677C0FC-FCC5-4EDE-A134-5035DC7F3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01713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40" name="Rectangle 66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Group 70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1E62318-7CF5-4779-B37E-5C1C473C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100" dirty="0">
                <a:solidFill>
                  <a:srgbClr val="FFFFFF"/>
                </a:solidFill>
              </a:rPr>
              <a:t>2.  </a:t>
            </a:r>
            <a:r>
              <a:rPr lang="en-US" sz="4100" dirty="0" err="1">
                <a:solidFill>
                  <a:srgbClr val="FFFFFF"/>
                </a:solidFill>
              </a:rPr>
              <a:t>Transferência</a:t>
            </a:r>
            <a:r>
              <a:rPr lang="en-US" sz="4100" dirty="0">
                <a:solidFill>
                  <a:srgbClr val="FFFFFF"/>
                </a:solidFill>
              </a:rPr>
              <a:t> do </a:t>
            </a:r>
            <a:r>
              <a:rPr lang="en-US" sz="4100" dirty="0" err="1">
                <a:solidFill>
                  <a:srgbClr val="FFFFFF"/>
                </a:solidFill>
              </a:rPr>
              <a:t>Github</a:t>
            </a:r>
            <a:r>
              <a:rPr lang="en-US" sz="4100" dirty="0">
                <a:solidFill>
                  <a:srgbClr val="FFFFFF"/>
                </a:solidFill>
              </a:rPr>
              <a:t> Desktop</a:t>
            </a:r>
          </a:p>
        </p:txBody>
      </p:sp>
      <p:sp useBgFill="1">
        <p:nvSpPr>
          <p:cNvPr id="143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45A826-0E59-4A13-8A0E-49D77EF9C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38" y="728168"/>
            <a:ext cx="7635516" cy="342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73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9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11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8" name="Group 13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81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310FF3-D2F8-4CCB-9B1F-1962073A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3.  Discussão do Tema</a:t>
            </a:r>
          </a:p>
        </p:txBody>
      </p:sp>
      <p:sp useBgFill="1">
        <p:nvSpPr>
          <p:cNvPr id="82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Debate de ideias em grupo">
            <a:extLst>
              <a:ext uri="{FF2B5EF4-FFF2-40B4-BE49-F238E27FC236}">
                <a16:creationId xmlns:a16="http://schemas.microsoft.com/office/drawing/2014/main" id="{F93B4BEA-97B7-4D5E-8E54-A45AEDFBB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6617" y="1836950"/>
            <a:ext cx="3178638" cy="317863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E08561-A0A1-48E9-909E-9F2E57C9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>
                <a:solidFill>
                  <a:srgbClr val="FFFFFF"/>
                </a:solidFill>
              </a:rPr>
              <a:t>Utilização da linguagem C# para uma aplicação simples de contagem de números</a:t>
            </a:r>
          </a:p>
          <a:p>
            <a:endParaRPr lang="pt-P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77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CD614432-46FD-4B63-8194-64F233F94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7D43E06-E0E9-45FB-9DD8-4513BF04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BC31D834-B127-4A66-A0A9-2956DB076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AEB45F0E-3639-41ED-99CC-CCA38D61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5302B214-0D24-40CA-BFB4-CF38694B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BB18DCBD-D74A-40C8-B325-B49FC52BA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02CFFDAE-C576-45A9-8D6F-3FF8F2EAF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82510FF-8736-4655-A749-972F90D8B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302B8B45-64D1-4E5D-BBCC-AB578EC6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C63FCB23-1A4C-4B0E-991C-1E1AD0475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49B472C6-502A-452F-857D-3007E7519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1887487B-9617-48BB-BC6E-2E095DDB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8CCC40D8-3574-4709-B597-0C9EB8AC9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5C2DE696-C0F1-4470-AA20-1B185DFE0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044BF69-E88A-4FE6-A7C7-E6222C39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87F8C68F-552A-4831-87FC-D45485F78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439F4E03-58CC-4C01-B28D-4B4B5A6C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638B9EF8-62E2-409B-A243-493F3008A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BF251EFD-0032-41FD-A617-D4F06953E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3DF212F4-57CD-4E08-BC1F-CA81C516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C8506A9-98D5-4346-BA53-7BE67D7D0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7D36D3DC-4B56-4591-B3CB-20F2A8E0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19C17C52-3CF4-4CB1-93B0-D71E838B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F723AE18-264F-4AA7-88D7-83570E326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4CCF1D1F-3F13-4891-8139-ADA1CD8D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78BFA10C-74DF-41B4-8E08-50CC82B7A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DFCDD40B-D4BD-4091-9EE8-869FF64F0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C795EC66-071B-4C40-934A-C3AB5564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4DFDE558-A234-4BD5-A26C-99870882F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0A007A33-7683-48EB-9714-ADEDDC1DB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33">
              <a:extLst>
                <a:ext uri="{FF2B5EF4-FFF2-40B4-BE49-F238E27FC236}">
                  <a16:creationId xmlns:a16="http://schemas.microsoft.com/office/drawing/2014/main" id="{EC290698-D471-4505-B43E-87EEFB36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8B75059B-DDB3-4BDF-9AE6-D9A4A5ED4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81B849DB-E967-4042-B061-AD30AB053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E8E1D58B-C2EE-4DAC-BC7D-ABC55F5C3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7D867EE2-CC64-459F-B1FD-5770B0C8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96DBF1BF-0F1A-4646-B493-2C210BF91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C14EBC57-DC59-4BAB-BFEF-5E2A17202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05A2794A-7B60-4B1F-B43C-C08F51C66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1">
              <a:extLst>
                <a:ext uri="{FF2B5EF4-FFF2-40B4-BE49-F238E27FC236}">
                  <a16:creationId xmlns:a16="http://schemas.microsoft.com/office/drawing/2014/main" id="{3394CF13-32C3-4BE9-AA6D-DF8F82534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42">
              <a:extLst>
                <a:ext uri="{FF2B5EF4-FFF2-40B4-BE49-F238E27FC236}">
                  <a16:creationId xmlns:a16="http://schemas.microsoft.com/office/drawing/2014/main" id="{2E4C0BA3-1B29-4D8C-9E6E-CDAFF7C95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3">
              <a:extLst>
                <a:ext uri="{FF2B5EF4-FFF2-40B4-BE49-F238E27FC236}">
                  <a16:creationId xmlns:a16="http://schemas.microsoft.com/office/drawing/2014/main" id="{A8623A34-11DB-4490-AF5D-26513AD50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4">
              <a:extLst>
                <a:ext uri="{FF2B5EF4-FFF2-40B4-BE49-F238E27FC236}">
                  <a16:creationId xmlns:a16="http://schemas.microsoft.com/office/drawing/2014/main" id="{AA01C5BF-55D0-406B-9447-9E6323AB4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45">
              <a:extLst>
                <a:ext uri="{FF2B5EF4-FFF2-40B4-BE49-F238E27FC236}">
                  <a16:creationId xmlns:a16="http://schemas.microsoft.com/office/drawing/2014/main" id="{592233FB-D11D-40BB-B825-D67497779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46">
              <a:extLst>
                <a:ext uri="{FF2B5EF4-FFF2-40B4-BE49-F238E27FC236}">
                  <a16:creationId xmlns:a16="http://schemas.microsoft.com/office/drawing/2014/main" id="{3FD97EB1-F159-4021-B498-18ED5AD95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7">
              <a:extLst>
                <a:ext uri="{FF2B5EF4-FFF2-40B4-BE49-F238E27FC236}">
                  <a16:creationId xmlns:a16="http://schemas.microsoft.com/office/drawing/2014/main" id="{663683DC-3029-493D-AC2E-B6475D4C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8">
              <a:extLst>
                <a:ext uri="{FF2B5EF4-FFF2-40B4-BE49-F238E27FC236}">
                  <a16:creationId xmlns:a16="http://schemas.microsoft.com/office/drawing/2014/main" id="{B8D533F2-4DD0-47E4-B6F4-FE1DC525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9">
              <a:extLst>
                <a:ext uri="{FF2B5EF4-FFF2-40B4-BE49-F238E27FC236}">
                  <a16:creationId xmlns:a16="http://schemas.microsoft.com/office/drawing/2014/main" id="{ECD96B65-7D14-4D80-A430-882ADD9B3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0">
              <a:extLst>
                <a:ext uri="{FF2B5EF4-FFF2-40B4-BE49-F238E27FC236}">
                  <a16:creationId xmlns:a16="http://schemas.microsoft.com/office/drawing/2014/main" id="{7CF501C3-E940-4890-B417-54DB8EB62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1">
              <a:extLst>
                <a:ext uri="{FF2B5EF4-FFF2-40B4-BE49-F238E27FC236}">
                  <a16:creationId xmlns:a16="http://schemas.microsoft.com/office/drawing/2014/main" id="{DDDA19B3-D841-4B23-A0DA-8CDD36BFF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2">
              <a:extLst>
                <a:ext uri="{FF2B5EF4-FFF2-40B4-BE49-F238E27FC236}">
                  <a16:creationId xmlns:a16="http://schemas.microsoft.com/office/drawing/2014/main" id="{1AE5B2C0-5A75-4732-9DC8-EC0562E33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3">
              <a:extLst>
                <a:ext uri="{FF2B5EF4-FFF2-40B4-BE49-F238E27FC236}">
                  <a16:creationId xmlns:a16="http://schemas.microsoft.com/office/drawing/2014/main" id="{BBDD5730-79D7-4521-BC7B-26C613C92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4">
              <a:extLst>
                <a:ext uri="{FF2B5EF4-FFF2-40B4-BE49-F238E27FC236}">
                  <a16:creationId xmlns:a16="http://schemas.microsoft.com/office/drawing/2014/main" id="{9A5C68A3-07A7-49FF-B29A-04E350105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5">
              <a:extLst>
                <a:ext uri="{FF2B5EF4-FFF2-40B4-BE49-F238E27FC236}">
                  <a16:creationId xmlns:a16="http://schemas.microsoft.com/office/drawing/2014/main" id="{E615EBAF-955F-4294-99EB-922C7A400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6">
              <a:extLst>
                <a:ext uri="{FF2B5EF4-FFF2-40B4-BE49-F238E27FC236}">
                  <a16:creationId xmlns:a16="http://schemas.microsoft.com/office/drawing/2014/main" id="{B1592F83-EF32-4C0A-993A-2B6AC8186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7">
              <a:extLst>
                <a:ext uri="{FF2B5EF4-FFF2-40B4-BE49-F238E27FC236}">
                  <a16:creationId xmlns:a16="http://schemas.microsoft.com/office/drawing/2014/main" id="{F1C4D2B1-55D6-4040-AE4D-F7C5D326F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8">
              <a:extLst>
                <a:ext uri="{FF2B5EF4-FFF2-40B4-BE49-F238E27FC236}">
                  <a16:creationId xmlns:a16="http://schemas.microsoft.com/office/drawing/2014/main" id="{DC7DBDFF-6BF3-41F0-A002-44B913CD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0B0BC616-AF73-491B-AACB-A8C3A548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4CF8D9-D839-4D11-83AD-B88823770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635" y="2185988"/>
            <a:ext cx="4966332" cy="24413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4.  </a:t>
            </a:r>
            <a:r>
              <a:rPr lang="en-US" sz="4000" dirty="0" err="1">
                <a:solidFill>
                  <a:srgbClr val="FFFFFF"/>
                </a:solidFill>
              </a:rPr>
              <a:t>Desenvolvimento</a:t>
            </a:r>
            <a:r>
              <a:rPr lang="en-US" sz="4000" dirty="0">
                <a:solidFill>
                  <a:srgbClr val="FFFFFF"/>
                </a:solidFill>
              </a:rPr>
              <a:t> da </a:t>
            </a:r>
            <a:r>
              <a:rPr lang="en-US" sz="4000" dirty="0" err="1">
                <a:solidFill>
                  <a:srgbClr val="FFFFFF"/>
                </a:solidFill>
              </a:rPr>
              <a:t>aplicação</a:t>
            </a:r>
            <a:endParaRPr lang="en-US" sz="4000" dirty="0">
              <a:solidFill>
                <a:srgbClr val="FFFFFF"/>
              </a:solidFill>
            </a:endParaRPr>
          </a:p>
        </p:txBody>
      </p:sp>
      <p:sp useBgFill="1">
        <p:nvSpPr>
          <p:cNvPr id="128" name="Round Diagonal Corner Rectangle 6">
            <a:extLst>
              <a:ext uri="{FF2B5EF4-FFF2-40B4-BE49-F238E27FC236}">
                <a16:creationId xmlns:a16="http://schemas.microsoft.com/office/drawing/2014/main" id="{7C914900-562F-42A1-9E63-CD117E0CA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C2911C-B170-4267-B242-07310D9A9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47" y="1565227"/>
            <a:ext cx="4635583" cy="37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55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0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1000595-35EC-4AEF-9CAF-B2D29B5D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5.  </a:t>
            </a:r>
            <a:r>
              <a:rPr lang="en-US" sz="4000" dirty="0" err="1"/>
              <a:t>Documentação</a:t>
            </a:r>
            <a:endParaRPr lang="en-US" sz="4000" dirty="0"/>
          </a:p>
        </p:txBody>
      </p:sp>
      <p:sp>
        <p:nvSpPr>
          <p:cNvPr id="131" name="Round Diagonal Corner Rectangle 6">
            <a:extLst>
              <a:ext uri="{FF2B5EF4-FFF2-40B4-BE49-F238E27FC236}">
                <a16:creationId xmlns:a16="http://schemas.microsoft.com/office/drawing/2014/main" id="{C1C3FA74-6158-4157-A8F0-8CAE5091F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AF5997-A418-4100-8688-D404370B71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23" r="1" b="29284"/>
          <a:stretch/>
        </p:blipFill>
        <p:spPr>
          <a:xfrm>
            <a:off x="973635" y="951493"/>
            <a:ext cx="10266669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13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82</Words>
  <Application>Microsoft Office PowerPoint</Application>
  <PresentationFormat>Ecrã Panorâmico</PresentationFormat>
  <Paragraphs>14</Paragraphs>
  <Slides>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Circuito</vt:lpstr>
      <vt:lpstr>Trabalho Diagnóstico</vt:lpstr>
      <vt:lpstr>Conceito</vt:lpstr>
      <vt:lpstr>1. Login na conta Github</vt:lpstr>
      <vt:lpstr>2.  Transferência do Github Desktop</vt:lpstr>
      <vt:lpstr>3.  Discussão do Tema</vt:lpstr>
      <vt:lpstr>4.  Desenvolvimento da aplicação</vt:lpstr>
      <vt:lpstr>5.  Documentação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Diagnóstico</dc:title>
  <dc:creator>Maria Francisca Moreira da Costa</dc:creator>
  <cp:lastModifiedBy>Maria Francisca Moreira da Costa</cp:lastModifiedBy>
  <cp:revision>3</cp:revision>
  <dcterms:created xsi:type="dcterms:W3CDTF">2020-10-28T18:14:32Z</dcterms:created>
  <dcterms:modified xsi:type="dcterms:W3CDTF">2020-10-28T18:33:23Z</dcterms:modified>
</cp:coreProperties>
</file>