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E966DEE-B21F-40D4-A14F-FBAE162D87A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Wine_Analysis_Tableau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F8A82CE-7F2F-48E6-AEF4-6AEDF02E065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creato il: 18/03/2023 11:18:52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e Analysis1" id="2" name="slide2">
            <a:extLst>
              <a:ext uri="{FF2B5EF4-FFF2-40B4-BE49-F238E27FC236}">
                <a16:creationId xmlns:a16="http://schemas.microsoft.com/office/drawing/2014/main" id="{53000EA4-86CC-47B0-9B8D-438FE6E2EF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e Analysis2" id="3" name="slide3">
            <a:extLst>
              <a:ext uri="{FF2B5EF4-FFF2-40B4-BE49-F238E27FC236}">
                <a16:creationId xmlns:a16="http://schemas.microsoft.com/office/drawing/2014/main" id="{5AF76252-84EA-4903-84F3-5A5675C170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e Analysis3" id="4" name="slide4">
            <a:extLst>
              <a:ext uri="{FF2B5EF4-FFF2-40B4-BE49-F238E27FC236}">
                <a16:creationId xmlns:a16="http://schemas.microsoft.com/office/drawing/2014/main" id="{42282109-2DE2-4E4F-BB3A-BDAABF973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e Analysis4" id="5" name="slide5">
            <a:extLst>
              <a:ext uri="{FF2B5EF4-FFF2-40B4-BE49-F238E27FC236}">
                <a16:creationId xmlns:a16="http://schemas.microsoft.com/office/drawing/2014/main" id="{0A4222EE-E704-426D-ABCC-800D76F14C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e Analysis5" id="6" name="slide6">
            <a:extLst>
              <a:ext uri="{FF2B5EF4-FFF2-40B4-BE49-F238E27FC236}">
                <a16:creationId xmlns:a16="http://schemas.microsoft.com/office/drawing/2014/main" id="{3438259F-7CFA-4A4F-8A5F-219D8BA232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e Analysis6" id="7" name="slide7">
            <a:extLst>
              <a:ext uri="{FF2B5EF4-FFF2-40B4-BE49-F238E27FC236}">
                <a16:creationId xmlns:a16="http://schemas.microsoft.com/office/drawing/2014/main" id="{26B46541-08D0-4F4A-9873-8E8CC42130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e Analysis7" id="8" name="slide8">
            <a:extLst>
              <a:ext uri="{FF2B5EF4-FFF2-40B4-BE49-F238E27FC236}">
                <a16:creationId xmlns:a16="http://schemas.microsoft.com/office/drawing/2014/main" id="{054CFBEC-2E35-433C-A74C-B2D730E59B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2023-03-18T10:18:54Z</dcterms:created>
  <dcterms:modified xsi:type="dcterms:W3CDTF">2023-03-18T10:18:54Z</dcterms:modified>
</cp:coreProperties>
</file>