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0c90a9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f0c90a9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0c90a98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0c90a9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0c90a98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0c90a98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c90a98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c90a98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0c90a98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0c90a98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11715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11715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 Curso Unity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Conceitos e Janelas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Importantes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401775"/>
            <a:ext cx="4166400" cy="4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Antes de qualquer coisa, vamos explicar alguns conceitos importantes que são usados dentro da Unity: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Cena</a:t>
            </a:r>
            <a:r>
              <a:rPr lang="pt-BR" sz="2000"/>
              <a:t>: É o local onde o jogo ocorre, um espaço cartesiano 3D onde estão todos os </a:t>
            </a:r>
            <a:r>
              <a:rPr b="1" lang="pt-BR" sz="2000"/>
              <a:t>Game Objects</a:t>
            </a:r>
            <a:r>
              <a:rPr lang="pt-BR" sz="2000"/>
              <a:t>; Cada cena equivale à uma parte do seu jogo (ex.: O menu é uma cena, fase 1 outra cena, fase 2 outra cena e assim por diante);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Conceitos Importantes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57100" y="384750"/>
            <a:ext cx="4166400" cy="4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Game Object: </a:t>
            </a:r>
            <a:r>
              <a:rPr lang="pt-BR" sz="1500"/>
              <a:t>Tudo que estiver dentro de uma cena, seja uma imagem, um modelo 3D, câmera, luz, ou um simples ponto no plano; Você também pode gravar um Game Object que você cria na cena nos arquivos do jogo. Quando se faz isso, ele recebe o nome de </a:t>
            </a:r>
            <a:r>
              <a:rPr b="1" lang="pt-BR" sz="1500"/>
              <a:t>Prefab</a:t>
            </a:r>
            <a:r>
              <a:rPr lang="pt-BR" sz="1500"/>
              <a:t>; Cada Game Object tem seus </a:t>
            </a:r>
            <a:r>
              <a:rPr b="1" lang="pt-BR" sz="1500"/>
              <a:t>componentes</a:t>
            </a:r>
            <a:r>
              <a:rPr lang="pt-BR" sz="1500"/>
              <a:t>.</a:t>
            </a:r>
            <a:br>
              <a:rPr lang="pt-BR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Componentes de um Game Object</a:t>
            </a:r>
            <a:r>
              <a:rPr lang="pt-BR" sz="1500"/>
              <a:t>: São as “</a:t>
            </a:r>
            <a:r>
              <a:rPr lang="pt-BR" sz="1500"/>
              <a:t>características</a:t>
            </a:r>
            <a:r>
              <a:rPr lang="pt-BR" sz="1500"/>
              <a:t>” do seu Game Object; Por exemplo, se ele for um objeto com gravidade, ele terá um componente de </a:t>
            </a:r>
            <a:r>
              <a:rPr lang="pt-BR" sz="1500"/>
              <a:t>física</a:t>
            </a:r>
            <a:r>
              <a:rPr lang="pt-BR" sz="1500"/>
              <a:t>, que te permite alterar a força da gravidade; Scripts de código também são considerados componentes;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Janelas da Unity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Janelas da Unity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374400"/>
            <a:ext cx="4166400" cy="4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pt-BR" sz="1500"/>
              <a:t>Scene</a:t>
            </a:r>
            <a:r>
              <a:rPr lang="pt-BR" sz="1500"/>
              <a:t>/</a:t>
            </a:r>
            <a:r>
              <a:rPr b="1" lang="pt-BR" sz="1500"/>
              <a:t>Game</a:t>
            </a:r>
            <a:r>
              <a:rPr lang="pt-BR" sz="1500"/>
              <a:t>: Essas duas janelas servem para mostrar como está o game de forma visual, porém com funções diferentes: em </a:t>
            </a:r>
            <a:r>
              <a:rPr b="1" lang="pt-BR" sz="1500"/>
              <a:t>Scene</a:t>
            </a:r>
            <a:r>
              <a:rPr lang="pt-BR" sz="1500"/>
              <a:t>, é uma visão de desenvolvedor, então você pode ir para qualquer lugar da sua cena, mover Game Objects, adicionar coisas e etc.; Em </a:t>
            </a:r>
            <a:r>
              <a:rPr b="1" lang="pt-BR" sz="1500"/>
              <a:t>Game</a:t>
            </a:r>
            <a:r>
              <a:rPr lang="pt-BR" sz="1500"/>
              <a:t>, é apenas um “Preview”, mostrado pelo ponto de vista da sua câmera principal. Ao clicar no botão “Play”, é na janela </a:t>
            </a:r>
            <a:r>
              <a:rPr b="1" lang="pt-BR" sz="1500"/>
              <a:t>Game </a:t>
            </a:r>
            <a:r>
              <a:rPr lang="pt-BR" sz="1500"/>
              <a:t>que rodará o seu jogo;</a:t>
            </a:r>
            <a:br>
              <a:rPr lang="pt-BR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pt-BR" sz="1500"/>
              <a:t>Hierarchy</a:t>
            </a:r>
            <a:r>
              <a:rPr lang="pt-BR" sz="1500"/>
              <a:t>: Uma grande lista com todos os Game Objects presentes na cena. Facilita a localização e permite criar objetos filhos;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Principais Janelas da Unity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570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b="1" lang="pt-BR" sz="1500"/>
              <a:t>Project</a:t>
            </a:r>
            <a:r>
              <a:rPr lang="pt-BR" sz="1500"/>
              <a:t>: Um explorer para navegar nos arquivos do projeto;</a:t>
            </a:r>
            <a:br>
              <a:rPr lang="pt-BR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b="1" lang="pt-BR" sz="1500"/>
              <a:t>Console</a:t>
            </a:r>
            <a:r>
              <a:rPr lang="pt-BR" sz="1500"/>
              <a:t>: Um console de programação; Aqui são </a:t>
            </a:r>
            <a:r>
              <a:rPr lang="pt-BR" sz="1500"/>
              <a:t>apresentados</a:t>
            </a:r>
            <a:r>
              <a:rPr lang="pt-BR" sz="1500"/>
              <a:t> ao desenvolvedor eventuais Debugs, Warnings e Erros no código;</a:t>
            </a:r>
            <a:br>
              <a:rPr lang="pt-BR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b="1" lang="pt-BR" sz="1500"/>
              <a:t>Inspector</a:t>
            </a:r>
            <a:r>
              <a:rPr lang="pt-BR" sz="1500"/>
              <a:t>: Aqui aparecem todos os componentes do Game Object selecionado pela janela </a:t>
            </a:r>
            <a:r>
              <a:rPr b="1" lang="pt-BR" sz="1500"/>
              <a:t>Hierarchy </a:t>
            </a:r>
            <a:r>
              <a:rPr lang="pt-BR" sz="1500"/>
              <a:t>ou </a:t>
            </a:r>
            <a:r>
              <a:rPr b="1" lang="pt-BR" sz="1500"/>
              <a:t>Scene</a:t>
            </a:r>
            <a:r>
              <a:rPr lang="pt-BR" sz="1500"/>
              <a:t>; Podem ser feitas alterações, remoção ou adição de componentes;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Principais Janelas da Unity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26575"/>
            <a:ext cx="6988190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7423975" y="1953000"/>
            <a:ext cx="15864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Obs.: É possível personalizar o modo em que as janelas são exibidas clicando e arrastando suas abas ou selecionar um modelo no botão “Layout” no canto superior direito;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