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5C0A-94FB-4F9D-B378-1EF3DC43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5648-4EBA-4E54-81C9-7A7A079C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DAF5-E984-49C9-95B6-EDFC355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B267-B2D2-4BBD-9CFE-6F76013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8E6A-B8DC-4028-AF12-C201B8F3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AA00-0200-4CF7-8E0E-D3F0D40E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4005F-26C6-4D77-A9D1-29382352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F676-6C50-4FC9-90CC-5AC6C428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5FDB-67D6-431E-A5B2-B7F635E9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2DF7-834D-4448-8EF9-EA6406D8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C6416-183C-44A9-8CA4-3025C91B0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FAF7-01B4-4283-B291-119F7CA7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66BD-D760-4149-B7EC-57B47DE9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F39A-621E-4C41-850B-0D1A1139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620A-8038-41D7-8589-F1FAEB27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13A2-12E4-43DE-8EA9-1F0A4DC7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2C03-73B3-4987-B922-7A977D7D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01D9-843F-43DC-8D44-EF89BA24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8A02-15EB-45A3-81BA-0AA18F2F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F73B-5026-40A0-9925-C5C98F8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692B-9D95-480C-BB59-6DE509DE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7C62-2885-44CA-B0A1-A3A15DBA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FA34-C31C-4E08-BD32-DD03BC04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799F-10BA-4185-AB17-49F90456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74A8-8A60-42E2-9974-B7E044E1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74ED-C77D-4DE6-824B-0AB8DEB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974F-1F21-4801-A3D4-E7248539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42E2-A93F-475B-8D93-AB43C31ED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28FC-A194-4C70-971C-ED6654A6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8E94E-179F-4854-A58F-04CDF69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2B1AD-366B-47E6-8C9D-BD03E060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F2A-603C-4695-A63D-EB9EAA2B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0C19-F334-4B62-9CC9-8B4ADC6D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9713-E50C-440B-9197-2BFA4F5F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94BAC-4D16-462C-BC0C-006094B13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9F6EB-57C3-478F-A34A-5F3CA1A3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ECEBE-B310-4825-8E9C-0620FC86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0BAAD-BB6B-46B5-8298-8957EF4D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5AB82-2D18-4ECE-90F4-17362195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4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3E9C-0AEA-490A-9651-33E20F49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784B9-CBD4-488D-A7FE-E40C24AA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0C51-3DF0-4FCE-8108-5662395B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C8FF4-19A4-4B9F-A00E-2CDDF5D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CF241-2802-4795-BFBD-6B248562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EEDC6-8DB0-42C7-ACF3-3D181567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1F2A-46FF-46B7-BD05-3D330E54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8E38-2BAA-4F00-A433-8A49C0A9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B51F-2E52-4AC4-A09C-803519AE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7635-2E23-4C99-A730-CCAC4DA16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2E5D-1063-4A92-8583-E83E060E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DA42-5E9F-46A0-B973-C35CC86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68CE-D011-45BC-922E-F85C12C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6933-AC66-4549-8982-E9DCAC94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BC017-6BB8-4005-950D-2CD9BFDA0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74F2-104B-42E7-AAB1-43D90E3C3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F73B-7BC3-46F1-BBE5-0A56E0A5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2DC4-5C33-40E3-A79F-413F3EDF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52AF-5E26-495D-A76F-FE873683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F8B07-445B-4D47-895C-3CEBA42A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73768-4FD0-4A86-B5FC-F7340AA0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CAD5-5F92-4F30-833A-54805238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D53A-6BC8-4ECF-96A8-09BDFE520B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565D-FFC5-4CB8-AE2D-8027D4FB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3168-E635-49D3-B912-6072CA7AA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6908-37DE-4EF7-BDEB-6C6D63A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EA39-8EC8-4419-B106-6E2026390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2354F-4FC7-4575-9651-3E335986D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/>
              <a:t> 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FE18DA-141D-4F68-802B-8A8CFCF45585}"/>
              </a:ext>
            </a:extLst>
          </p:cNvPr>
          <p:cNvSpPr/>
          <p:nvPr/>
        </p:nvSpPr>
        <p:spPr>
          <a:xfrm>
            <a:off x="1693333" y="948267"/>
            <a:ext cx="8636000" cy="15804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SAMSUNG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9F2E-7D29-4B6B-8303-3CE975BF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C332-C01D-4D63-BBF2-9A7BE6C9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Projeto exemplo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2024-03-21T12:23:50Z</dcterms:created>
  <dcterms:modified xsi:type="dcterms:W3CDTF">2024-03-21T12:28:14Z</dcterms:modified>
</cp:coreProperties>
</file>