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04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2B07B15-C542-4321-8154-38004D57E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913F71-CBF7-615B-6016-6C9B6A7B3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de-DE" dirty="0" err="1"/>
              <a:t>Listbox</a:t>
            </a:r>
            <a:r>
              <a:rPr lang="de-DE" dirty="0"/>
              <a:t> von Besitzer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279747-5DF1-B29B-ADD7-A9A70EB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de-DE"/>
              <a:t>Von Leonardo</a:t>
            </a:r>
            <a:endParaRPr lang="de-D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78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80533-C700-643C-438D-5FC5503D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Form-Entwurf</a:t>
            </a:r>
          </a:p>
        </p:txBody>
      </p:sp>
      <p:pic>
        <p:nvPicPr>
          <p:cNvPr id="5" name="Inhaltsplatzhalter 4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83F8A611-9E2C-74EE-9B38-09BBBFA76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2306320"/>
            <a:ext cx="5547360" cy="3680460"/>
          </a:xfrm>
        </p:spPr>
      </p:pic>
    </p:spTree>
    <p:extLst>
      <p:ext uri="{BB962C8B-B14F-4D97-AF65-F5344CB8AC3E}">
        <p14:creationId xmlns:p14="http://schemas.microsoft.com/office/powerpoint/2010/main" val="126819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95D52-148A-0EA0-9117-FC593793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 </a:t>
            </a:r>
          </a:p>
        </p:txBody>
      </p:sp>
      <p:pic>
        <p:nvPicPr>
          <p:cNvPr id="5" name="Inhaltsplatzhalter 4" descr="Ein Bild, das Text, Software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98C019E6-50F5-73A9-AF2A-ED38253B0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34" y="3072384"/>
            <a:ext cx="10154349" cy="2157984"/>
          </a:xfrm>
        </p:spPr>
      </p:pic>
    </p:spTree>
    <p:extLst>
      <p:ext uri="{BB962C8B-B14F-4D97-AF65-F5344CB8AC3E}">
        <p14:creationId xmlns:p14="http://schemas.microsoft.com/office/powerpoint/2010/main" val="305807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EDE3-9C3A-667C-CAB0-D5609FB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Besitzer Liste erstellen</a:t>
            </a:r>
          </a:p>
        </p:txBody>
      </p:sp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33895ED-C564-450C-902C-7472455B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14" y="2535935"/>
            <a:ext cx="6607138" cy="3052665"/>
          </a:xfrm>
        </p:spPr>
      </p:pic>
    </p:spTree>
    <p:extLst>
      <p:ext uri="{BB962C8B-B14F-4D97-AF65-F5344CB8AC3E}">
        <p14:creationId xmlns:p14="http://schemas.microsoft.com/office/powerpoint/2010/main" val="278923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A0394-A82A-1099-3394-9A75B71B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für Neuerzeugung  </a:t>
            </a:r>
          </a:p>
        </p:txBody>
      </p:sp>
      <p:pic>
        <p:nvPicPr>
          <p:cNvPr id="5" name="Inhaltsplatzhalter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7825805-8BF1-BEAE-D214-E175E2866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" y="2437103"/>
            <a:ext cx="10019323" cy="3451633"/>
          </a:xfrm>
        </p:spPr>
      </p:pic>
    </p:spTree>
    <p:extLst>
      <p:ext uri="{BB962C8B-B14F-4D97-AF65-F5344CB8AC3E}">
        <p14:creationId xmlns:p14="http://schemas.microsoft.com/office/powerpoint/2010/main" val="199281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DB9DE-92A3-A159-E898-04BAC3A3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auf </a:t>
            </a:r>
            <a:r>
              <a:rPr lang="de-DE" dirty="0" err="1"/>
              <a:t>Listbox</a:t>
            </a:r>
            <a:r>
              <a:rPr lang="de-DE" dirty="0"/>
              <a:t> -&gt; Ausgabe der </a:t>
            </a:r>
            <a:r>
              <a:rPr lang="de-DE" dirty="0" err="1"/>
              <a:t>Listbox</a:t>
            </a:r>
            <a:endParaRPr lang="de-DE" dirty="0"/>
          </a:p>
        </p:txBody>
      </p:sp>
      <p:pic>
        <p:nvPicPr>
          <p:cNvPr id="5" name="Inhaltsplatzhalter 4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11328192-A4D1-FC77-8B94-EDF169533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278191"/>
            <a:ext cx="8052732" cy="3683697"/>
          </a:xfrm>
        </p:spPr>
      </p:pic>
    </p:spTree>
    <p:extLst>
      <p:ext uri="{BB962C8B-B14F-4D97-AF65-F5344CB8AC3E}">
        <p14:creationId xmlns:p14="http://schemas.microsoft.com/office/powerpoint/2010/main" val="388266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A5144-0BE3-4A94-C325-6E57B194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für Bearbeitung</a:t>
            </a:r>
          </a:p>
        </p:txBody>
      </p:sp>
      <p:pic>
        <p:nvPicPr>
          <p:cNvPr id="5" name="Inhaltsplatzhalter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714415F-7CCB-4EB7-3569-454FAD865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4" y="2504440"/>
            <a:ext cx="6429376" cy="3776574"/>
          </a:xfrm>
        </p:spPr>
      </p:pic>
    </p:spTree>
    <p:extLst>
      <p:ext uri="{BB962C8B-B14F-4D97-AF65-F5344CB8AC3E}">
        <p14:creationId xmlns:p14="http://schemas.microsoft.com/office/powerpoint/2010/main" val="309871857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C34D72"/>
      </a:accent1>
      <a:accent2>
        <a:srgbClr val="B13B92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954C6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Bembo</vt:lpstr>
      <vt:lpstr>AdornVTI</vt:lpstr>
      <vt:lpstr>Listbox von Besitzer</vt:lpstr>
      <vt:lpstr>Form-Entwurf</vt:lpstr>
      <vt:lpstr>Konstruktor </vt:lpstr>
      <vt:lpstr>Besitzer Liste erstellen</vt:lpstr>
      <vt:lpstr>Button für Neuerzeugung  </vt:lpstr>
      <vt:lpstr>Index auf Listbox -&gt; Ausgabe der Listbox</vt:lpstr>
      <vt:lpstr>Button für Bearbeitung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Besitzer SWE Code</dc:title>
  <dc:creator>Vito Marolda (vmarolda)</dc:creator>
  <cp:lastModifiedBy>Vito Marolda (vmarolda)</cp:lastModifiedBy>
  <cp:revision>3</cp:revision>
  <dcterms:created xsi:type="dcterms:W3CDTF">2024-03-11T11:12:16Z</dcterms:created>
  <dcterms:modified xsi:type="dcterms:W3CDTF">2024-03-14T09:38:36Z</dcterms:modified>
</cp:coreProperties>
</file>