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74" r:id="rId10"/>
    <p:sldId id="281" r:id="rId11"/>
    <p:sldId id="286" r:id="rId12"/>
    <p:sldId id="282" r:id="rId13"/>
    <p:sldId id="261" r:id="rId14"/>
    <p:sldId id="283" r:id="rId15"/>
    <p:sldId id="284" r:id="rId16"/>
    <p:sldId id="285" r:id="rId17"/>
  </p:sldIdLst>
  <p:sldSz cx="24384000" cy="1574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76" y="72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502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42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85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75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78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10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415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2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55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80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91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74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09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4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00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75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70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inv_2cea9754-f8a5-4a6b-b20b-785a5f96e19a?viewport_loc=-25%2C405%2C2164%2C1068%2CuMTc1kjZGyD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5050984" y="2814007"/>
            <a:ext cx="6794600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4" marR="36574" lvl="0" indent="1219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sym typeface="Calibri"/>
              </a:rPr>
              <a:t>Proyecto </a:t>
            </a:r>
          </a:p>
          <a:p>
            <a:pPr marL="36574" marR="36574" lvl="0" indent="1219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sym typeface="Calibri"/>
              </a:rPr>
              <a:t>SENA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481834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Tecnicas de levantamiento de informacion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3" y="3799371"/>
            <a:ext cx="8505938" cy="478803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440" y="3799371"/>
            <a:ext cx="10282508" cy="47880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43" y="9182653"/>
            <a:ext cx="9717846" cy="4573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452" y="9182653"/>
            <a:ext cx="9834769" cy="45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481834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Tecnicas de levantamiento de informacion</a:t>
            </a: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4" y="3714474"/>
            <a:ext cx="11017648" cy="50915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449" y="9549859"/>
            <a:ext cx="11452778" cy="569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ágenes de Fondo Blanco | Vectores, fotos de stock y PSD gratui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535"/>
            <a:ext cx="24384000" cy="1459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Google Shape;92;p19"/>
          <p:cNvSpPr txBox="1"/>
          <p:nvPr/>
        </p:nvSpPr>
        <p:spPr>
          <a:xfrm>
            <a:off x="-596348" y="-69865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Mapa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038521" y="4035287"/>
            <a:ext cx="2922105" cy="1649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Planeación de estrategia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93895" y="6182140"/>
            <a:ext cx="2922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PROCESO</a:t>
            </a:r>
            <a:endParaRPr lang="en-US" b="1" dirty="0"/>
          </a:p>
        </p:txBody>
      </p:sp>
      <p:sp>
        <p:nvSpPr>
          <p:cNvPr id="4" name="Rectángulo 3"/>
          <p:cNvSpPr/>
          <p:nvPr/>
        </p:nvSpPr>
        <p:spPr>
          <a:xfrm>
            <a:off x="5247861" y="7593496"/>
            <a:ext cx="1470991" cy="85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Sitio Web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8527773" y="7593495"/>
            <a:ext cx="1510748" cy="85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Diseño Web</a:t>
            </a:r>
            <a:endParaRPr lang="en-US" sz="1800" dirty="0"/>
          </a:p>
        </p:txBody>
      </p:sp>
      <p:sp>
        <p:nvSpPr>
          <p:cNvPr id="6" name="Rectángulo 5"/>
          <p:cNvSpPr/>
          <p:nvPr/>
        </p:nvSpPr>
        <p:spPr>
          <a:xfrm>
            <a:off x="11777870" y="7613373"/>
            <a:ext cx="2007706" cy="854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Mantenimiento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5524925" y="7613373"/>
            <a:ext cx="1789043" cy="834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Esparcimiento </a:t>
            </a:r>
            <a:endParaRPr lang="en-US" dirty="0"/>
          </a:p>
        </p:txBody>
      </p:sp>
      <p:sp>
        <p:nvSpPr>
          <p:cNvPr id="8" name="Flecha derecha 7"/>
          <p:cNvSpPr/>
          <p:nvPr/>
        </p:nvSpPr>
        <p:spPr>
          <a:xfrm>
            <a:off x="7434468" y="7814143"/>
            <a:ext cx="516835" cy="47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8"/>
          <p:cNvSpPr/>
          <p:nvPr/>
        </p:nvSpPr>
        <p:spPr>
          <a:xfrm>
            <a:off x="10634868" y="7916518"/>
            <a:ext cx="800103" cy="357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 flipV="1">
            <a:off x="14337198" y="7966213"/>
            <a:ext cx="636104" cy="25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bajo 10"/>
          <p:cNvSpPr/>
          <p:nvPr/>
        </p:nvSpPr>
        <p:spPr>
          <a:xfrm flipH="1">
            <a:off x="5794512" y="9104243"/>
            <a:ext cx="377687" cy="735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5247861" y="10495721"/>
            <a:ext cx="1292087" cy="695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Creación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448260" y="10505660"/>
            <a:ext cx="1669773" cy="695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Activos y pasivos</a:t>
            </a:r>
            <a:endParaRPr lang="en-US" sz="1800" dirty="0"/>
          </a:p>
        </p:txBody>
      </p:sp>
      <p:sp>
        <p:nvSpPr>
          <p:cNvPr id="14" name="Rectángulo 13"/>
          <p:cNvSpPr/>
          <p:nvPr/>
        </p:nvSpPr>
        <p:spPr>
          <a:xfrm>
            <a:off x="11564177" y="10396330"/>
            <a:ext cx="1759227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Administración Financiera</a:t>
            </a:r>
            <a:endParaRPr lang="es-ES" dirty="0"/>
          </a:p>
        </p:txBody>
      </p:sp>
      <p:sp>
        <p:nvSpPr>
          <p:cNvPr id="15" name="Flecha derecha 14"/>
          <p:cNvSpPr/>
          <p:nvPr/>
        </p:nvSpPr>
        <p:spPr>
          <a:xfrm>
            <a:off x="7086599" y="10674624"/>
            <a:ext cx="815009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>
            <a:off x="10448509" y="10711400"/>
            <a:ext cx="785191" cy="284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11603933" y="12848214"/>
            <a:ext cx="1550505" cy="8150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Satisfacción del cliente</a:t>
            </a:r>
          </a:p>
        </p:txBody>
      </p:sp>
      <p:sp>
        <p:nvSpPr>
          <p:cNvPr id="18" name="Flecha abajo 17"/>
          <p:cNvSpPr/>
          <p:nvPr/>
        </p:nvSpPr>
        <p:spPr>
          <a:xfrm>
            <a:off x="12314582" y="11686876"/>
            <a:ext cx="258418" cy="675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1" y="-114513"/>
            <a:ext cx="5957094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Bpmn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25633" y="15250496"/>
            <a:ext cx="204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https://lucid.app/lucidchart/invitations/accept/inv_2cea9754-f8a5-4a6b-b20b-785a5f96e19a?viewport_loc=-25%2C405%2C2164%2C1068%2CuMTc1kjZGyDx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3" y="3021526"/>
            <a:ext cx="23250675" cy="121455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596348" y="-69865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Diagrama de Gantt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3616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596348" y="-69865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Diagrama de </a:t>
            </a:r>
            <a:r>
              <a:rPr lang="en-US" sz="100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150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-596348" y="0"/>
            <a:ext cx="2056022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INTERSHOP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92" y="3192209"/>
            <a:ext cx="20193899" cy="125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6254074" y="521330"/>
            <a:ext cx="11298431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INTERSHOP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6985657" y="2462342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187770" y="798861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b="1" dirty="0"/>
              <a:t>Creado por </a:t>
            </a:r>
            <a:r>
              <a:rPr lang="es-ES" sz="2400" dirty="0"/>
              <a:t>: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dirty="0"/>
              <a:t>Dayron Samuel Alfonso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dirty="0"/>
              <a:t>Leonardo Enrique Briceño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dirty="0"/>
              <a:t>Samuel David Chaparro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b="1" dirty="0"/>
              <a:t>Instructor: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dirty="0"/>
              <a:t>Mauricio Estupiñan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b="1" dirty="0"/>
              <a:t>Programa de formación: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dirty="0"/>
              <a:t>Análisis y Desarrollo de Sistema de Información (ADSI)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b="1" dirty="0"/>
              <a:t>Ficha: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dirty="0"/>
              <a:t>2251586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b="1" dirty="0"/>
              <a:t>Bogotá D.C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ES" sz="2400" b="1" dirty="0"/>
              <a:t>2021</a:t>
            </a:r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6254074" y="521330"/>
            <a:ext cx="11298431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7224196" y="2462342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187770" y="798861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  <a:p>
            <a:pPr marL="0" marR="0" lvl="0" indent="0" algn="ctr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E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224196" y="2935675"/>
            <a:ext cx="8941205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Introducción</a:t>
            </a:r>
          </a:p>
          <a:p>
            <a:r>
              <a:rPr lang="es-ES" sz="3600" dirty="0"/>
              <a:t>Alcance del proyecto </a:t>
            </a:r>
          </a:p>
          <a:p>
            <a:endParaRPr lang="es-ES" sz="3600" dirty="0"/>
          </a:p>
          <a:p>
            <a:r>
              <a:rPr lang="es-ES" sz="3600" dirty="0"/>
              <a:t>Planteamineto del proyecto</a:t>
            </a:r>
          </a:p>
          <a:p>
            <a:endParaRPr lang="es-ES" sz="3600" dirty="0"/>
          </a:p>
          <a:p>
            <a:r>
              <a:rPr lang="es-ES" sz="3600" dirty="0"/>
              <a:t>Objetivos </a:t>
            </a:r>
          </a:p>
          <a:p>
            <a:endParaRPr lang="es-ES" sz="3600" dirty="0"/>
          </a:p>
          <a:p>
            <a:r>
              <a:rPr lang="es-ES" sz="3600" dirty="0"/>
              <a:t>Justificación</a:t>
            </a:r>
          </a:p>
          <a:p>
            <a:endParaRPr lang="es-ES" sz="3600" dirty="0"/>
          </a:p>
          <a:p>
            <a:r>
              <a:rPr lang="es-ES" sz="3600" dirty="0"/>
              <a:t>Técnicas de levantamiento</a:t>
            </a:r>
          </a:p>
          <a:p>
            <a:r>
              <a:rPr lang="es-ES" sz="3600" dirty="0"/>
              <a:t> </a:t>
            </a:r>
          </a:p>
          <a:p>
            <a:r>
              <a:rPr lang="es-ES" sz="3600" dirty="0"/>
              <a:t>Mapa de procesos</a:t>
            </a:r>
          </a:p>
          <a:p>
            <a:endParaRPr lang="es-ES" sz="3600" dirty="0"/>
          </a:p>
          <a:p>
            <a:r>
              <a:rPr lang="es-ES" sz="3600" dirty="0"/>
              <a:t>BMPN</a:t>
            </a:r>
          </a:p>
          <a:p>
            <a:endParaRPr lang="es-ES" sz="3600" dirty="0"/>
          </a:p>
          <a:p>
            <a:r>
              <a:rPr lang="es-ES" sz="3600" dirty="0"/>
              <a:t>Diagrama Gantt</a:t>
            </a:r>
          </a:p>
          <a:p>
            <a:endParaRPr lang="es-ES" sz="3600" dirty="0"/>
          </a:p>
          <a:p>
            <a:r>
              <a:rPr lang="es-ES" sz="3600" dirty="0"/>
              <a:t>Diagrama de distribución</a:t>
            </a:r>
          </a:p>
          <a:p>
            <a:endParaRPr lang="es-ES" sz="3600" dirty="0"/>
          </a:p>
          <a:p>
            <a:r>
              <a:rPr lang="es-ES" sz="3600" dirty="0"/>
              <a:t>Vista general del proyecto 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3000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7858011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5472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12847456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83429" y="4870174"/>
            <a:ext cx="66684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Esperamos expandirnos para aumentar la demanda del proyecto. Además, tendremos un catálogo de productos más amplio y en crecimiento.  </a:t>
            </a:r>
            <a:endParaRPr lang="es-ES" sz="2400" dirty="0"/>
          </a:p>
        </p:txBody>
      </p:sp>
      <p:pic>
        <p:nvPicPr>
          <p:cNvPr id="1026" name="Picture 2" descr="Software - Concepto, tipos, ejemplos, software libre y hard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566" y="5439655"/>
            <a:ext cx="14644374" cy="73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4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39" y="-114513"/>
            <a:ext cx="16763473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Planteamiento del </a:t>
            </a:r>
            <a:r>
              <a:rPr lang="en-US" sz="10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46921" y="4554922"/>
            <a:ext cx="61688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2400" dirty="0"/>
              <a:t>Hay personas alrededor del mundo que tienen mayor facilidad adquiriendo productos por medios virtuales, con aplicativos como el que desarrollaremos.</a:t>
            </a:r>
          </a:p>
        </p:txBody>
      </p:sp>
      <p:pic>
        <p:nvPicPr>
          <p:cNvPr id="5" name="Picture 2" descr="Resultado de imagen para Comp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617" y="4554922"/>
            <a:ext cx="8942636" cy="90401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4920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39" y="-114513"/>
            <a:ext cx="16763473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lang="en-US" sz="9600" dirty="0">
              <a:solidFill>
                <a:schemeClr val="bg1"/>
              </a:solidFill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7773" y="5171149"/>
            <a:ext cx="61688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2400" dirty="0"/>
              <a:t>El objetivo general será principalmente el enfoque y la atención hacia los clientes para así acomodarse a sus necesidades de búsqueda y compra , facilitar la búsqueda de las prendas que estén a su gusto y a su comodidad , tanto económicamente como en la forma de que esta confeccionada la prenda  </a:t>
            </a:r>
          </a:p>
          <a:p>
            <a:pPr lvl="0" algn="just">
              <a:buClr>
                <a:schemeClr val="dk2"/>
              </a:buClr>
              <a:buSzPts val="3300"/>
            </a:pPr>
            <a:r>
              <a:rPr lang="es-ES" sz="2400" dirty="0"/>
              <a:t>.</a:t>
            </a:r>
          </a:p>
        </p:txBody>
      </p:sp>
      <p:pic>
        <p:nvPicPr>
          <p:cNvPr id="6" name="Picture 2" descr="Resultado de imagen para Progra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08" y="4753182"/>
            <a:ext cx="10571415" cy="68590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709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39" y="-114513"/>
            <a:ext cx="16763473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indent="12700">
              <a:lnSpc>
                <a:spcPct val="80000"/>
              </a:lnSpc>
              <a:buClr>
                <a:srgbClr val="FFFFFF"/>
              </a:buClr>
              <a:buSzPts val="10000"/>
            </a:pPr>
            <a:r>
              <a:rPr lang="en-US" sz="10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Objetivo  </a:t>
            </a:r>
            <a:r>
              <a:rPr lang="en-US" sz="10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especifico</a:t>
            </a:r>
            <a:r>
              <a:rPr lang="en-US" sz="10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9600" dirty="0">
              <a:solidFill>
                <a:schemeClr val="bg1"/>
              </a:solidFill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7773" y="5171149"/>
            <a:ext cx="61688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2400" dirty="0"/>
              <a:t>Buscamos brindar la mejor calidad de atención hacia el cliente.</a:t>
            </a:r>
          </a:p>
          <a:p>
            <a:pPr lvl="0" algn="just">
              <a:buClr>
                <a:schemeClr val="dk2"/>
              </a:buClr>
              <a:buSzPts val="3300"/>
            </a:pPr>
            <a:endParaRPr lang="es-ES" sz="2400" dirty="0"/>
          </a:p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2400" dirty="0"/>
              <a:t>Queremos satisfacer las necesidades de servicio de nuestra clientela.</a:t>
            </a:r>
          </a:p>
          <a:p>
            <a:pPr marL="457200" lvl="0" indent="-457200" algn="just">
              <a:buClr>
                <a:schemeClr val="dk2"/>
              </a:buClr>
              <a:buSzPts val="3300"/>
              <a:buFontTx/>
              <a:buChar char="-"/>
            </a:pPr>
            <a:endParaRPr lang="es-ES" sz="2400" dirty="0"/>
          </a:p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2400" dirty="0"/>
              <a:t>Buscaremos obtener una gran demanda de productos dentro del aplicativo para un mayor crecimiento.</a:t>
            </a:r>
          </a:p>
          <a:p>
            <a:pPr lvl="0" algn="just">
              <a:buClr>
                <a:schemeClr val="dk2"/>
              </a:buClr>
              <a:buSzPts val="3300"/>
            </a:pPr>
            <a:endParaRPr lang="es-ES" sz="2400" dirty="0"/>
          </a:p>
          <a:p>
            <a:pPr marL="457200" lvl="0" indent="-457200" algn="just">
              <a:buClr>
                <a:schemeClr val="dk2"/>
              </a:buClr>
              <a:buSzPts val="3300"/>
              <a:buFont typeface="Arial" panose="020B0604020202020204" pitchFamily="34" charset="0"/>
              <a:buChar char="•"/>
            </a:pPr>
            <a:r>
              <a:rPr lang="es-ES" sz="2400" dirty="0"/>
              <a:t>Poder tener cómodo al cliente con nuestro aplicativo</a:t>
            </a:r>
          </a:p>
          <a:p>
            <a:pPr lvl="0" algn="just">
              <a:buClr>
                <a:schemeClr val="dk2"/>
              </a:buClr>
              <a:buSzPts val="3300"/>
            </a:pPr>
            <a:r>
              <a:rPr lang="es-ES" sz="2400" dirty="0"/>
              <a:t>.</a:t>
            </a:r>
          </a:p>
        </p:txBody>
      </p:sp>
      <p:pic>
        <p:nvPicPr>
          <p:cNvPr id="7" name="Picture 2" descr="Resultado de imagen para Negoc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496" y="4810540"/>
            <a:ext cx="8545442" cy="92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4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32440" y="-114513"/>
            <a:ext cx="7659229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Justificacion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5778373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291</Words>
  <Application>Microsoft Office PowerPoint</Application>
  <PresentationFormat>Custom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 Neue</vt:lpstr>
      <vt:lpstr>Helvetica Neue Light</vt:lpstr>
      <vt:lpstr>Calibri</vt:lpstr>
      <vt:lpstr>Arial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</dc:creator>
  <cp:lastModifiedBy>LyJ</cp:lastModifiedBy>
  <cp:revision>20</cp:revision>
  <dcterms:modified xsi:type="dcterms:W3CDTF">2021-06-30T14:19:02Z</dcterms:modified>
</cp:coreProperties>
</file>