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6" r:id="rId3"/>
    <p:sldId id="256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48C3-C72E-4850-9FB1-77183937D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2109A2-820B-46A0-B72E-9E02368E7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6B30A-3AB2-46FA-A0B3-736ADA53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4F968-A525-4DC8-B9B9-A725EAA7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00FB9-3EBD-451B-9F3D-4A7F86B9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17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F732-F800-443D-85DA-0CC767EC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6D03BF-7E3F-4C62-A68D-3E6BCDBA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07927-71E5-4D2C-8EA8-AEE4116B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B3F91-4D5F-4E64-996B-5BC46046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BF770-E336-4764-B4F9-E33C4015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8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F05CE-315B-4DAE-99E5-B469057A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85ACF9-1E04-4B09-A7C6-E274CD490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448AB-1505-4876-B4B6-988B63B5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EAD2D-3397-496B-AA47-36E37020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260B3-F845-4C34-8049-2960A5E7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85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0120C-85FF-43D4-9A6A-1CD82972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9B41F-11F3-4B74-878A-596698E7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B1908-04EA-4986-9C45-0333E2E8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800-B317-4E51-9BCE-2BA8FE07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EFF03-F8DA-46AE-93B9-F126EE48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5BA0F-B864-4B9C-90DF-2476ED6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E887C8-44BC-4C74-921E-2C115825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13E64-CC5C-49FC-A374-EC993C7A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9AEA3-0653-4E96-A794-04A9E744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FE157-58A6-43F7-8301-6D6E4228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4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9323-0E70-47B1-B031-884F92C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DA8B4-ED18-4CCE-8602-F99986D7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18A275-AB26-4474-9E8E-B6FDB4481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9A0D65-35EF-4F75-9AF3-3756ACB7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FDFA8B-5370-4A61-ABD6-3E98B3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07C41-BCC4-449F-852E-240B247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0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FE8B-2F1B-472A-8A2A-6439B576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F16FA8-3B93-47F9-A06C-D9068C71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6A986-2D96-428C-9072-265E8C1B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53DE1F-4427-4287-9FD9-3019D72EB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608B04-8E47-4B44-A638-1ACADB119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381B45-A876-47AD-BB34-46E6F22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F0A1DB-0657-40D7-90A6-02FD2D80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F457F0-6BAE-4BEF-A765-2F35631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714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85CD-9EC0-4F68-8B79-C451BB2F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D730B-E3C1-4690-9079-2A099A95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65A2AA-F21E-43F1-B492-7CAEE56E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FBA118-4D04-4A17-8FB9-B03268B9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8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457D35-F2E9-4DAA-8347-117EF37B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20412B-F66C-4C76-BC51-E3FA17AB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B6C775-9ECC-467B-8EEF-2F89330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6450B-3F16-49C3-B9D3-C7C91B26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9FC02-61DF-4740-AD15-5B283990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9A980B-153D-44A3-BA2F-BC68228B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945E7-33C4-4A94-990F-6B9E1099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A5660-FC6A-47DB-9EDA-4318A5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E0F328-A510-4D9C-A8CD-C2657C0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E25F0-B036-4F97-B816-FEE1E329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978361-7EAC-4828-B70F-8035FE07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4C697-3362-47FD-A5B5-E02EB5AF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6FEF9-BBBC-4864-80A8-02B71E19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947E7-36E1-4295-91BF-93D31E67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FFB32-387B-444D-B56F-5E4E0850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9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1EC8BA-B43E-4473-BCDA-F42351B3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638562-08BD-4343-81B7-88260728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A7CB1-0263-4859-8570-12243D86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C8AC-8E6A-43A8-AF52-F35F3E1D7F8F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E01B1-429E-453C-BD8F-AE108313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E1E7B3-7AB8-486C-A5E0-ADA6FC81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8CAF-5563-493B-81F7-FEA13BC3A2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75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84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Manual </a:t>
            </a:r>
            <a:r>
              <a:rPr lang="es-ES" sz="4400" b="0" i="0" dirty="0">
                <a:effectLst/>
                <a:latin typeface="Bahnschrift Condensed" panose="020B0502040204020203" pitchFamily="34" charset="0"/>
              </a:rPr>
              <a:t>de Usuario 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94364F-3813-4DDD-B72C-8D94AB0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11" y="1704108"/>
            <a:ext cx="9710777" cy="42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Manual </a:t>
            </a:r>
            <a:r>
              <a:rPr lang="es-ES" sz="4400" b="0" i="0" dirty="0">
                <a:effectLst/>
                <a:latin typeface="Bahnschrift Condensed" panose="020B0502040204020203" pitchFamily="34" charset="0"/>
              </a:rPr>
              <a:t>de Usuario 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94364F-3813-4DDD-B72C-8D94AB0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11" y="1704108"/>
            <a:ext cx="9710777" cy="42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Manual </a:t>
            </a:r>
            <a:r>
              <a:rPr lang="es-ES" sz="4400" b="0" i="0" dirty="0">
                <a:effectLst/>
                <a:latin typeface="Bahnschrift Condensed" panose="020B0502040204020203" pitchFamily="34" charset="0"/>
              </a:rPr>
              <a:t>de Usuario 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980F66-150A-448E-82C8-6502B7AD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58" y="1672936"/>
            <a:ext cx="9837683" cy="46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Manual </a:t>
            </a:r>
            <a:r>
              <a:rPr lang="es-ES" sz="4400" b="0" i="0" dirty="0">
                <a:effectLst/>
                <a:latin typeface="Bahnschrift Condensed" panose="020B0502040204020203" pitchFamily="34" charset="0"/>
              </a:rPr>
              <a:t>de Usuario 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28C519C-FE3D-4304-AF10-0F93E5B8A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593922"/>
            <a:ext cx="9696450" cy="46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Migración</a:t>
            </a:r>
            <a:r>
              <a:rPr lang="es-ES" sz="4400" b="0" i="0" dirty="0">
                <a:effectLst/>
                <a:latin typeface="Bahnschrift Condensed" panose="020B0502040204020203" pitchFamily="34" charset="0"/>
              </a:rPr>
              <a:t> De datos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348C97-0245-450D-AEBF-00EE7F01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72936"/>
            <a:ext cx="10086975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Migración</a:t>
            </a:r>
            <a:r>
              <a:rPr lang="es-ES" sz="4400" b="0" i="0" dirty="0">
                <a:effectLst/>
                <a:latin typeface="Bahnschrift Condensed" panose="020B0502040204020203" pitchFamily="34" charset="0"/>
              </a:rPr>
              <a:t> De datos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5386AC-53AD-429A-B45A-36414FCB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756064"/>
            <a:ext cx="10086975" cy="45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 err="1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Bac</a:t>
            </a:r>
            <a:r>
              <a:rPr lang="es-ES" sz="4400" b="0" i="0" dirty="0" err="1">
                <a:effectLst/>
                <a:latin typeface="Bahnschrift Condensed" panose="020B0502040204020203" pitchFamily="34" charset="0"/>
              </a:rPr>
              <a:t>kup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F16611-D543-4D19-9D39-E8852BEC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882058"/>
            <a:ext cx="10163175" cy="40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2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4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dirty="0" err="1">
                <a:solidFill>
                  <a:srgbClr val="E6B200"/>
                </a:solidFill>
                <a:latin typeface="Bahnschrift Condensed" panose="020B0502040204020203" pitchFamily="34" charset="0"/>
              </a:rPr>
              <a:t>B</a:t>
            </a:r>
            <a:r>
              <a:rPr lang="es-ES" sz="4400" b="0" i="0" dirty="0" err="1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ac</a:t>
            </a:r>
            <a:r>
              <a:rPr lang="es-ES" sz="4400" b="0" i="0" dirty="0" err="1">
                <a:effectLst/>
                <a:latin typeface="Bahnschrift Condensed" panose="020B0502040204020203" pitchFamily="34" charset="0"/>
              </a:rPr>
              <a:t>kup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5167210-4F61-4B7E-A3DE-B5A67C05C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882061"/>
            <a:ext cx="10134600" cy="41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6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4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dirty="0" err="1">
                <a:solidFill>
                  <a:srgbClr val="E6B200"/>
                </a:solidFill>
                <a:latin typeface="Bahnschrift Condensed" panose="020B0502040204020203" pitchFamily="34" charset="0"/>
              </a:rPr>
              <a:t>B</a:t>
            </a:r>
            <a:r>
              <a:rPr lang="es-ES" sz="4400" b="0" i="0" dirty="0" err="1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ac</a:t>
            </a:r>
            <a:r>
              <a:rPr lang="es-ES" sz="4400" b="0" i="0" dirty="0" err="1">
                <a:effectLst/>
                <a:latin typeface="Bahnschrift Condensed" panose="020B0502040204020203" pitchFamily="34" charset="0"/>
              </a:rPr>
              <a:t>kup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7F952C9-2BBB-4D4F-A70E-AB3E0629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745673"/>
            <a:ext cx="10163175" cy="41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4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926" y="-450923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dirty="0" err="1">
                <a:solidFill>
                  <a:srgbClr val="E6B200"/>
                </a:solidFill>
                <a:latin typeface="Bahnschrift Condensed" panose="020B0502040204020203" pitchFamily="34" charset="0"/>
              </a:rPr>
              <a:t>B</a:t>
            </a:r>
            <a:r>
              <a:rPr lang="es-ES" sz="4400" b="0" i="0" dirty="0" err="1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ac</a:t>
            </a:r>
            <a:r>
              <a:rPr lang="es-ES" sz="4400" b="0" i="0" dirty="0" err="1">
                <a:effectLst/>
                <a:latin typeface="Bahnschrift Condensed" panose="020B0502040204020203" pitchFamily="34" charset="0"/>
              </a:rPr>
              <a:t>kup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E3E1E3-A248-4A4A-9CFE-163319C4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1693718"/>
            <a:ext cx="5057775" cy="43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2" y="-2667002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F09D19-2FBD-4565-90CC-6E9C851A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147" y="1983373"/>
            <a:ext cx="8589818" cy="2044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INTER</a:t>
            </a:r>
            <a:r>
              <a:rPr lang="es-ES" dirty="0">
                <a:latin typeface="Bahnschrift Condensed" panose="020B0502040204020203" pitchFamily="34" charset="0"/>
              </a:rPr>
              <a:t>SHOP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6655B9-4547-4919-9928-291C1164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69" y="768131"/>
            <a:ext cx="4600575" cy="28575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64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2" y="-2667002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F09D19-2FBD-4565-90CC-6E9C851A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147" y="1983373"/>
            <a:ext cx="8589818" cy="2044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INTER</a:t>
            </a:r>
            <a:r>
              <a:rPr lang="es-ES" dirty="0">
                <a:latin typeface="Bahnschrift Condensed" panose="020B0502040204020203" pitchFamily="34" charset="0"/>
              </a:rPr>
              <a:t>SHOP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206236-6B70-4020-A4EC-DE4D652B3399}"/>
              </a:ext>
            </a:extLst>
          </p:cNvPr>
          <p:cNvSpPr txBox="1"/>
          <p:nvPr/>
        </p:nvSpPr>
        <p:spPr>
          <a:xfrm>
            <a:off x="3477691" y="4028218"/>
            <a:ext cx="4894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Prese</a:t>
            </a:r>
            <a:r>
              <a:rPr lang="es-ES" dirty="0">
                <a:latin typeface="Bahnschrift Condensed" panose="020B0502040204020203" pitchFamily="34" charset="0"/>
              </a:rPr>
              <a:t>ntado Por :</a:t>
            </a:r>
            <a:br>
              <a:rPr lang="es-ES" dirty="0">
                <a:latin typeface="Bahnschrift Condensed" panose="020B0502040204020203" pitchFamily="34" charset="0"/>
              </a:rPr>
            </a:br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Andryu Donovan</a:t>
            </a:r>
            <a:r>
              <a:rPr lang="es-ES" dirty="0">
                <a:latin typeface="Bahnschrift Condensed" panose="020B0502040204020203" pitchFamily="34" charset="0"/>
              </a:rPr>
              <a:t> Silva Gómez</a:t>
            </a:r>
            <a:br>
              <a:rPr lang="es-ES" dirty="0">
                <a:latin typeface="Bahnschrift Condensed" panose="020B0502040204020203" pitchFamily="34" charset="0"/>
              </a:rPr>
            </a:br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Leonardo Enrique </a:t>
            </a:r>
            <a:r>
              <a:rPr lang="es-ES" dirty="0">
                <a:latin typeface="Bahnschrift Condensed" panose="020B0502040204020203" pitchFamily="34" charset="0"/>
              </a:rPr>
              <a:t>Briceño Navarrete</a:t>
            </a:r>
            <a:br>
              <a:rPr lang="es-ES" dirty="0">
                <a:latin typeface="Bahnschrift Condensed" panose="020B0502040204020203" pitchFamily="34" charset="0"/>
              </a:rPr>
            </a:br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Samuel David </a:t>
            </a:r>
            <a:r>
              <a:rPr lang="es-ES" dirty="0">
                <a:latin typeface="Bahnschrift Condensed" panose="020B0502040204020203" pitchFamily="34" charset="0"/>
              </a:rPr>
              <a:t>Chaparro Barbosa </a:t>
            </a:r>
            <a:br>
              <a:rPr lang="es-ES" dirty="0">
                <a:latin typeface="Bahnschrift Condensed" panose="020B0502040204020203" pitchFamily="34" charset="0"/>
              </a:rPr>
            </a:br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Dayron Alfonso </a:t>
            </a:r>
            <a:r>
              <a:rPr lang="es-ES" dirty="0">
                <a:latin typeface="Bahnschrift Condensed" panose="020B0502040204020203" pitchFamily="34" charset="0"/>
              </a:rPr>
              <a:t>Galvis </a:t>
            </a:r>
            <a:br>
              <a:rPr lang="es-ES" dirty="0">
                <a:latin typeface="Bahnschrift Condensed" panose="020B0502040204020203" pitchFamily="34" charset="0"/>
              </a:rPr>
            </a:br>
            <a:r>
              <a:rPr lang="es-ES" dirty="0">
                <a:solidFill>
                  <a:srgbClr val="E6B200"/>
                </a:solidFill>
                <a:latin typeface="Bahnschrift Condensed" panose="020B0502040204020203" pitchFamily="34" charset="0"/>
              </a:rPr>
              <a:t>Joisner Joel </a:t>
            </a:r>
            <a:r>
              <a:rPr lang="es-ES" dirty="0">
                <a:latin typeface="Bahnschrift Condensed" panose="020B0502040204020203" pitchFamily="34" charset="0"/>
              </a:rPr>
              <a:t>Gonzales Prada </a:t>
            </a:r>
            <a:endParaRPr lang="es-CO" dirty="0">
              <a:latin typeface="Bahnschrift Condensed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6655B9-4547-4919-9928-291C1164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69" y="768131"/>
            <a:ext cx="4600575" cy="28575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85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2" y="-2667002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0082" y="-450923"/>
            <a:ext cx="8589818" cy="2044845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E6B200"/>
                </a:solidFill>
                <a:latin typeface="Bahnschrift Condensed" panose="020B0502040204020203" pitchFamily="34" charset="0"/>
              </a:rPr>
              <a:t>MANUAL </a:t>
            </a:r>
            <a:r>
              <a:rPr lang="es-ES" sz="4400" dirty="0">
                <a:latin typeface="Bahnschrift Condensed" panose="020B0502040204020203" pitchFamily="34" charset="0"/>
              </a:rPr>
              <a:t>TECNICO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399" y="277744"/>
            <a:ext cx="3136758" cy="194829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FC6F8B1-6765-4F33-8AC1-52DF6297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37" y="1510253"/>
            <a:ext cx="10067925" cy="4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2" y="-2667002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0082" y="-450923"/>
            <a:ext cx="8589818" cy="2044845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E6B200"/>
                </a:solidFill>
                <a:latin typeface="Bahnschrift Condensed" panose="020B0502040204020203" pitchFamily="34" charset="0"/>
              </a:rPr>
              <a:t>MANUAL </a:t>
            </a:r>
            <a:r>
              <a:rPr lang="es-ES" sz="4400" dirty="0">
                <a:latin typeface="Bahnschrift Condensed" panose="020B0502040204020203" pitchFamily="34" charset="0"/>
              </a:rPr>
              <a:t>TECNICO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399" y="277744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F73D4D8-404B-41D9-87B4-F5707A9E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4" y="1467939"/>
            <a:ext cx="9922453" cy="47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2" y="-2667002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0082" y="-450923"/>
            <a:ext cx="8589818" cy="2044845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E6B200"/>
                </a:solidFill>
                <a:latin typeface="Bahnschrift Condensed" panose="020B0502040204020203" pitchFamily="34" charset="0"/>
              </a:rPr>
              <a:t>MANUAL </a:t>
            </a:r>
            <a:r>
              <a:rPr lang="es-ES" sz="4400" dirty="0">
                <a:latin typeface="Bahnschrift Condensed" panose="020B0502040204020203" pitchFamily="34" charset="0"/>
              </a:rPr>
              <a:t>TECNICO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399" y="277744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CD6FC0A-7F14-4BEE-A27F-4A095D4A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13" y="1427998"/>
            <a:ext cx="10153650" cy="47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7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008" y="-149586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Pruebas 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Unitarias -</a:t>
            </a:r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Pruebas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 caja negra -</a:t>
            </a:r>
            <a:r>
              <a:rPr lang="es-ES" sz="4400" b="0" i="0" dirty="0">
                <a:solidFill>
                  <a:schemeClr val="accent4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Pruebas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 caja blanca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168814-4391-4B3B-9AE6-22D4E962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53" y="1821437"/>
            <a:ext cx="10020300" cy="42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008" y="-149586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Pruebas 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Unitarias -</a:t>
            </a:r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Pruebas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 caja negra -</a:t>
            </a:r>
            <a:r>
              <a:rPr lang="es-ES" sz="4400" b="0" i="0" dirty="0">
                <a:solidFill>
                  <a:schemeClr val="accent4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Pruebas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 caja blanca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69AF72-010F-43E0-BB53-9E12EFF1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756064"/>
            <a:ext cx="10067925" cy="44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1FDEFA5-0CE4-44EF-90F3-492FEEFCFB26}"/>
              </a:ext>
            </a:extLst>
          </p:cNvPr>
          <p:cNvSpPr/>
          <p:nvPr/>
        </p:nvSpPr>
        <p:spPr>
          <a:xfrm rot="16200000">
            <a:off x="2667000" y="-2667000"/>
            <a:ext cx="6858001" cy="12192001"/>
          </a:xfrm>
          <a:prstGeom prst="rect">
            <a:avLst/>
          </a:prstGeom>
          <a:gradFill flip="none" rotWithShape="1">
            <a:gsLst>
              <a:gs pos="0">
                <a:srgbClr val="E6B200">
                  <a:shade val="30000"/>
                  <a:satMod val="115000"/>
                </a:srgbClr>
              </a:gs>
              <a:gs pos="50000">
                <a:srgbClr val="E6B200">
                  <a:shade val="67500"/>
                  <a:satMod val="115000"/>
                </a:srgbClr>
              </a:gs>
              <a:gs pos="100000">
                <a:srgbClr val="E6B2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1E2883-AF2A-4940-9369-76B07B04175B}"/>
              </a:ext>
            </a:extLst>
          </p:cNvPr>
          <p:cNvSpPr/>
          <p:nvPr/>
        </p:nvSpPr>
        <p:spPr>
          <a:xfrm rot="16200000">
            <a:off x="5813613" y="479612"/>
            <a:ext cx="56477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E8631F-F5A5-47D1-8DDE-76DCEA601E7C}"/>
              </a:ext>
            </a:extLst>
          </p:cNvPr>
          <p:cNvSpPr/>
          <p:nvPr/>
        </p:nvSpPr>
        <p:spPr>
          <a:xfrm rot="16200000">
            <a:off x="5810249" y="-5810252"/>
            <a:ext cx="571502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50FDDD3-9FF1-41EA-8823-227B2762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008" y="-149586"/>
            <a:ext cx="10442619" cy="2044845"/>
          </a:xfrm>
        </p:spPr>
        <p:txBody>
          <a:bodyPr>
            <a:normAutofit/>
          </a:bodyPr>
          <a:lstStyle/>
          <a:p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Pruebas 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Unitarias -</a:t>
            </a:r>
            <a:r>
              <a:rPr lang="es-ES" sz="4400" b="0" i="0" dirty="0">
                <a:solidFill>
                  <a:srgbClr val="E6B200"/>
                </a:solidFill>
                <a:effectLst/>
                <a:latin typeface="Bahnschrift Condensed" panose="020B0502040204020203" pitchFamily="34" charset="0"/>
              </a:rPr>
              <a:t>Pruebas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 caja negra -</a:t>
            </a:r>
            <a:r>
              <a:rPr lang="es-ES" sz="4400" b="0" i="0" dirty="0">
                <a:solidFill>
                  <a:schemeClr val="accent4">
                    <a:lumMod val="75000"/>
                  </a:schemeClr>
                </a:solidFill>
                <a:effectLst/>
                <a:latin typeface="Bahnschrift Condensed" panose="020B0502040204020203" pitchFamily="34" charset="0"/>
              </a:rPr>
              <a:t>Pruebas</a:t>
            </a:r>
            <a:r>
              <a:rPr lang="es-ES" sz="4400" b="0" i="0" dirty="0"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 caja blanca</a:t>
            </a:r>
            <a:endParaRPr lang="es-CO" sz="4400" dirty="0">
              <a:latin typeface="Bahnschrift Condensed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FD0F6-F74D-494C-BFE1-09BE8C56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26" y="288135"/>
            <a:ext cx="3136758" cy="19482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506CD6-9212-4BB3-907A-CFAD31F2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808018"/>
            <a:ext cx="10039350" cy="43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87</Words>
  <Application>Microsoft Office PowerPoint</Application>
  <PresentationFormat>Panorámica</PresentationFormat>
  <Paragraphs>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INTERSHOP</vt:lpstr>
      <vt:lpstr>INTERSHOP</vt:lpstr>
      <vt:lpstr>MANUAL TECNICO</vt:lpstr>
      <vt:lpstr>MANUAL TECNICO</vt:lpstr>
      <vt:lpstr>MANUAL TECNICO</vt:lpstr>
      <vt:lpstr>Pruebas Unitarias -Pruebas caja negra -Pruebas caja blanca</vt:lpstr>
      <vt:lpstr>Pruebas Unitarias -Pruebas caja negra -Pruebas caja blanca</vt:lpstr>
      <vt:lpstr>Pruebas Unitarias -Pruebas caja negra -Pruebas caja blanca</vt:lpstr>
      <vt:lpstr>Manual de Usuario </vt:lpstr>
      <vt:lpstr>Manual de Usuario </vt:lpstr>
      <vt:lpstr>Manual de Usuario </vt:lpstr>
      <vt:lpstr>Manual de Usuario </vt:lpstr>
      <vt:lpstr>Migración De datos</vt:lpstr>
      <vt:lpstr>Migración De datos</vt:lpstr>
      <vt:lpstr>Backup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Andryu Silva</dc:creator>
  <cp:lastModifiedBy>Andryu Silva</cp:lastModifiedBy>
  <cp:revision>1</cp:revision>
  <dcterms:created xsi:type="dcterms:W3CDTF">2021-09-21T04:19:20Z</dcterms:created>
  <dcterms:modified xsi:type="dcterms:W3CDTF">2021-09-21T05:14:39Z</dcterms:modified>
</cp:coreProperties>
</file>