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8"/>
  </p:notesMasterIdLst>
  <p:sldIdLst>
    <p:sldId id="282" r:id="rId2"/>
    <p:sldId id="283" r:id="rId3"/>
    <p:sldId id="284" r:id="rId4"/>
    <p:sldId id="285" r:id="rId5"/>
    <p:sldId id="329" r:id="rId6"/>
    <p:sldId id="288" r:id="rId7"/>
    <p:sldId id="330" r:id="rId8"/>
    <p:sldId id="351" r:id="rId9"/>
    <p:sldId id="332" r:id="rId10"/>
    <p:sldId id="333" r:id="rId11"/>
    <p:sldId id="334" r:id="rId12"/>
    <p:sldId id="335" r:id="rId13"/>
    <p:sldId id="336" r:id="rId14"/>
    <p:sldId id="339" r:id="rId15"/>
    <p:sldId id="340" r:id="rId16"/>
    <p:sldId id="328" r:id="rId17"/>
    <p:sldId id="345" r:id="rId18"/>
    <p:sldId id="342" r:id="rId19"/>
    <p:sldId id="346" r:id="rId20"/>
    <p:sldId id="347" r:id="rId21"/>
    <p:sldId id="348" r:id="rId22"/>
    <p:sldId id="343" r:id="rId23"/>
    <p:sldId id="349" r:id="rId24"/>
    <p:sldId id="350" r:id="rId25"/>
    <p:sldId id="344" r:id="rId26"/>
    <p:sldId id="293"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FAF"/>
    <a:srgbClr val="BB9200"/>
    <a:srgbClr val="E7E6E6"/>
    <a:srgbClr val="FEC800"/>
    <a:srgbClr val="FFF4CB"/>
    <a:srgbClr val="E6E6E6"/>
    <a:srgbClr val="9DC3E6"/>
    <a:srgbClr val="FFBB00"/>
    <a:srgbClr val="FFD744"/>
    <a:srgbClr val="FEC80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1" autoAdjust="0"/>
    <p:restoredTop sz="95176" autoAdjust="0"/>
  </p:normalViewPr>
  <p:slideViewPr>
    <p:cSldViewPr snapToGrid="0" showGuides="1">
      <p:cViewPr varScale="1">
        <p:scale>
          <a:sx n="108" d="100"/>
          <a:sy n="108" d="100"/>
        </p:scale>
        <p:origin x="708" y="108"/>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11C77-C679-4DD7-8415-F021013EA23B}" type="datetimeFigureOut">
              <a:rPr lang="ko-KR" altLang="en-US" smtClean="0"/>
              <a:t>2018-12-09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4D0EA-8F2F-4859-9AD8-1E1296D50048}" type="slidenum">
              <a:rPr lang="ko-KR" altLang="en-US" smtClean="0"/>
              <a:t>‹#›</a:t>
            </a:fld>
            <a:endParaRPr lang="ko-KR" altLang="en-US"/>
          </a:p>
        </p:txBody>
      </p:sp>
    </p:spTree>
    <p:extLst>
      <p:ext uri="{BB962C8B-B14F-4D97-AF65-F5344CB8AC3E}">
        <p14:creationId xmlns:p14="http://schemas.microsoft.com/office/powerpoint/2010/main" val="32093793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44D0EA-8F2F-4859-9AD8-1E1296D50048}" type="slidenum">
              <a:rPr lang="ko-KR" altLang="en-US" smtClean="0"/>
              <a:t>1</a:t>
            </a:fld>
            <a:endParaRPr lang="ko-KR" altLang="en-US"/>
          </a:p>
        </p:txBody>
      </p:sp>
    </p:spTree>
    <p:extLst>
      <p:ext uri="{BB962C8B-B14F-4D97-AF65-F5344CB8AC3E}">
        <p14:creationId xmlns:p14="http://schemas.microsoft.com/office/powerpoint/2010/main" val="314242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44D0EA-8F2F-4859-9AD8-1E1296D50048}" type="slidenum">
              <a:rPr lang="ko-KR" altLang="en-US" smtClean="0"/>
              <a:t>10</a:t>
            </a:fld>
            <a:endParaRPr lang="ko-KR" altLang="en-US"/>
          </a:p>
        </p:txBody>
      </p:sp>
    </p:spTree>
    <p:extLst>
      <p:ext uri="{BB962C8B-B14F-4D97-AF65-F5344CB8AC3E}">
        <p14:creationId xmlns:p14="http://schemas.microsoft.com/office/powerpoint/2010/main" val="311964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44D0EA-8F2F-4859-9AD8-1E1296D50048}" type="slidenum">
              <a:rPr lang="ko-KR" altLang="en-US" smtClean="0"/>
              <a:t>13</a:t>
            </a:fld>
            <a:endParaRPr lang="ko-KR" altLang="en-US"/>
          </a:p>
        </p:txBody>
      </p:sp>
    </p:spTree>
    <p:extLst>
      <p:ext uri="{BB962C8B-B14F-4D97-AF65-F5344CB8AC3E}">
        <p14:creationId xmlns:p14="http://schemas.microsoft.com/office/powerpoint/2010/main" val="414948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44D0EA-8F2F-4859-9AD8-1E1296D50048}" type="slidenum">
              <a:rPr lang="ko-KR" altLang="en-US" smtClean="0"/>
              <a:t>14</a:t>
            </a:fld>
            <a:endParaRPr lang="ko-KR" altLang="en-US"/>
          </a:p>
        </p:txBody>
      </p:sp>
    </p:spTree>
    <p:extLst>
      <p:ext uri="{BB962C8B-B14F-4D97-AF65-F5344CB8AC3E}">
        <p14:creationId xmlns:p14="http://schemas.microsoft.com/office/powerpoint/2010/main" val="855203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44D0EA-8F2F-4859-9AD8-1E1296D50048}" type="slidenum">
              <a:rPr lang="ko-KR" altLang="en-US" smtClean="0"/>
              <a:t>15</a:t>
            </a:fld>
            <a:endParaRPr lang="ko-KR" altLang="en-US"/>
          </a:p>
        </p:txBody>
      </p:sp>
    </p:spTree>
    <p:extLst>
      <p:ext uri="{BB962C8B-B14F-4D97-AF65-F5344CB8AC3E}">
        <p14:creationId xmlns:p14="http://schemas.microsoft.com/office/powerpoint/2010/main" val="228247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44D0EA-8F2F-4859-9AD8-1E1296D50048}" type="slidenum">
              <a:rPr lang="ko-KR" altLang="en-US" smtClean="0"/>
              <a:t>17</a:t>
            </a:fld>
            <a:endParaRPr lang="ko-KR" altLang="en-US"/>
          </a:p>
        </p:txBody>
      </p:sp>
    </p:spTree>
    <p:extLst>
      <p:ext uri="{BB962C8B-B14F-4D97-AF65-F5344CB8AC3E}">
        <p14:creationId xmlns:p14="http://schemas.microsoft.com/office/powerpoint/2010/main" val="314707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CF5D03-F95F-41AD-AD57-05C8985E7C10}"/>
              </a:ext>
            </a:extLst>
          </p:cNvPr>
          <p:cNvSpPr>
            <a:spLocks noGrp="1"/>
          </p:cNvSpPr>
          <p:nvPr>
            <p:ph type="title"/>
          </p:nvPr>
        </p:nvSpPr>
        <p:spPr>
          <a:xfrm>
            <a:off x="954578" y="241512"/>
            <a:ext cx="10515600" cy="725080"/>
          </a:xfrm>
        </p:spPr>
        <p:txBody>
          <a:bodyPr>
            <a:noAutofit/>
          </a:bodyPr>
          <a:lstStyle>
            <a:lvl1pPr>
              <a:defRPr sz="3600" b="1">
                <a:solidFill>
                  <a:schemeClr val="accent3"/>
                </a:solidFill>
              </a:defRPr>
            </a:lvl1pPr>
          </a:lstStyle>
          <a:p>
            <a:r>
              <a:rPr lang="ko-KR" altLang="en-US" dirty="0"/>
              <a:t>마스터 제목 스타일 편집</a:t>
            </a:r>
          </a:p>
        </p:txBody>
      </p:sp>
      <p:sp>
        <p:nvSpPr>
          <p:cNvPr id="6" name="正方形/長方形 1">
            <a:extLst>
              <a:ext uri="{FF2B5EF4-FFF2-40B4-BE49-F238E27FC236}">
                <a16:creationId xmlns:a16="http://schemas.microsoft.com/office/drawing/2014/main" id="{84307A94-A77C-4871-B9AB-2248F63DC5C3}"/>
              </a:ext>
            </a:extLst>
          </p:cNvPr>
          <p:cNvSpPr/>
          <p:nvPr userDrawn="1"/>
        </p:nvSpPr>
        <p:spPr>
          <a:xfrm>
            <a:off x="0" y="0"/>
            <a:ext cx="6096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cxnSp>
        <p:nvCxnSpPr>
          <p:cNvPr id="7" name="直線コネクタ 4">
            <a:extLst>
              <a:ext uri="{FF2B5EF4-FFF2-40B4-BE49-F238E27FC236}">
                <a16:creationId xmlns:a16="http://schemas.microsoft.com/office/drawing/2014/main" id="{30DD6076-567A-46B8-8446-8E3CC09A7881}"/>
              </a:ext>
            </a:extLst>
          </p:cNvPr>
          <p:cNvCxnSpPr/>
          <p:nvPr userDrawn="1"/>
        </p:nvCxnSpPr>
        <p:spPr>
          <a:xfrm>
            <a:off x="0" y="1009986"/>
            <a:ext cx="1219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8" name="グループ化 8">
            <a:extLst>
              <a:ext uri="{FF2B5EF4-FFF2-40B4-BE49-F238E27FC236}">
                <a16:creationId xmlns:a16="http://schemas.microsoft.com/office/drawing/2014/main" id="{A8D6324F-17B2-46A4-8A84-029D9C470D6C}"/>
              </a:ext>
            </a:extLst>
          </p:cNvPr>
          <p:cNvGrpSpPr/>
          <p:nvPr userDrawn="1"/>
        </p:nvGrpSpPr>
        <p:grpSpPr>
          <a:xfrm>
            <a:off x="190501" y="204687"/>
            <a:ext cx="571498" cy="646331"/>
            <a:chOff x="190501" y="204687"/>
            <a:chExt cx="571498" cy="646331"/>
          </a:xfrm>
        </p:grpSpPr>
        <p:sp>
          <p:nvSpPr>
            <p:cNvPr id="9" name="山形 6">
              <a:extLst>
                <a:ext uri="{FF2B5EF4-FFF2-40B4-BE49-F238E27FC236}">
                  <a16:creationId xmlns:a16="http://schemas.microsoft.com/office/drawing/2014/main" id="{C5D7270B-B8F3-4733-A1D6-9DD6AADA9B44}"/>
                </a:ext>
              </a:extLst>
            </p:cNvPr>
            <p:cNvSpPr/>
            <p:nvPr/>
          </p:nvSpPr>
          <p:spPr>
            <a:xfrm>
              <a:off x="190501" y="204687"/>
              <a:ext cx="285749" cy="646331"/>
            </a:xfrm>
            <a:prstGeom prst="chevron">
              <a:avLst>
                <a:gd name="adj" fmla="val 7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Arial" panose="020B0604020202020204" pitchFamily="34" charset="0"/>
                <a:cs typeface="Arial" panose="020B0604020202020204" pitchFamily="34" charset="0"/>
              </a:endParaRPr>
            </a:p>
          </p:txBody>
        </p:sp>
        <p:sp>
          <p:nvSpPr>
            <p:cNvPr id="10" name="山形 7">
              <a:extLst>
                <a:ext uri="{FF2B5EF4-FFF2-40B4-BE49-F238E27FC236}">
                  <a16:creationId xmlns:a16="http://schemas.microsoft.com/office/drawing/2014/main" id="{AF08BCFE-C062-43E2-A8EF-ED5374B5B79F}"/>
                </a:ext>
              </a:extLst>
            </p:cNvPr>
            <p:cNvSpPr/>
            <p:nvPr/>
          </p:nvSpPr>
          <p:spPr>
            <a:xfrm>
              <a:off x="476250" y="204687"/>
              <a:ext cx="285749" cy="646331"/>
            </a:xfrm>
            <a:prstGeom prst="chevron">
              <a:avLst>
                <a:gd name="adj" fmla="val 7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Arial" panose="020B0604020202020204" pitchFamily="34" charset="0"/>
                <a:cs typeface="Arial" panose="020B0604020202020204" pitchFamily="34" charset="0"/>
              </a:endParaRPr>
            </a:p>
          </p:txBody>
        </p:sp>
      </p:grpSp>
      <p:sp>
        <p:nvSpPr>
          <p:cNvPr id="11" name="直角三角形 4">
            <a:extLst>
              <a:ext uri="{FF2B5EF4-FFF2-40B4-BE49-F238E27FC236}">
                <a16:creationId xmlns:a16="http://schemas.microsoft.com/office/drawing/2014/main" id="{EC19C5FD-97C0-440A-9A58-3E232D11E6F7}"/>
              </a:ext>
            </a:extLst>
          </p:cNvPr>
          <p:cNvSpPr/>
          <p:nvPr userDrawn="1"/>
        </p:nvSpPr>
        <p:spPr>
          <a:xfrm flipH="1">
            <a:off x="11125200" y="5791200"/>
            <a:ext cx="1066800" cy="1066800"/>
          </a:xfrm>
          <a:prstGeom prst="rtTriangl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슬라이드 번호 개체 틀 4">
            <a:extLst>
              <a:ext uri="{FF2B5EF4-FFF2-40B4-BE49-F238E27FC236}">
                <a16:creationId xmlns:a16="http://schemas.microsoft.com/office/drawing/2014/main" id="{C99CA010-DCD5-444F-85D4-A5B85C21D224}"/>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a:t>
            </a:fld>
            <a:endParaRPr lang="ko-KR" altLang="en-US"/>
          </a:p>
        </p:txBody>
      </p:sp>
    </p:spTree>
    <p:extLst>
      <p:ext uri="{BB962C8B-B14F-4D97-AF65-F5344CB8AC3E}">
        <p14:creationId xmlns:p14="http://schemas.microsoft.com/office/powerpoint/2010/main" val="297489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5446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57ACA9F-D1E7-45E9-9515-FA2CEC7FF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3CBF9D7-89B8-4987-859E-B0FC80013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4BA4043-DEF1-4BD2-A396-274E53DF3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2EC06CAD-C5E7-4D5E-B0C2-5AE797A85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CD14B04-130D-4F49-8029-8BDB5858EF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CB574-A4A8-4E77-A1D3-B2611E4BD372}" type="slidenum">
              <a:rPr lang="ko-KR" altLang="en-US" smtClean="0"/>
              <a:t>‹#›</a:t>
            </a:fld>
            <a:endParaRPr lang="ko-KR" altLang="en-US"/>
          </a:p>
        </p:txBody>
      </p:sp>
    </p:spTree>
    <p:extLst>
      <p:ext uri="{BB962C8B-B14F-4D97-AF65-F5344CB8AC3E}">
        <p14:creationId xmlns:p14="http://schemas.microsoft.com/office/powerpoint/2010/main" val="4252227927"/>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33.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2.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a:extLst>
              <a:ext uri="{FF2B5EF4-FFF2-40B4-BE49-F238E27FC236}">
                <a16:creationId xmlns:a16="http://schemas.microsoft.com/office/drawing/2014/main" id="{C5E68311-9070-4326-8792-61F8009F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7" y="0"/>
            <a:ext cx="12233448" cy="6858000"/>
          </a:xfrm>
          <a:prstGeom prst="rect">
            <a:avLst/>
          </a:prstGeom>
        </p:spPr>
      </p:pic>
      <p:sp>
        <p:nvSpPr>
          <p:cNvPr id="22" name="正方形/長方形 2">
            <a:extLst>
              <a:ext uri="{FF2B5EF4-FFF2-40B4-BE49-F238E27FC236}">
                <a16:creationId xmlns:a16="http://schemas.microsoft.com/office/drawing/2014/main" id="{C244A759-558E-4E66-A711-0B3691CD6449}"/>
              </a:ext>
            </a:extLst>
          </p:cNvPr>
          <p:cNvSpPr/>
          <p:nvPr/>
        </p:nvSpPr>
        <p:spPr>
          <a:xfrm>
            <a:off x="-41447" y="0"/>
            <a:ext cx="12192000" cy="6858000"/>
          </a:xfrm>
          <a:prstGeom prst="rect">
            <a:avLst/>
          </a:prstGeom>
          <a:solidFill>
            <a:schemeClr val="tx1">
              <a:lumMod val="85000"/>
              <a:lumOff val="1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자유형: 도형 26">
            <a:extLst>
              <a:ext uri="{FF2B5EF4-FFF2-40B4-BE49-F238E27FC236}">
                <a16:creationId xmlns:a16="http://schemas.microsoft.com/office/drawing/2014/main" id="{DB4FF18D-C2C6-4233-A058-943608B742BB}"/>
              </a:ext>
            </a:extLst>
          </p:cNvPr>
          <p:cNvSpPr/>
          <p:nvPr/>
        </p:nvSpPr>
        <p:spPr>
          <a:xfrm>
            <a:off x="1573351" y="1556295"/>
            <a:ext cx="3077469" cy="3077469"/>
          </a:xfrm>
          <a:custGeom>
            <a:avLst/>
            <a:gdLst>
              <a:gd name="connsiteX0" fmla="*/ 0 w 3077469"/>
              <a:gd name="connsiteY0" fmla="*/ 0 h 3077469"/>
              <a:gd name="connsiteX1" fmla="*/ 3077469 w 3077469"/>
              <a:gd name="connsiteY1" fmla="*/ 0 h 3077469"/>
              <a:gd name="connsiteX2" fmla="*/ 3077469 w 3077469"/>
              <a:gd name="connsiteY2" fmla="*/ 807898 h 3077469"/>
              <a:gd name="connsiteX3" fmla="*/ 2845182 w 3077469"/>
              <a:gd name="connsiteY3" fmla="*/ 807898 h 3077469"/>
              <a:gd name="connsiteX4" fmla="*/ 2845182 w 3077469"/>
              <a:gd name="connsiteY4" fmla="*/ 232287 h 3077469"/>
              <a:gd name="connsiteX5" fmla="*/ 232287 w 3077469"/>
              <a:gd name="connsiteY5" fmla="*/ 232287 h 3077469"/>
              <a:gd name="connsiteX6" fmla="*/ 232287 w 3077469"/>
              <a:gd name="connsiteY6" fmla="*/ 2845182 h 3077469"/>
              <a:gd name="connsiteX7" fmla="*/ 2845182 w 3077469"/>
              <a:gd name="connsiteY7" fmla="*/ 2845182 h 3077469"/>
              <a:gd name="connsiteX8" fmla="*/ 2845182 w 3077469"/>
              <a:gd name="connsiteY8" fmla="*/ 2408098 h 3077469"/>
              <a:gd name="connsiteX9" fmla="*/ 3077469 w 3077469"/>
              <a:gd name="connsiteY9" fmla="*/ 2408098 h 3077469"/>
              <a:gd name="connsiteX10" fmla="*/ 3077469 w 3077469"/>
              <a:gd name="connsiteY10" fmla="*/ 3077469 h 3077469"/>
              <a:gd name="connsiteX11" fmla="*/ 0 w 3077469"/>
              <a:gd name="connsiteY11" fmla="*/ 3077469 h 307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77469" h="3077469">
                <a:moveTo>
                  <a:pt x="0" y="0"/>
                </a:moveTo>
                <a:lnTo>
                  <a:pt x="3077469" y="0"/>
                </a:lnTo>
                <a:lnTo>
                  <a:pt x="3077469" y="807898"/>
                </a:lnTo>
                <a:lnTo>
                  <a:pt x="2845182" y="807898"/>
                </a:lnTo>
                <a:lnTo>
                  <a:pt x="2845182" y="232287"/>
                </a:lnTo>
                <a:lnTo>
                  <a:pt x="232287" y="232287"/>
                </a:lnTo>
                <a:lnTo>
                  <a:pt x="232287" y="2845182"/>
                </a:lnTo>
                <a:lnTo>
                  <a:pt x="2845182" y="2845182"/>
                </a:lnTo>
                <a:lnTo>
                  <a:pt x="2845182" y="2408098"/>
                </a:lnTo>
                <a:lnTo>
                  <a:pt x="3077469" y="2408098"/>
                </a:lnTo>
                <a:lnTo>
                  <a:pt x="3077469" y="3077469"/>
                </a:lnTo>
                <a:lnTo>
                  <a:pt x="0" y="30774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30" name="직선 연결선 29">
            <a:extLst>
              <a:ext uri="{FF2B5EF4-FFF2-40B4-BE49-F238E27FC236}">
                <a16:creationId xmlns:a16="http://schemas.microsoft.com/office/drawing/2014/main" id="{145A0A1D-A68F-4984-BE54-4A35FE9D43CD}"/>
              </a:ext>
            </a:extLst>
          </p:cNvPr>
          <p:cNvCxnSpPr>
            <a:cxnSpLocks/>
            <a:endCxn id="27" idx="0"/>
          </p:cNvCxnSpPr>
          <p:nvPr/>
        </p:nvCxnSpPr>
        <p:spPr>
          <a:xfrm>
            <a:off x="-41447" y="0"/>
            <a:ext cx="1614798" cy="1556295"/>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그림 17">
            <a:extLst>
              <a:ext uri="{FF2B5EF4-FFF2-40B4-BE49-F238E27FC236}">
                <a16:creationId xmlns:a16="http://schemas.microsoft.com/office/drawing/2014/main" id="{56CE3C77-AF93-478A-85E9-227BE9464C6A}"/>
              </a:ext>
            </a:extLst>
          </p:cNvPr>
          <p:cNvPicPr>
            <a:picLocks noChangeAspect="1"/>
          </p:cNvPicPr>
          <p:nvPr/>
        </p:nvPicPr>
        <p:blipFill>
          <a:blip r:embed="rId4"/>
          <a:stretch>
            <a:fillRect/>
          </a:stretch>
        </p:blipFill>
        <p:spPr>
          <a:xfrm>
            <a:off x="3023349" y="1973078"/>
            <a:ext cx="6450127" cy="2999492"/>
          </a:xfrm>
          <a:prstGeom prst="rect">
            <a:avLst/>
          </a:prstGeom>
        </p:spPr>
      </p:pic>
    </p:spTree>
    <p:extLst>
      <p:ext uri="{BB962C8B-B14F-4D97-AF65-F5344CB8AC3E}">
        <p14:creationId xmlns:p14="http://schemas.microsoft.com/office/powerpoint/2010/main" val="109215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Stairs in space(1)</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10</a:t>
            </a:fld>
            <a:endParaRPr lang="ko-KR" altLang="en-US" dirty="0"/>
          </a:p>
        </p:txBody>
      </p:sp>
      <p:pic>
        <p:nvPicPr>
          <p:cNvPr id="3074" name="Picture 2" descr="read architecture white interior building city urban staircase railing plaza modern interior design study library books stairs shelves learn stuttgart retail floors know browse gradually public library shopping mall city library scale model window covering">
            <a:extLst>
              <a:ext uri="{FF2B5EF4-FFF2-40B4-BE49-F238E27FC236}">
                <a16:creationId xmlns:a16="http://schemas.microsoft.com/office/drawing/2014/main" id="{C0481225-CA63-49E4-9456-3F321A1F012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777278" y="1404829"/>
            <a:ext cx="3559258" cy="30383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71FBA4-937F-4D58-AAB7-5ACC39BD9887}"/>
              </a:ext>
            </a:extLst>
          </p:cNvPr>
          <p:cNvSpPr txBox="1"/>
          <p:nvPr/>
        </p:nvSpPr>
        <p:spPr>
          <a:xfrm>
            <a:off x="4777278" y="4576657"/>
            <a:ext cx="3559258" cy="2015936"/>
          </a:xfrm>
          <a:prstGeom prst="rect">
            <a:avLst/>
          </a:prstGeom>
          <a:noFill/>
        </p:spPr>
        <p:txBody>
          <a:bodyPr wrap="square" rtlCol="0">
            <a:spAutoFit/>
          </a:bodyPr>
          <a:lstStyle/>
          <a:p>
            <a:r>
              <a:rPr lang="en-US" altLang="ko-KR" b="1" i="1" dirty="0"/>
              <a:t>Stair#2   </a:t>
            </a:r>
            <a:r>
              <a:rPr lang="en-US" altLang="ko-KR" dirty="0"/>
              <a:t>Single-story stair</a:t>
            </a:r>
          </a:p>
          <a:p>
            <a:pPr>
              <a:lnSpc>
                <a:spcPct val="150000"/>
              </a:lnSpc>
            </a:pPr>
            <a:r>
              <a:rPr lang="en-US" altLang="ko-KR" dirty="0"/>
              <a:t>               with available space</a:t>
            </a:r>
          </a:p>
          <a:p>
            <a:r>
              <a:rPr lang="en-US" altLang="ko-KR" sz="1600" dirty="0"/>
              <a:t>In this case, people can move around the stairs and the space below the stairs. So you need to define the stair and the bottom of the stairs as two different </a:t>
            </a:r>
            <a:r>
              <a:rPr lang="en-US" altLang="ko-KR" sz="1600" dirty="0" err="1"/>
              <a:t>CellSpaces</a:t>
            </a:r>
            <a:r>
              <a:rPr lang="en-US" altLang="ko-KR" sz="1600" dirty="0"/>
              <a:t>.</a:t>
            </a:r>
            <a:endParaRPr lang="ko-KR" altLang="en-US" sz="1600" dirty="0"/>
          </a:p>
        </p:txBody>
      </p:sp>
      <p:pic>
        <p:nvPicPr>
          <p:cNvPr id="15" name="그림 14" descr="escalatorì ëí ì´ë¯¸ì§ ê²ìê²°ê³¼">
            <a:extLst>
              <a:ext uri="{FF2B5EF4-FFF2-40B4-BE49-F238E27FC236}">
                <a16:creationId xmlns:a16="http://schemas.microsoft.com/office/drawing/2014/main" id="{ECFB11E9-A82F-4FF5-B230-BBD23376A95C}"/>
              </a:ext>
            </a:extLst>
          </p:cNvPr>
          <p:cNvPicPr/>
          <p:nvPr/>
        </p:nvPicPr>
        <p:blipFill rotWithShape="1">
          <a:blip r:embed="rId4" cstate="print">
            <a:extLst>
              <a:ext uri="{28A0092B-C50C-407E-A947-70E740481C1C}">
                <a14:useLocalDpi xmlns:a14="http://schemas.microsoft.com/office/drawing/2010/main" val="0"/>
              </a:ext>
            </a:extLst>
          </a:blip>
          <a:srcRect/>
          <a:stretch/>
        </p:blipFill>
        <p:spPr bwMode="auto">
          <a:xfrm>
            <a:off x="375284" y="1404829"/>
            <a:ext cx="4171315" cy="3038391"/>
          </a:xfrm>
          <a:prstGeom prst="rect">
            <a:avLst/>
          </a:prstGeom>
          <a:noFill/>
          <a:ln>
            <a:solidFill>
              <a:schemeClr val="tx1"/>
            </a:solidFill>
          </a:ln>
          <a:extLst>
            <a:ext uri="{53640926-AAD7-44D8-BBD7-CCE9431645EC}">
              <a14:shadowObscured xmlns:a14="http://schemas.microsoft.com/office/drawing/2010/main"/>
            </a:ext>
          </a:extLst>
        </p:spPr>
      </p:pic>
      <p:pic>
        <p:nvPicPr>
          <p:cNvPr id="3076" name="Picture 4" descr="department escalatorsì ëí ì´ë¯¸ì§ ê²ìê²°ê³¼">
            <a:extLst>
              <a:ext uri="{FF2B5EF4-FFF2-40B4-BE49-F238E27FC236}">
                <a16:creationId xmlns:a16="http://schemas.microsoft.com/office/drawing/2014/main" id="{49539C95-F278-4CEE-9602-32AC955C46B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8567215" y="1404829"/>
            <a:ext cx="3286882" cy="30383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7846FCE-0990-4677-AC93-A27315FF3487}"/>
              </a:ext>
            </a:extLst>
          </p:cNvPr>
          <p:cNvSpPr txBox="1"/>
          <p:nvPr/>
        </p:nvSpPr>
        <p:spPr>
          <a:xfrm>
            <a:off x="375284" y="4545357"/>
            <a:ext cx="4171315" cy="1846659"/>
          </a:xfrm>
          <a:prstGeom prst="rect">
            <a:avLst/>
          </a:prstGeom>
          <a:noFill/>
        </p:spPr>
        <p:txBody>
          <a:bodyPr wrap="square" rtlCol="0">
            <a:spAutoFit/>
          </a:bodyPr>
          <a:lstStyle/>
          <a:p>
            <a:r>
              <a:rPr lang="en-US" altLang="ko-KR" b="1" i="1" dirty="0"/>
              <a:t>Stair#1   </a:t>
            </a:r>
            <a:r>
              <a:rPr lang="en-US" altLang="ko-KR" dirty="0"/>
              <a:t>A single-story stair</a:t>
            </a:r>
          </a:p>
          <a:p>
            <a:r>
              <a:rPr lang="en-US" altLang="ko-KR" sz="1600" dirty="0"/>
              <a:t>This stair consists of an upper part where people pass and a lower part that is not used. You can define the stair itself as a </a:t>
            </a:r>
            <a:r>
              <a:rPr lang="en-US" altLang="ko-KR" sz="1600" dirty="0" err="1"/>
              <a:t>CellSpace</a:t>
            </a:r>
            <a:r>
              <a:rPr lang="en-US" altLang="ko-KR" sz="1600" dirty="0"/>
              <a:t> of a hexahedron, or you can define only upper part as a </a:t>
            </a:r>
            <a:r>
              <a:rPr lang="en-US" altLang="ko-KR" sz="1600" dirty="0" err="1"/>
              <a:t>CellSpace</a:t>
            </a:r>
            <a:r>
              <a:rPr lang="en-US" altLang="ko-KR" sz="1600" dirty="0"/>
              <a:t> with a slant.</a:t>
            </a:r>
            <a:endParaRPr lang="ko-KR" altLang="en-US" sz="1600" dirty="0"/>
          </a:p>
        </p:txBody>
      </p:sp>
      <p:sp>
        <p:nvSpPr>
          <p:cNvPr id="18" name="TextBox 17">
            <a:extLst>
              <a:ext uri="{FF2B5EF4-FFF2-40B4-BE49-F238E27FC236}">
                <a16:creationId xmlns:a16="http://schemas.microsoft.com/office/drawing/2014/main" id="{CDEA3430-E426-4C00-A3A2-80EF487EBA31}"/>
              </a:ext>
            </a:extLst>
          </p:cNvPr>
          <p:cNvSpPr txBox="1"/>
          <p:nvPr/>
        </p:nvSpPr>
        <p:spPr>
          <a:xfrm>
            <a:off x="8529835" y="4462357"/>
            <a:ext cx="3286882" cy="1492716"/>
          </a:xfrm>
          <a:prstGeom prst="rect">
            <a:avLst/>
          </a:prstGeom>
          <a:noFill/>
        </p:spPr>
        <p:txBody>
          <a:bodyPr wrap="square" rtlCol="0">
            <a:spAutoFit/>
          </a:bodyPr>
          <a:lstStyle/>
          <a:p>
            <a:pPr>
              <a:lnSpc>
                <a:spcPct val="150000"/>
              </a:lnSpc>
            </a:pPr>
            <a:r>
              <a:rPr lang="en-US" altLang="ko-KR" b="1" i="1" dirty="0"/>
              <a:t>Stair#3   </a:t>
            </a:r>
            <a:r>
              <a:rPr lang="en-US" altLang="ko-KR" dirty="0"/>
              <a:t>A continuous stair</a:t>
            </a:r>
          </a:p>
          <a:p>
            <a:r>
              <a:rPr lang="en-US" altLang="ko-KR" sz="1600" dirty="0"/>
              <a:t>This type can be found on escalators and stairs in multi-</a:t>
            </a:r>
            <a:r>
              <a:rPr lang="en-US" altLang="ko-KR" sz="1600" dirty="0" err="1"/>
              <a:t>storey</a:t>
            </a:r>
            <a:r>
              <a:rPr lang="en-US" altLang="ko-KR" sz="1600" dirty="0"/>
              <a:t> buildings. This can be defined as continuous </a:t>
            </a:r>
            <a:r>
              <a:rPr lang="en-US" altLang="ko-KR" sz="1600" b="1" i="1" dirty="0"/>
              <a:t>Stair# 2</a:t>
            </a:r>
            <a:r>
              <a:rPr lang="en-US" altLang="ko-KR" sz="1600" dirty="0"/>
              <a:t>.</a:t>
            </a:r>
            <a:endParaRPr lang="ko-KR" altLang="en-US" sz="1600" dirty="0"/>
          </a:p>
        </p:txBody>
      </p:sp>
    </p:spTree>
    <p:extLst>
      <p:ext uri="{BB962C8B-B14F-4D97-AF65-F5344CB8AC3E}">
        <p14:creationId xmlns:p14="http://schemas.microsoft.com/office/powerpoint/2010/main" val="264719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Stairs in space(2)</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11</a:t>
            </a:fld>
            <a:endParaRPr lang="ko-KR" altLang="en-US"/>
          </a:p>
        </p:txBody>
      </p:sp>
      <p:sp>
        <p:nvSpPr>
          <p:cNvPr id="19" name="직사각형 18">
            <a:extLst>
              <a:ext uri="{FF2B5EF4-FFF2-40B4-BE49-F238E27FC236}">
                <a16:creationId xmlns:a16="http://schemas.microsoft.com/office/drawing/2014/main" id="{4871768E-2AAB-41AD-B7E1-A905F2E48577}"/>
              </a:ext>
            </a:extLst>
          </p:cNvPr>
          <p:cNvSpPr/>
          <p:nvPr/>
        </p:nvSpPr>
        <p:spPr>
          <a:xfrm>
            <a:off x="4788273" y="1919179"/>
            <a:ext cx="3559258" cy="3038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도형 29">
            <a:extLst>
              <a:ext uri="{FF2B5EF4-FFF2-40B4-BE49-F238E27FC236}">
                <a16:creationId xmlns:a16="http://schemas.microsoft.com/office/drawing/2014/main" id="{2E2DF6BC-55EE-417E-9BF3-DE84D0698720}"/>
              </a:ext>
            </a:extLst>
          </p:cNvPr>
          <p:cNvSpPr/>
          <p:nvPr/>
        </p:nvSpPr>
        <p:spPr>
          <a:xfrm>
            <a:off x="375283" y="3497241"/>
            <a:ext cx="4171315" cy="1460322"/>
          </a:xfrm>
          <a:custGeom>
            <a:avLst/>
            <a:gdLst>
              <a:gd name="connsiteX0" fmla="*/ 0 w 4171315"/>
              <a:gd name="connsiteY0" fmla="*/ 1074204 h 1460322"/>
              <a:gd name="connsiteX1" fmla="*/ 3454644 w 4171315"/>
              <a:gd name="connsiteY1" fmla="*/ 1074204 h 1460322"/>
              <a:gd name="connsiteX2" fmla="*/ 3454644 w 4171315"/>
              <a:gd name="connsiteY2" fmla="*/ 1460322 h 1460322"/>
              <a:gd name="connsiteX3" fmla="*/ 0 w 4171315"/>
              <a:gd name="connsiteY3" fmla="*/ 1460322 h 1460322"/>
              <a:gd name="connsiteX4" fmla="*/ 3454645 w 4171315"/>
              <a:gd name="connsiteY4" fmla="*/ 6 h 1460322"/>
              <a:gd name="connsiteX5" fmla="*/ 4171315 w 4171315"/>
              <a:gd name="connsiteY5" fmla="*/ 6 h 1460322"/>
              <a:gd name="connsiteX6" fmla="*/ 4171315 w 4171315"/>
              <a:gd name="connsiteY6" fmla="*/ 1460322 h 1460322"/>
              <a:gd name="connsiteX7" fmla="*/ 3454645 w 4171315"/>
              <a:gd name="connsiteY7" fmla="*/ 1460322 h 1460322"/>
              <a:gd name="connsiteX8" fmla="*/ 3454644 w 4171315"/>
              <a:gd name="connsiteY8" fmla="*/ 0 h 1460322"/>
              <a:gd name="connsiteX9" fmla="*/ 3454644 w 4171315"/>
              <a:gd name="connsiteY9" fmla="*/ 1074197 h 1460322"/>
              <a:gd name="connsiteX10" fmla="*/ 716670 w 4171315"/>
              <a:gd name="connsiteY10" fmla="*/ 1074197 h 14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71315" h="1460322">
                <a:moveTo>
                  <a:pt x="0" y="1074204"/>
                </a:moveTo>
                <a:lnTo>
                  <a:pt x="3454644" y="1074204"/>
                </a:lnTo>
                <a:lnTo>
                  <a:pt x="3454644" y="1460322"/>
                </a:lnTo>
                <a:lnTo>
                  <a:pt x="0" y="1460322"/>
                </a:lnTo>
                <a:close/>
                <a:moveTo>
                  <a:pt x="3454645" y="6"/>
                </a:moveTo>
                <a:lnTo>
                  <a:pt x="4171315" y="6"/>
                </a:lnTo>
                <a:lnTo>
                  <a:pt x="4171315" y="1460322"/>
                </a:lnTo>
                <a:lnTo>
                  <a:pt x="3454645" y="1460322"/>
                </a:lnTo>
                <a:close/>
                <a:moveTo>
                  <a:pt x="3454644" y="0"/>
                </a:moveTo>
                <a:lnTo>
                  <a:pt x="3454644" y="1074197"/>
                </a:lnTo>
                <a:lnTo>
                  <a:pt x="716670" y="107419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2349FB30-D37C-4F9C-B126-B8C7F55546BD}"/>
              </a:ext>
            </a:extLst>
          </p:cNvPr>
          <p:cNvCxnSpPr/>
          <p:nvPr/>
        </p:nvCxnSpPr>
        <p:spPr>
          <a:xfrm>
            <a:off x="375283" y="4571445"/>
            <a:ext cx="7166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2A8C0824-58BD-4B51-B03D-B62608BBFF89}"/>
              </a:ext>
            </a:extLst>
          </p:cNvPr>
          <p:cNvCxnSpPr/>
          <p:nvPr/>
        </p:nvCxnSpPr>
        <p:spPr>
          <a:xfrm>
            <a:off x="3829928" y="3497248"/>
            <a:ext cx="7166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518184B9-2B20-45B7-B572-CF7DC252A83A}"/>
              </a:ext>
            </a:extLst>
          </p:cNvPr>
          <p:cNvCxnSpPr>
            <a:cxnSpLocks/>
          </p:cNvCxnSpPr>
          <p:nvPr/>
        </p:nvCxnSpPr>
        <p:spPr>
          <a:xfrm flipH="1">
            <a:off x="1091954" y="3497248"/>
            <a:ext cx="2737974" cy="10741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134D831E-7B03-48B0-9148-9229CAAED610}"/>
              </a:ext>
            </a:extLst>
          </p:cNvPr>
          <p:cNvSpPr/>
          <p:nvPr/>
        </p:nvSpPr>
        <p:spPr>
          <a:xfrm>
            <a:off x="375283" y="1919179"/>
            <a:ext cx="4171315" cy="30383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941C963A-B168-4EC7-BA53-FB882329852D}"/>
              </a:ext>
            </a:extLst>
          </p:cNvPr>
          <p:cNvSpPr/>
          <p:nvPr/>
        </p:nvSpPr>
        <p:spPr>
          <a:xfrm rot="19969185">
            <a:off x="4928319" y="3658585"/>
            <a:ext cx="3717853" cy="1744522"/>
          </a:xfrm>
          <a:custGeom>
            <a:avLst/>
            <a:gdLst>
              <a:gd name="connsiteX0" fmla="*/ 3094051 w 3717853"/>
              <a:gd name="connsiteY0" fmla="*/ 343980 h 1744522"/>
              <a:gd name="connsiteX1" fmla="*/ 3094051 w 3717853"/>
              <a:gd name="connsiteY1" fmla="*/ 349935 h 1744522"/>
              <a:gd name="connsiteX2" fmla="*/ 3717853 w 3717853"/>
              <a:gd name="connsiteY2" fmla="*/ 670254 h 1744522"/>
              <a:gd name="connsiteX3" fmla="*/ 3656901 w 3717853"/>
              <a:gd name="connsiteY3" fmla="*/ 788956 h 1744522"/>
              <a:gd name="connsiteX4" fmla="*/ 3050196 w 3717853"/>
              <a:gd name="connsiteY4" fmla="*/ 477416 h 1744522"/>
              <a:gd name="connsiteX5" fmla="*/ 990682 w 3717853"/>
              <a:gd name="connsiteY5" fmla="*/ 477416 h 1744522"/>
              <a:gd name="connsiteX6" fmla="*/ 3227166 w 3717853"/>
              <a:gd name="connsiteY6" fmla="*/ 1625838 h 1744522"/>
              <a:gd name="connsiteX7" fmla="*/ 3166223 w 3717853"/>
              <a:gd name="connsiteY7" fmla="*/ 1744522 h 1744522"/>
              <a:gd name="connsiteX8" fmla="*/ 0 w 3717853"/>
              <a:gd name="connsiteY8" fmla="*/ 118683 h 1744522"/>
              <a:gd name="connsiteX9" fmla="*/ 60943 w 3717853"/>
              <a:gd name="connsiteY9" fmla="*/ 0 h 1744522"/>
              <a:gd name="connsiteX10" fmla="*/ 730824 w 3717853"/>
              <a:gd name="connsiteY10" fmla="*/ 343980 h 1744522"/>
              <a:gd name="connsiteX11" fmla="*/ 3079760 w 3717853"/>
              <a:gd name="connsiteY11" fmla="*/ 343980 h 1744522"/>
              <a:gd name="connsiteX12" fmla="*/ 3080322 w 3717853"/>
              <a:gd name="connsiteY12" fmla="*/ 342886 h 1744522"/>
              <a:gd name="connsiteX13" fmla="*/ 3082453 w 3717853"/>
              <a:gd name="connsiteY13" fmla="*/ 343980 h 17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17853" h="1744522">
                <a:moveTo>
                  <a:pt x="3094051" y="343980"/>
                </a:moveTo>
                <a:lnTo>
                  <a:pt x="3094051" y="349935"/>
                </a:lnTo>
                <a:lnTo>
                  <a:pt x="3717853" y="670254"/>
                </a:lnTo>
                <a:lnTo>
                  <a:pt x="3656901" y="788956"/>
                </a:lnTo>
                <a:lnTo>
                  <a:pt x="3050196" y="477416"/>
                </a:lnTo>
                <a:lnTo>
                  <a:pt x="990682" y="477416"/>
                </a:lnTo>
                <a:lnTo>
                  <a:pt x="3227166" y="1625838"/>
                </a:lnTo>
                <a:lnTo>
                  <a:pt x="3166223" y="1744522"/>
                </a:lnTo>
                <a:lnTo>
                  <a:pt x="0" y="118683"/>
                </a:lnTo>
                <a:lnTo>
                  <a:pt x="60943" y="0"/>
                </a:lnTo>
                <a:lnTo>
                  <a:pt x="730824" y="343980"/>
                </a:lnTo>
                <a:lnTo>
                  <a:pt x="3079760" y="343980"/>
                </a:lnTo>
                <a:lnTo>
                  <a:pt x="3080322" y="342886"/>
                </a:lnTo>
                <a:lnTo>
                  <a:pt x="3082453" y="343980"/>
                </a:lnTo>
                <a:close/>
              </a:path>
            </a:pathLst>
          </a:custGeom>
          <a:solidFill>
            <a:srgbClr val="E7E6E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61FE20A2-D881-4D4A-AEEE-727A15C4E7D8}"/>
              </a:ext>
            </a:extLst>
          </p:cNvPr>
          <p:cNvSpPr/>
          <p:nvPr/>
        </p:nvSpPr>
        <p:spPr>
          <a:xfrm rot="1735426" flipV="1">
            <a:off x="8223032" y="3012040"/>
            <a:ext cx="3987293" cy="1113221"/>
          </a:xfrm>
          <a:custGeom>
            <a:avLst/>
            <a:gdLst>
              <a:gd name="connsiteX0" fmla="*/ 1126448 w 3987293"/>
              <a:gd name="connsiteY0" fmla="*/ 155228 h 1113221"/>
              <a:gd name="connsiteX1" fmla="*/ 3357828 w 3987293"/>
              <a:gd name="connsiteY1" fmla="*/ 155228 h 1113221"/>
              <a:gd name="connsiteX2" fmla="*/ 3915832 w 3987293"/>
              <a:gd name="connsiteY2" fmla="*/ 463565 h 1113221"/>
              <a:gd name="connsiteX3" fmla="*/ 3987293 w 3987293"/>
              <a:gd name="connsiteY3" fmla="*/ 334240 h 1113221"/>
              <a:gd name="connsiteX4" fmla="*/ 3404026 w 3987293"/>
              <a:gd name="connsiteY4" fmla="*/ 11944 h 1113221"/>
              <a:gd name="connsiteX5" fmla="*/ 3404026 w 3987293"/>
              <a:gd name="connsiteY5" fmla="*/ 7474 h 1113221"/>
              <a:gd name="connsiteX6" fmla="*/ 3395936 w 3987293"/>
              <a:gd name="connsiteY6" fmla="*/ 7473 h 1113221"/>
              <a:gd name="connsiteX7" fmla="*/ 3382411 w 3987293"/>
              <a:gd name="connsiteY7" fmla="*/ 0 h 1113221"/>
              <a:gd name="connsiteX8" fmla="*/ 3378281 w 3987293"/>
              <a:gd name="connsiteY8" fmla="*/ 7474 h 1113221"/>
              <a:gd name="connsiteX9" fmla="*/ 1126448 w 3987293"/>
              <a:gd name="connsiteY9" fmla="*/ 7473 h 1113221"/>
              <a:gd name="connsiteX10" fmla="*/ 0 w 3987293"/>
              <a:gd name="connsiteY10" fmla="*/ 778981 h 1113221"/>
              <a:gd name="connsiteX11" fmla="*/ 604882 w 3987293"/>
              <a:gd name="connsiteY11" fmla="*/ 1113221 h 1113221"/>
              <a:gd name="connsiteX12" fmla="*/ 610788 w 3987293"/>
              <a:gd name="connsiteY12" fmla="*/ 1102532 h 1113221"/>
              <a:gd name="connsiteX13" fmla="*/ 2871596 w 3987293"/>
              <a:gd name="connsiteY13" fmla="*/ 1102532 h 1113221"/>
              <a:gd name="connsiteX14" fmla="*/ 2871596 w 3987293"/>
              <a:gd name="connsiteY14" fmla="*/ 954777 h 1113221"/>
              <a:gd name="connsiteX15" fmla="*/ 623644 w 3987293"/>
              <a:gd name="connsiteY15" fmla="*/ 954777 h 1113221"/>
              <a:gd name="connsiteX16" fmla="*/ 71461 w 3987293"/>
              <a:gd name="connsiteY16" fmla="*/ 649657 h 11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293" h="1113221">
                <a:moveTo>
                  <a:pt x="1126448" y="155228"/>
                </a:moveTo>
                <a:lnTo>
                  <a:pt x="3357828" y="155228"/>
                </a:lnTo>
                <a:lnTo>
                  <a:pt x="3915832" y="463565"/>
                </a:lnTo>
                <a:lnTo>
                  <a:pt x="3987293" y="334240"/>
                </a:lnTo>
                <a:lnTo>
                  <a:pt x="3404026" y="11944"/>
                </a:lnTo>
                <a:lnTo>
                  <a:pt x="3404026" y="7474"/>
                </a:lnTo>
                <a:lnTo>
                  <a:pt x="3395936" y="7473"/>
                </a:lnTo>
                <a:lnTo>
                  <a:pt x="3382411" y="0"/>
                </a:lnTo>
                <a:lnTo>
                  <a:pt x="3378281" y="7474"/>
                </a:lnTo>
                <a:lnTo>
                  <a:pt x="1126448" y="7473"/>
                </a:lnTo>
                <a:close/>
                <a:moveTo>
                  <a:pt x="0" y="778981"/>
                </a:moveTo>
                <a:lnTo>
                  <a:pt x="604882" y="1113221"/>
                </a:lnTo>
                <a:lnTo>
                  <a:pt x="610788" y="1102532"/>
                </a:lnTo>
                <a:lnTo>
                  <a:pt x="2871596" y="1102532"/>
                </a:lnTo>
                <a:lnTo>
                  <a:pt x="2871596" y="954777"/>
                </a:lnTo>
                <a:lnTo>
                  <a:pt x="623644" y="954777"/>
                </a:lnTo>
                <a:lnTo>
                  <a:pt x="71461" y="649657"/>
                </a:lnTo>
                <a:close/>
              </a:path>
            </a:pathLst>
          </a:cu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462398DE-A9B7-4261-8737-6A0DF0FC8A64}"/>
              </a:ext>
            </a:extLst>
          </p:cNvPr>
          <p:cNvSpPr/>
          <p:nvPr/>
        </p:nvSpPr>
        <p:spPr>
          <a:xfrm>
            <a:off x="8567215" y="1919179"/>
            <a:ext cx="3286882" cy="30383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자유형: 도형 81">
            <a:extLst>
              <a:ext uri="{FF2B5EF4-FFF2-40B4-BE49-F238E27FC236}">
                <a16:creationId xmlns:a16="http://schemas.microsoft.com/office/drawing/2014/main" id="{58EEDDBE-BCAD-427C-A82D-14AFE02CB55D}"/>
              </a:ext>
            </a:extLst>
          </p:cNvPr>
          <p:cNvSpPr/>
          <p:nvPr/>
        </p:nvSpPr>
        <p:spPr>
          <a:xfrm>
            <a:off x="8567214" y="2400175"/>
            <a:ext cx="3286883" cy="2327930"/>
          </a:xfrm>
          <a:custGeom>
            <a:avLst/>
            <a:gdLst>
              <a:gd name="connsiteX0" fmla="*/ 2595798 w 3286883"/>
              <a:gd name="connsiteY0" fmla="*/ 1097065 h 2327930"/>
              <a:gd name="connsiteX1" fmla="*/ 3286883 w 3286883"/>
              <a:gd name="connsiteY1" fmla="*/ 1097065 h 2327930"/>
              <a:gd name="connsiteX2" fmla="*/ 3286883 w 3286883"/>
              <a:gd name="connsiteY2" fmla="*/ 1244820 h 2327930"/>
              <a:gd name="connsiteX3" fmla="*/ 2642560 w 3286883"/>
              <a:gd name="connsiteY3" fmla="*/ 1244820 h 2327930"/>
              <a:gd name="connsiteX4" fmla="*/ 691086 w 3286883"/>
              <a:gd name="connsiteY4" fmla="*/ 2323147 h 2327930"/>
              <a:gd name="connsiteX5" fmla="*/ 691086 w 3286883"/>
              <a:gd name="connsiteY5" fmla="*/ 2327326 h 2327930"/>
              <a:gd name="connsiteX6" fmla="*/ 683523 w 3286883"/>
              <a:gd name="connsiteY6" fmla="*/ 2327326 h 2327930"/>
              <a:gd name="connsiteX7" fmla="*/ 682431 w 3286883"/>
              <a:gd name="connsiteY7" fmla="*/ 2327930 h 2327930"/>
              <a:gd name="connsiteX8" fmla="*/ 682098 w 3286883"/>
              <a:gd name="connsiteY8" fmla="*/ 2327326 h 2327930"/>
              <a:gd name="connsiteX9" fmla="*/ 1 w 3286883"/>
              <a:gd name="connsiteY9" fmla="*/ 2327326 h 2327930"/>
              <a:gd name="connsiteX10" fmla="*/ 1 w 3286883"/>
              <a:gd name="connsiteY10" fmla="*/ 2179571 h 2327930"/>
              <a:gd name="connsiteX11" fmla="*/ 645416 w 3286883"/>
              <a:gd name="connsiteY11" fmla="*/ 2179571 h 2327930"/>
              <a:gd name="connsiteX12" fmla="*/ 2595798 w 3286883"/>
              <a:gd name="connsiteY12" fmla="*/ 1101847 h 2327930"/>
              <a:gd name="connsiteX13" fmla="*/ 2604451 w 3286883"/>
              <a:gd name="connsiteY13" fmla="*/ 0 h 2327930"/>
              <a:gd name="connsiteX14" fmla="*/ 2609213 w 3286883"/>
              <a:gd name="connsiteY14" fmla="*/ 8619 h 2327930"/>
              <a:gd name="connsiteX15" fmla="*/ 3286883 w 3286883"/>
              <a:gd name="connsiteY15" fmla="*/ 8619 h 2327930"/>
              <a:gd name="connsiteX16" fmla="*/ 3286883 w 3286883"/>
              <a:gd name="connsiteY16" fmla="*/ 156374 h 2327930"/>
              <a:gd name="connsiteX17" fmla="*/ 2626961 w 3286883"/>
              <a:gd name="connsiteY17" fmla="*/ 156374 h 2327930"/>
              <a:gd name="connsiteX18" fmla="*/ 691085 w 3286883"/>
              <a:gd name="connsiteY18" fmla="*/ 1226082 h 2327930"/>
              <a:gd name="connsiteX19" fmla="*/ 691085 w 3286883"/>
              <a:gd name="connsiteY19" fmla="*/ 1230261 h 2327930"/>
              <a:gd name="connsiteX20" fmla="*/ 683523 w 3286883"/>
              <a:gd name="connsiteY20" fmla="*/ 1230261 h 2327930"/>
              <a:gd name="connsiteX21" fmla="*/ 682430 w 3286883"/>
              <a:gd name="connsiteY21" fmla="*/ 1230865 h 2327930"/>
              <a:gd name="connsiteX22" fmla="*/ 682096 w 3286883"/>
              <a:gd name="connsiteY22" fmla="*/ 1230261 h 2327930"/>
              <a:gd name="connsiteX23" fmla="*/ 0 w 3286883"/>
              <a:gd name="connsiteY23" fmla="*/ 1230261 h 2327930"/>
              <a:gd name="connsiteX24" fmla="*/ 0 w 3286883"/>
              <a:gd name="connsiteY24" fmla="*/ 1082506 h 2327930"/>
              <a:gd name="connsiteX25" fmla="*/ 645415 w 3286883"/>
              <a:gd name="connsiteY25" fmla="*/ 1082506 h 232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286883" h="2327930">
                <a:moveTo>
                  <a:pt x="2595798" y="1097065"/>
                </a:moveTo>
                <a:lnTo>
                  <a:pt x="3286883" y="1097065"/>
                </a:lnTo>
                <a:lnTo>
                  <a:pt x="3286883" y="1244820"/>
                </a:lnTo>
                <a:lnTo>
                  <a:pt x="2642560" y="1244820"/>
                </a:lnTo>
                <a:lnTo>
                  <a:pt x="691086" y="2323147"/>
                </a:lnTo>
                <a:lnTo>
                  <a:pt x="691086" y="2327326"/>
                </a:lnTo>
                <a:lnTo>
                  <a:pt x="683523" y="2327326"/>
                </a:lnTo>
                <a:lnTo>
                  <a:pt x="682431" y="2327930"/>
                </a:lnTo>
                <a:lnTo>
                  <a:pt x="682098" y="2327326"/>
                </a:lnTo>
                <a:lnTo>
                  <a:pt x="1" y="2327326"/>
                </a:lnTo>
                <a:lnTo>
                  <a:pt x="1" y="2179571"/>
                </a:lnTo>
                <a:lnTo>
                  <a:pt x="645416" y="2179571"/>
                </a:lnTo>
                <a:lnTo>
                  <a:pt x="2595798" y="1101847"/>
                </a:lnTo>
                <a:close/>
                <a:moveTo>
                  <a:pt x="2604451" y="0"/>
                </a:moveTo>
                <a:lnTo>
                  <a:pt x="2609213" y="8619"/>
                </a:lnTo>
                <a:lnTo>
                  <a:pt x="3286883" y="8619"/>
                </a:lnTo>
                <a:lnTo>
                  <a:pt x="3286883" y="156374"/>
                </a:lnTo>
                <a:lnTo>
                  <a:pt x="2626961" y="156374"/>
                </a:lnTo>
                <a:lnTo>
                  <a:pt x="691085" y="1226082"/>
                </a:lnTo>
                <a:lnTo>
                  <a:pt x="691085" y="1230261"/>
                </a:lnTo>
                <a:lnTo>
                  <a:pt x="683523" y="1230261"/>
                </a:lnTo>
                <a:lnTo>
                  <a:pt x="682430" y="1230865"/>
                </a:lnTo>
                <a:lnTo>
                  <a:pt x="682096" y="1230261"/>
                </a:lnTo>
                <a:lnTo>
                  <a:pt x="0" y="1230261"/>
                </a:lnTo>
                <a:lnTo>
                  <a:pt x="0" y="1082506"/>
                </a:lnTo>
                <a:lnTo>
                  <a:pt x="645415" y="1082506"/>
                </a:lnTo>
                <a:close/>
              </a:path>
            </a:pathLst>
          </a:custGeom>
          <a:solidFill>
            <a:srgbClr val="E7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419697F0-9B66-485A-A424-EE10F2FCF354}"/>
              </a:ext>
            </a:extLst>
          </p:cNvPr>
          <p:cNvSpPr txBox="1"/>
          <p:nvPr/>
        </p:nvSpPr>
        <p:spPr>
          <a:xfrm>
            <a:off x="4786803" y="4976707"/>
            <a:ext cx="3559258" cy="733534"/>
          </a:xfrm>
          <a:prstGeom prst="rect">
            <a:avLst/>
          </a:prstGeom>
          <a:noFill/>
        </p:spPr>
        <p:txBody>
          <a:bodyPr wrap="square" rtlCol="0">
            <a:spAutoFit/>
          </a:bodyPr>
          <a:lstStyle/>
          <a:p>
            <a:r>
              <a:rPr lang="en-US" altLang="ko-KR" b="1" i="1" dirty="0"/>
              <a:t>Stair#2   </a:t>
            </a:r>
            <a:r>
              <a:rPr lang="en-US" altLang="ko-KR" dirty="0"/>
              <a:t>Single-story stair</a:t>
            </a:r>
          </a:p>
          <a:p>
            <a:pPr>
              <a:lnSpc>
                <a:spcPct val="150000"/>
              </a:lnSpc>
            </a:pPr>
            <a:r>
              <a:rPr lang="en-US" altLang="ko-KR" dirty="0"/>
              <a:t>               with available space</a:t>
            </a:r>
          </a:p>
        </p:txBody>
      </p:sp>
      <p:sp>
        <p:nvSpPr>
          <p:cNvPr id="84" name="TextBox 83">
            <a:extLst>
              <a:ext uri="{FF2B5EF4-FFF2-40B4-BE49-F238E27FC236}">
                <a16:creationId xmlns:a16="http://schemas.microsoft.com/office/drawing/2014/main" id="{CFA2EAEE-0340-4D88-A88E-E43E913238DC}"/>
              </a:ext>
            </a:extLst>
          </p:cNvPr>
          <p:cNvSpPr txBox="1"/>
          <p:nvPr/>
        </p:nvSpPr>
        <p:spPr>
          <a:xfrm>
            <a:off x="384808" y="4976707"/>
            <a:ext cx="4171315" cy="369332"/>
          </a:xfrm>
          <a:prstGeom prst="rect">
            <a:avLst/>
          </a:prstGeom>
          <a:noFill/>
        </p:spPr>
        <p:txBody>
          <a:bodyPr wrap="square" rtlCol="0">
            <a:spAutoFit/>
          </a:bodyPr>
          <a:lstStyle/>
          <a:p>
            <a:r>
              <a:rPr lang="en-US" altLang="ko-KR" b="1" i="1" dirty="0"/>
              <a:t>Stair#1   </a:t>
            </a:r>
            <a:r>
              <a:rPr lang="en-US" altLang="ko-KR" dirty="0"/>
              <a:t>A single-story stair</a:t>
            </a:r>
            <a:endParaRPr lang="ko-KR" altLang="en-US" dirty="0"/>
          </a:p>
        </p:txBody>
      </p:sp>
      <p:sp>
        <p:nvSpPr>
          <p:cNvPr id="85" name="TextBox 84">
            <a:extLst>
              <a:ext uri="{FF2B5EF4-FFF2-40B4-BE49-F238E27FC236}">
                <a16:creationId xmlns:a16="http://schemas.microsoft.com/office/drawing/2014/main" id="{8A9108DC-D528-4F5A-9BCD-F86A6A7845BA}"/>
              </a:ext>
            </a:extLst>
          </p:cNvPr>
          <p:cNvSpPr txBox="1"/>
          <p:nvPr/>
        </p:nvSpPr>
        <p:spPr>
          <a:xfrm>
            <a:off x="8539360" y="4976707"/>
            <a:ext cx="3286882" cy="369332"/>
          </a:xfrm>
          <a:prstGeom prst="rect">
            <a:avLst/>
          </a:prstGeom>
          <a:noFill/>
        </p:spPr>
        <p:txBody>
          <a:bodyPr wrap="square" rtlCol="0">
            <a:spAutoFit/>
          </a:bodyPr>
          <a:lstStyle/>
          <a:p>
            <a:r>
              <a:rPr lang="en-US" altLang="ko-KR" b="1" i="1" dirty="0"/>
              <a:t>Stair#3   </a:t>
            </a:r>
            <a:r>
              <a:rPr lang="en-US" altLang="ko-KR" dirty="0"/>
              <a:t>A continuous stair</a:t>
            </a:r>
            <a:endParaRPr lang="ko-KR" altLang="en-US" dirty="0"/>
          </a:p>
        </p:txBody>
      </p:sp>
      <p:sp>
        <p:nvSpPr>
          <p:cNvPr id="87" name="TextBox 86">
            <a:extLst>
              <a:ext uri="{FF2B5EF4-FFF2-40B4-BE49-F238E27FC236}">
                <a16:creationId xmlns:a16="http://schemas.microsoft.com/office/drawing/2014/main" id="{DABD12E5-861A-4E76-8CAF-8C95A76173C0}"/>
              </a:ext>
            </a:extLst>
          </p:cNvPr>
          <p:cNvSpPr txBox="1"/>
          <p:nvPr/>
        </p:nvSpPr>
        <p:spPr>
          <a:xfrm>
            <a:off x="283842" y="1226908"/>
            <a:ext cx="5726433" cy="369332"/>
          </a:xfrm>
          <a:prstGeom prst="rect">
            <a:avLst/>
          </a:prstGeom>
          <a:noFill/>
        </p:spPr>
        <p:txBody>
          <a:bodyPr wrap="square" rtlCol="0">
            <a:spAutoFit/>
          </a:bodyPr>
          <a:lstStyle/>
          <a:p>
            <a:r>
              <a:rPr lang="en-US" altLang="ko-KR" b="1" dirty="0"/>
              <a:t>Abstract with </a:t>
            </a:r>
            <a:r>
              <a:rPr lang="en-US" altLang="ko-KR" b="1" dirty="0" err="1"/>
              <a:t>IndoorGML</a:t>
            </a:r>
            <a:r>
              <a:rPr lang="en-US" altLang="ko-KR" b="1" dirty="0"/>
              <a:t> representation</a:t>
            </a:r>
            <a:endParaRPr lang="ko-KR" altLang="en-US" b="1" dirty="0"/>
          </a:p>
        </p:txBody>
      </p:sp>
    </p:spTree>
    <p:extLst>
      <p:ext uri="{BB962C8B-B14F-4D97-AF65-F5344CB8AC3E}">
        <p14:creationId xmlns:p14="http://schemas.microsoft.com/office/powerpoint/2010/main" val="26884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Stairs in space(3)</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12</a:t>
            </a:fld>
            <a:endParaRPr lang="ko-KR" altLang="en-US"/>
          </a:p>
        </p:txBody>
      </p:sp>
      <p:grpSp>
        <p:nvGrpSpPr>
          <p:cNvPr id="170" name="그룹 169">
            <a:extLst>
              <a:ext uri="{FF2B5EF4-FFF2-40B4-BE49-F238E27FC236}">
                <a16:creationId xmlns:a16="http://schemas.microsoft.com/office/drawing/2014/main" id="{2539BCC5-9ED5-4681-AB37-B07F040D6803}"/>
              </a:ext>
            </a:extLst>
          </p:cNvPr>
          <p:cNvGrpSpPr/>
          <p:nvPr/>
        </p:nvGrpSpPr>
        <p:grpSpPr>
          <a:xfrm>
            <a:off x="375283" y="1957279"/>
            <a:ext cx="4171315" cy="3038390"/>
            <a:chOff x="375283" y="1404829"/>
            <a:chExt cx="4171315" cy="3038390"/>
          </a:xfrm>
        </p:grpSpPr>
        <p:cxnSp>
          <p:nvCxnSpPr>
            <p:cNvPr id="7" name="직선 연결선 6">
              <a:extLst>
                <a:ext uri="{FF2B5EF4-FFF2-40B4-BE49-F238E27FC236}">
                  <a16:creationId xmlns:a16="http://schemas.microsoft.com/office/drawing/2014/main" id="{2349FB30-D37C-4F9C-B126-B8C7F55546BD}"/>
                </a:ext>
              </a:extLst>
            </p:cNvPr>
            <p:cNvCxnSpPr/>
            <p:nvPr/>
          </p:nvCxnSpPr>
          <p:spPr>
            <a:xfrm>
              <a:off x="375283" y="4057095"/>
              <a:ext cx="7166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2A8C0824-58BD-4B51-B03D-B62608BBFF89}"/>
                </a:ext>
              </a:extLst>
            </p:cNvPr>
            <p:cNvCxnSpPr/>
            <p:nvPr/>
          </p:nvCxnSpPr>
          <p:spPr>
            <a:xfrm>
              <a:off x="3829928" y="2982898"/>
              <a:ext cx="7166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134D831E-7B03-48B0-9148-9229CAAED610}"/>
                </a:ext>
              </a:extLst>
            </p:cNvPr>
            <p:cNvSpPr/>
            <p:nvPr/>
          </p:nvSpPr>
          <p:spPr>
            <a:xfrm>
              <a:off x="375283" y="1404829"/>
              <a:ext cx="4171315" cy="30383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80F7B98D-5E07-434C-87C4-6A3D2264FB4C}"/>
                </a:ext>
              </a:extLst>
            </p:cNvPr>
            <p:cNvSpPr/>
            <p:nvPr/>
          </p:nvSpPr>
          <p:spPr>
            <a:xfrm>
              <a:off x="1092282" y="2982866"/>
              <a:ext cx="2737974"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직사각형 20">
              <a:extLst>
                <a:ext uri="{FF2B5EF4-FFF2-40B4-BE49-F238E27FC236}">
                  <a16:creationId xmlns:a16="http://schemas.microsoft.com/office/drawing/2014/main" id="{AD1B32AB-DDDB-4476-BAA6-3C2935DC3D42}"/>
                </a:ext>
              </a:extLst>
            </p:cNvPr>
            <p:cNvSpPr/>
            <p:nvPr/>
          </p:nvSpPr>
          <p:spPr>
            <a:xfrm>
              <a:off x="1091953" y="1908669"/>
              <a:ext cx="2737974"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7BB84317-3613-4F5B-BD15-D4145A5F1080}"/>
                </a:ext>
              </a:extLst>
            </p:cNvPr>
            <p:cNvSpPr/>
            <p:nvPr/>
          </p:nvSpPr>
          <p:spPr>
            <a:xfrm>
              <a:off x="3829927" y="1908664"/>
              <a:ext cx="716670"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560D3CC8-BB24-4D40-91B9-447D3AC461C7}"/>
                </a:ext>
              </a:extLst>
            </p:cNvPr>
            <p:cNvSpPr/>
            <p:nvPr/>
          </p:nvSpPr>
          <p:spPr>
            <a:xfrm>
              <a:off x="375283" y="2982866"/>
              <a:ext cx="716670"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B6308D37-11DB-411A-90F1-2B7C668E1A3D}"/>
                </a:ext>
              </a:extLst>
            </p:cNvPr>
            <p:cNvSpPr/>
            <p:nvPr/>
          </p:nvSpPr>
          <p:spPr>
            <a:xfrm>
              <a:off x="627622" y="3876388"/>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타원 56">
              <a:extLst>
                <a:ext uri="{FF2B5EF4-FFF2-40B4-BE49-F238E27FC236}">
                  <a16:creationId xmlns:a16="http://schemas.microsoft.com/office/drawing/2014/main" id="{C2BA7424-5251-4785-8F1A-5FEE2A205F50}"/>
                </a:ext>
              </a:extLst>
            </p:cNvPr>
            <p:cNvSpPr/>
            <p:nvPr/>
          </p:nvSpPr>
          <p:spPr>
            <a:xfrm>
              <a:off x="2388550" y="3876388"/>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a:extLst>
                <a:ext uri="{FF2B5EF4-FFF2-40B4-BE49-F238E27FC236}">
                  <a16:creationId xmlns:a16="http://schemas.microsoft.com/office/drawing/2014/main" id="{7BA8CE45-CBC4-4B3C-A73A-CF038BE1F0EE}"/>
                </a:ext>
              </a:extLst>
            </p:cNvPr>
            <p:cNvSpPr/>
            <p:nvPr/>
          </p:nvSpPr>
          <p:spPr>
            <a:xfrm>
              <a:off x="2388550" y="2779244"/>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a:extLst>
                <a:ext uri="{FF2B5EF4-FFF2-40B4-BE49-F238E27FC236}">
                  <a16:creationId xmlns:a16="http://schemas.microsoft.com/office/drawing/2014/main" id="{A304A617-F040-40B7-987C-4C114A552E13}"/>
                </a:ext>
              </a:extLst>
            </p:cNvPr>
            <p:cNvSpPr/>
            <p:nvPr/>
          </p:nvSpPr>
          <p:spPr>
            <a:xfrm>
              <a:off x="4128492" y="2783712"/>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C05D5C11-56CD-4BE3-9A35-4334731801AD}"/>
                </a:ext>
              </a:extLst>
            </p:cNvPr>
            <p:cNvSpPr/>
            <p:nvPr/>
          </p:nvSpPr>
          <p:spPr>
            <a:xfrm>
              <a:off x="1030334" y="3198571"/>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6" name="직선 연결선 75">
              <a:extLst>
                <a:ext uri="{FF2B5EF4-FFF2-40B4-BE49-F238E27FC236}">
                  <a16:creationId xmlns:a16="http://schemas.microsoft.com/office/drawing/2014/main" id="{E73F0510-EBAE-4762-905A-A6813B16D632}"/>
                </a:ext>
              </a:extLst>
            </p:cNvPr>
            <p:cNvCxnSpPr>
              <a:cxnSpLocks/>
              <a:stCxn id="58" idx="4"/>
              <a:endCxn id="57" idx="0"/>
            </p:cNvCxnSpPr>
            <p:nvPr/>
          </p:nvCxnSpPr>
          <p:spPr>
            <a:xfrm>
              <a:off x="2460940" y="2924024"/>
              <a:ext cx="0" cy="95236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E8979B8E-1AA3-48DA-B2A7-107F6D222178}"/>
                </a:ext>
              </a:extLst>
            </p:cNvPr>
            <p:cNvCxnSpPr>
              <a:cxnSpLocks/>
              <a:stCxn id="58" idx="6"/>
              <a:endCxn id="59" idx="2"/>
            </p:cNvCxnSpPr>
            <p:nvPr/>
          </p:nvCxnSpPr>
          <p:spPr>
            <a:xfrm>
              <a:off x="2533330" y="2851634"/>
              <a:ext cx="1595162" cy="4468"/>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C536ADF7-D5B3-4ACE-9E12-C5113DAC9DBB}"/>
                </a:ext>
              </a:extLst>
            </p:cNvPr>
            <p:cNvSpPr/>
            <p:nvPr/>
          </p:nvSpPr>
          <p:spPr>
            <a:xfrm>
              <a:off x="3765909" y="2124364"/>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a:extLst>
                <a:ext uri="{FF2B5EF4-FFF2-40B4-BE49-F238E27FC236}">
                  <a16:creationId xmlns:a16="http://schemas.microsoft.com/office/drawing/2014/main" id="{7C36A6C1-B379-438F-94F8-F486F4F149F9}"/>
                </a:ext>
              </a:extLst>
            </p:cNvPr>
            <p:cNvCxnSpPr>
              <a:stCxn id="10" idx="6"/>
              <a:endCxn id="57" idx="2"/>
            </p:cNvCxnSpPr>
            <p:nvPr/>
          </p:nvCxnSpPr>
          <p:spPr>
            <a:xfrm>
              <a:off x="772402" y="3948778"/>
              <a:ext cx="1616148"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그룹 188">
            <a:extLst>
              <a:ext uri="{FF2B5EF4-FFF2-40B4-BE49-F238E27FC236}">
                <a16:creationId xmlns:a16="http://schemas.microsoft.com/office/drawing/2014/main" id="{D98A5730-92F6-41C4-91BE-011C0A8E0E08}"/>
              </a:ext>
            </a:extLst>
          </p:cNvPr>
          <p:cNvGrpSpPr/>
          <p:nvPr/>
        </p:nvGrpSpPr>
        <p:grpSpPr>
          <a:xfrm>
            <a:off x="4788272" y="1957279"/>
            <a:ext cx="3559259" cy="3038390"/>
            <a:chOff x="4788272" y="1404829"/>
            <a:chExt cx="3559259" cy="3038390"/>
          </a:xfrm>
        </p:grpSpPr>
        <p:sp>
          <p:nvSpPr>
            <p:cNvPr id="19" name="직사각형 18">
              <a:extLst>
                <a:ext uri="{FF2B5EF4-FFF2-40B4-BE49-F238E27FC236}">
                  <a16:creationId xmlns:a16="http://schemas.microsoft.com/office/drawing/2014/main" id="{4871768E-2AAB-41AD-B7E1-A905F2E48577}"/>
                </a:ext>
              </a:extLst>
            </p:cNvPr>
            <p:cNvSpPr/>
            <p:nvPr/>
          </p:nvSpPr>
          <p:spPr>
            <a:xfrm>
              <a:off x="4788273" y="1404829"/>
              <a:ext cx="3559258" cy="3038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23C156C7-3416-41AE-85DD-4E94C2743F8B}"/>
                </a:ext>
              </a:extLst>
            </p:cNvPr>
            <p:cNvSpPr/>
            <p:nvPr/>
          </p:nvSpPr>
          <p:spPr>
            <a:xfrm>
              <a:off x="4788272" y="2982866"/>
              <a:ext cx="956746"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2EF77E20-9532-4D78-9069-ECE50184D37E}"/>
                </a:ext>
              </a:extLst>
            </p:cNvPr>
            <p:cNvSpPr/>
            <p:nvPr/>
          </p:nvSpPr>
          <p:spPr>
            <a:xfrm flipV="1">
              <a:off x="5745017" y="2982866"/>
              <a:ext cx="1911927" cy="1074210"/>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각 삼각형 26">
              <a:extLst>
                <a:ext uri="{FF2B5EF4-FFF2-40B4-BE49-F238E27FC236}">
                  <a16:creationId xmlns:a16="http://schemas.microsoft.com/office/drawing/2014/main" id="{B9B9FD32-AD85-4A64-BC1A-E98D6A5655E1}"/>
                </a:ext>
              </a:extLst>
            </p:cNvPr>
            <p:cNvSpPr/>
            <p:nvPr/>
          </p:nvSpPr>
          <p:spPr>
            <a:xfrm flipH="1">
              <a:off x="5750515" y="2982866"/>
              <a:ext cx="1911927" cy="1074210"/>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26F03B28-1C4A-40C6-851A-E418A69630FC}"/>
                </a:ext>
              </a:extLst>
            </p:cNvPr>
            <p:cNvSpPr/>
            <p:nvPr/>
          </p:nvSpPr>
          <p:spPr>
            <a:xfrm>
              <a:off x="7656943" y="1908656"/>
              <a:ext cx="690587"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2AD10C5C-D49F-40C2-B694-9AAF125612DB}"/>
                </a:ext>
              </a:extLst>
            </p:cNvPr>
            <p:cNvSpPr/>
            <p:nvPr/>
          </p:nvSpPr>
          <p:spPr>
            <a:xfrm>
              <a:off x="7662441" y="2982866"/>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A2F2DF09-D995-454A-8278-CC2BA9E8279E}"/>
                </a:ext>
              </a:extLst>
            </p:cNvPr>
            <p:cNvSpPr/>
            <p:nvPr/>
          </p:nvSpPr>
          <p:spPr>
            <a:xfrm>
              <a:off x="5739452" y="1908656"/>
              <a:ext cx="1916691"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a:extLst>
                <a:ext uri="{FF2B5EF4-FFF2-40B4-BE49-F238E27FC236}">
                  <a16:creationId xmlns:a16="http://schemas.microsoft.com/office/drawing/2014/main" id="{F11B0164-ACEF-4E8A-8E41-41DCB765520B}"/>
                </a:ext>
              </a:extLst>
            </p:cNvPr>
            <p:cNvSpPr/>
            <p:nvPr/>
          </p:nvSpPr>
          <p:spPr>
            <a:xfrm>
              <a:off x="5194255" y="3876388"/>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a:extLst>
                <a:ext uri="{FF2B5EF4-FFF2-40B4-BE49-F238E27FC236}">
                  <a16:creationId xmlns:a16="http://schemas.microsoft.com/office/drawing/2014/main" id="{028481BF-282B-4A2A-962F-B9C03CAD2895}"/>
                </a:ext>
              </a:extLst>
            </p:cNvPr>
            <p:cNvSpPr/>
            <p:nvPr/>
          </p:nvSpPr>
          <p:spPr>
            <a:xfrm>
              <a:off x="6096000" y="3031157"/>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a:extLst>
                <a:ext uri="{FF2B5EF4-FFF2-40B4-BE49-F238E27FC236}">
                  <a16:creationId xmlns:a16="http://schemas.microsoft.com/office/drawing/2014/main" id="{C453A57E-E484-447F-B6BE-D37A04184325}"/>
                </a:ext>
              </a:extLst>
            </p:cNvPr>
            <p:cNvSpPr/>
            <p:nvPr/>
          </p:nvSpPr>
          <p:spPr>
            <a:xfrm>
              <a:off x="6612902" y="2789795"/>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a:extLst>
                <a:ext uri="{FF2B5EF4-FFF2-40B4-BE49-F238E27FC236}">
                  <a16:creationId xmlns:a16="http://schemas.microsoft.com/office/drawing/2014/main" id="{9D30F816-39F4-4047-A451-D570879BE96B}"/>
                </a:ext>
              </a:extLst>
            </p:cNvPr>
            <p:cNvSpPr/>
            <p:nvPr/>
          </p:nvSpPr>
          <p:spPr>
            <a:xfrm>
              <a:off x="7993540" y="2789795"/>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a:extLst>
                <a:ext uri="{FF2B5EF4-FFF2-40B4-BE49-F238E27FC236}">
                  <a16:creationId xmlns:a16="http://schemas.microsoft.com/office/drawing/2014/main" id="{4E6A46C2-A67B-4726-92D7-E27F51E5545C}"/>
                </a:ext>
              </a:extLst>
            </p:cNvPr>
            <p:cNvSpPr/>
            <p:nvPr/>
          </p:nvSpPr>
          <p:spPr>
            <a:xfrm>
              <a:off x="7963305" y="3861070"/>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a:extLst>
                <a:ext uri="{FF2B5EF4-FFF2-40B4-BE49-F238E27FC236}">
                  <a16:creationId xmlns:a16="http://schemas.microsoft.com/office/drawing/2014/main" id="{80DF8364-E5E7-4503-84DE-453BE7B8047F}"/>
                </a:ext>
              </a:extLst>
            </p:cNvPr>
            <p:cNvSpPr/>
            <p:nvPr/>
          </p:nvSpPr>
          <p:spPr>
            <a:xfrm>
              <a:off x="6832573" y="3861070"/>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5" name="직선 연결선 84">
              <a:extLst>
                <a:ext uri="{FF2B5EF4-FFF2-40B4-BE49-F238E27FC236}">
                  <a16:creationId xmlns:a16="http://schemas.microsoft.com/office/drawing/2014/main" id="{34EF1F27-4710-4F2C-AB68-B2EE4774A89A}"/>
                </a:ext>
              </a:extLst>
            </p:cNvPr>
            <p:cNvCxnSpPr>
              <a:cxnSpLocks/>
              <a:stCxn id="62" idx="2"/>
              <a:endCxn id="61" idx="7"/>
            </p:cNvCxnSpPr>
            <p:nvPr/>
          </p:nvCxnSpPr>
          <p:spPr>
            <a:xfrm flipH="1">
              <a:off x="6219577" y="2862185"/>
              <a:ext cx="393325" cy="190175"/>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8FAC851A-548F-4A9E-A9E3-36C6E6DE4D04}"/>
                </a:ext>
              </a:extLst>
            </p:cNvPr>
            <p:cNvSpPr/>
            <p:nvPr/>
          </p:nvSpPr>
          <p:spPr>
            <a:xfrm>
              <a:off x="5698720" y="3195133"/>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5F339C66-6FA4-40DD-98AA-16049E3D8E4A}"/>
                </a:ext>
              </a:extLst>
            </p:cNvPr>
            <p:cNvSpPr/>
            <p:nvPr/>
          </p:nvSpPr>
          <p:spPr>
            <a:xfrm>
              <a:off x="7600821" y="2124361"/>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34127232-0FEC-472A-B3CF-8E1AA28840F0}"/>
                </a:ext>
              </a:extLst>
            </p:cNvPr>
            <p:cNvSpPr/>
            <p:nvPr/>
          </p:nvSpPr>
          <p:spPr>
            <a:xfrm>
              <a:off x="7603919" y="3186702"/>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3" name="직선 연결선 82">
              <a:extLst>
                <a:ext uri="{FF2B5EF4-FFF2-40B4-BE49-F238E27FC236}">
                  <a16:creationId xmlns:a16="http://schemas.microsoft.com/office/drawing/2014/main" id="{5C0B1449-5665-4213-A452-10226D42DC3C}"/>
                </a:ext>
              </a:extLst>
            </p:cNvPr>
            <p:cNvCxnSpPr>
              <a:cxnSpLocks/>
              <a:stCxn id="60" idx="6"/>
              <a:endCxn id="61" idx="3"/>
            </p:cNvCxnSpPr>
            <p:nvPr/>
          </p:nvCxnSpPr>
          <p:spPr>
            <a:xfrm flipV="1">
              <a:off x="5339035" y="3154734"/>
              <a:ext cx="778168" cy="79404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직선 연결선 87">
              <a:extLst>
                <a:ext uri="{FF2B5EF4-FFF2-40B4-BE49-F238E27FC236}">
                  <a16:creationId xmlns:a16="http://schemas.microsoft.com/office/drawing/2014/main" id="{5387458D-76DF-48A3-952B-F350B40D7A2A}"/>
                </a:ext>
              </a:extLst>
            </p:cNvPr>
            <p:cNvCxnSpPr>
              <a:cxnSpLocks/>
              <a:stCxn id="63" idx="2"/>
              <a:endCxn id="62" idx="6"/>
            </p:cNvCxnSpPr>
            <p:nvPr/>
          </p:nvCxnSpPr>
          <p:spPr>
            <a:xfrm flipH="1">
              <a:off x="6757682" y="2862185"/>
              <a:ext cx="1235858"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408183CD-3749-4916-85B7-9B354DDD7872}"/>
                </a:ext>
              </a:extLst>
            </p:cNvPr>
            <p:cNvCxnSpPr>
              <a:cxnSpLocks/>
              <a:stCxn id="64" idx="2"/>
              <a:endCxn id="65" idx="6"/>
            </p:cNvCxnSpPr>
            <p:nvPr/>
          </p:nvCxnSpPr>
          <p:spPr>
            <a:xfrm flipH="1">
              <a:off x="6977353" y="3933460"/>
              <a:ext cx="985952"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8" name="그룹 207">
            <a:extLst>
              <a:ext uri="{FF2B5EF4-FFF2-40B4-BE49-F238E27FC236}">
                <a16:creationId xmlns:a16="http://schemas.microsoft.com/office/drawing/2014/main" id="{D0235F77-D049-49A0-B753-DEBCBD28FED7}"/>
              </a:ext>
            </a:extLst>
          </p:cNvPr>
          <p:cNvGrpSpPr/>
          <p:nvPr/>
        </p:nvGrpSpPr>
        <p:grpSpPr>
          <a:xfrm>
            <a:off x="8567215" y="1954033"/>
            <a:ext cx="3286882" cy="3041636"/>
            <a:chOff x="8567215" y="1954033"/>
            <a:chExt cx="3286882" cy="3041636"/>
          </a:xfrm>
        </p:grpSpPr>
        <p:cxnSp>
          <p:nvCxnSpPr>
            <p:cNvPr id="128" name="직선 연결선 127">
              <a:extLst>
                <a:ext uri="{FF2B5EF4-FFF2-40B4-BE49-F238E27FC236}">
                  <a16:creationId xmlns:a16="http://schemas.microsoft.com/office/drawing/2014/main" id="{227BD2A7-BCE3-423B-ADB1-CE8CDDAD3F45}"/>
                </a:ext>
              </a:extLst>
            </p:cNvPr>
            <p:cNvCxnSpPr>
              <a:cxnSpLocks/>
              <a:stCxn id="127" idx="1"/>
              <a:endCxn id="131" idx="5"/>
            </p:cNvCxnSpPr>
            <p:nvPr/>
          </p:nvCxnSpPr>
          <p:spPr>
            <a:xfrm flipH="1" flipV="1">
              <a:off x="10882194" y="3871160"/>
              <a:ext cx="595712" cy="70617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9" name="직선 연결선 138">
              <a:extLst>
                <a:ext uri="{FF2B5EF4-FFF2-40B4-BE49-F238E27FC236}">
                  <a16:creationId xmlns:a16="http://schemas.microsoft.com/office/drawing/2014/main" id="{47B8787C-8643-4F02-B91B-002893453090}"/>
                </a:ext>
              </a:extLst>
            </p:cNvPr>
            <p:cNvCxnSpPr>
              <a:cxnSpLocks/>
              <a:stCxn id="131" idx="2"/>
              <a:endCxn id="132" idx="6"/>
            </p:cNvCxnSpPr>
            <p:nvPr/>
          </p:nvCxnSpPr>
          <p:spPr>
            <a:xfrm flipH="1" flipV="1">
              <a:off x="9731060" y="3530806"/>
              <a:ext cx="1027557" cy="28916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28585232-0AD3-428D-BA62-F38064F6B5EE}"/>
                </a:ext>
              </a:extLst>
            </p:cNvPr>
            <p:cNvCxnSpPr>
              <a:cxnSpLocks/>
              <a:stCxn id="132" idx="2"/>
              <a:endCxn id="70" idx="6"/>
            </p:cNvCxnSpPr>
            <p:nvPr/>
          </p:nvCxnSpPr>
          <p:spPr>
            <a:xfrm flipH="1">
              <a:off x="8958467" y="3530806"/>
              <a:ext cx="627813" cy="948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E48D23AE-D978-48BD-B61B-4C609B2DFE03}"/>
                </a:ext>
              </a:extLst>
            </p:cNvPr>
            <p:cNvCxnSpPr>
              <a:cxnSpLocks/>
              <a:stCxn id="69" idx="1"/>
              <a:endCxn id="133" idx="5"/>
            </p:cNvCxnSpPr>
            <p:nvPr/>
          </p:nvCxnSpPr>
          <p:spPr>
            <a:xfrm flipH="1" flipV="1">
              <a:off x="10888978" y="2758459"/>
              <a:ext cx="643329" cy="73064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0174EEB4-88C9-4515-ABFD-3EC3EC27295F}"/>
                </a:ext>
              </a:extLst>
            </p:cNvPr>
            <p:cNvCxnSpPr>
              <a:cxnSpLocks/>
              <a:stCxn id="133" idx="1"/>
              <a:endCxn id="134" idx="6"/>
            </p:cNvCxnSpPr>
            <p:nvPr/>
          </p:nvCxnSpPr>
          <p:spPr>
            <a:xfrm flipH="1" flipV="1">
              <a:off x="9706691" y="2419448"/>
              <a:ext cx="1079913" cy="23663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1" name="직선 연결선 150">
              <a:extLst>
                <a:ext uri="{FF2B5EF4-FFF2-40B4-BE49-F238E27FC236}">
                  <a16:creationId xmlns:a16="http://schemas.microsoft.com/office/drawing/2014/main" id="{86582C83-C632-4E85-8216-DB417AE7F045}"/>
                </a:ext>
              </a:extLst>
            </p:cNvPr>
            <p:cNvCxnSpPr>
              <a:cxnSpLocks/>
              <a:endCxn id="126" idx="6"/>
            </p:cNvCxnSpPr>
            <p:nvPr/>
          </p:nvCxnSpPr>
          <p:spPr>
            <a:xfrm flipH="1">
              <a:off x="8960384" y="2417939"/>
              <a:ext cx="584260" cy="0"/>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0" name="직선 연결선 119">
              <a:extLst>
                <a:ext uri="{FF2B5EF4-FFF2-40B4-BE49-F238E27FC236}">
                  <a16:creationId xmlns:a16="http://schemas.microsoft.com/office/drawing/2014/main" id="{2CE53F09-7A91-40E5-8C2E-3FE30A7301F7}"/>
                </a:ext>
              </a:extLst>
            </p:cNvPr>
            <p:cNvCxnSpPr>
              <a:stCxn id="38" idx="2"/>
              <a:endCxn id="37" idx="2"/>
            </p:cNvCxnSpPr>
            <p:nvPr/>
          </p:nvCxnSpPr>
          <p:spPr>
            <a:xfrm flipH="1" flipV="1">
              <a:off x="9252480" y="3676650"/>
              <a:ext cx="1917424" cy="1080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EFE02411-D49B-40D6-BFB0-44CF8DF05500}"/>
                </a:ext>
              </a:extLst>
            </p:cNvPr>
            <p:cNvCxnSpPr/>
            <p:nvPr/>
          </p:nvCxnSpPr>
          <p:spPr>
            <a:xfrm flipH="1" flipV="1">
              <a:off x="9253585" y="2601163"/>
              <a:ext cx="1917424" cy="1080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462398DE-A9B7-4261-8737-6A0DF0FC8A64}"/>
                </a:ext>
              </a:extLst>
            </p:cNvPr>
            <p:cNvSpPr/>
            <p:nvPr/>
          </p:nvSpPr>
          <p:spPr>
            <a:xfrm>
              <a:off x="8567215" y="1957279"/>
              <a:ext cx="3286882" cy="30383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각 삼각형 36">
              <a:extLst>
                <a:ext uri="{FF2B5EF4-FFF2-40B4-BE49-F238E27FC236}">
                  <a16:creationId xmlns:a16="http://schemas.microsoft.com/office/drawing/2014/main" id="{7AC89876-2F6E-49EC-B21F-EB287B10C417}"/>
                </a:ext>
              </a:extLst>
            </p:cNvPr>
            <p:cNvSpPr/>
            <p:nvPr/>
          </p:nvSpPr>
          <p:spPr>
            <a:xfrm flipV="1">
              <a:off x="9252480" y="3676650"/>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각 삼각형 37">
              <a:extLst>
                <a:ext uri="{FF2B5EF4-FFF2-40B4-BE49-F238E27FC236}">
                  <a16:creationId xmlns:a16="http://schemas.microsoft.com/office/drawing/2014/main" id="{19CAE5C2-5FFD-4905-B2C1-092593C156E6}"/>
                </a:ext>
              </a:extLst>
            </p:cNvPr>
            <p:cNvSpPr/>
            <p:nvPr/>
          </p:nvSpPr>
          <p:spPr>
            <a:xfrm flipH="1">
              <a:off x="9257977" y="3676650"/>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각 삼각형 39">
              <a:extLst>
                <a:ext uri="{FF2B5EF4-FFF2-40B4-BE49-F238E27FC236}">
                  <a16:creationId xmlns:a16="http://schemas.microsoft.com/office/drawing/2014/main" id="{7D39949D-0D3D-45E1-AE73-1F2042FC0032}"/>
                </a:ext>
              </a:extLst>
            </p:cNvPr>
            <p:cNvSpPr/>
            <p:nvPr/>
          </p:nvSpPr>
          <p:spPr>
            <a:xfrm flipV="1">
              <a:off x="9252480" y="2596538"/>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각 삼각형 40">
              <a:extLst>
                <a:ext uri="{FF2B5EF4-FFF2-40B4-BE49-F238E27FC236}">
                  <a16:creationId xmlns:a16="http://schemas.microsoft.com/office/drawing/2014/main" id="{FCE4B87F-94BA-4B48-9196-459B5E3A8F3A}"/>
                </a:ext>
              </a:extLst>
            </p:cNvPr>
            <p:cNvSpPr/>
            <p:nvPr/>
          </p:nvSpPr>
          <p:spPr>
            <a:xfrm flipH="1">
              <a:off x="9257977" y="2596538"/>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D98C4AF3-FBAE-46B2-A8F6-3C1454616E52}"/>
                </a:ext>
              </a:extLst>
            </p:cNvPr>
            <p:cNvSpPr/>
            <p:nvPr/>
          </p:nvSpPr>
          <p:spPr>
            <a:xfrm>
              <a:off x="11169008" y="3674745"/>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a:extLst>
                <a:ext uri="{FF2B5EF4-FFF2-40B4-BE49-F238E27FC236}">
                  <a16:creationId xmlns:a16="http://schemas.microsoft.com/office/drawing/2014/main" id="{020D5D64-1691-4CD3-8C2E-8E31E0289D33}"/>
                </a:ext>
              </a:extLst>
            </p:cNvPr>
            <p:cNvSpPr/>
            <p:nvPr/>
          </p:nvSpPr>
          <p:spPr>
            <a:xfrm>
              <a:off x="11168963" y="2612047"/>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a:extLst>
                <a:ext uri="{FF2B5EF4-FFF2-40B4-BE49-F238E27FC236}">
                  <a16:creationId xmlns:a16="http://schemas.microsoft.com/office/drawing/2014/main" id="{CBCC4CBA-E3E4-4E59-B52A-4580643765F9}"/>
                </a:ext>
              </a:extLst>
            </p:cNvPr>
            <p:cNvSpPr/>
            <p:nvPr/>
          </p:nvSpPr>
          <p:spPr>
            <a:xfrm>
              <a:off x="8570587" y="3676650"/>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5103532C-975D-471B-A4DB-BC7AA929D37A}"/>
                </a:ext>
              </a:extLst>
            </p:cNvPr>
            <p:cNvSpPr/>
            <p:nvPr/>
          </p:nvSpPr>
          <p:spPr>
            <a:xfrm>
              <a:off x="8570586" y="2596538"/>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a:extLst>
                <a:ext uri="{FF2B5EF4-FFF2-40B4-BE49-F238E27FC236}">
                  <a16:creationId xmlns:a16="http://schemas.microsoft.com/office/drawing/2014/main" id="{FB722DC0-3AF8-4CB2-9B73-D34CAE72A58C}"/>
                </a:ext>
              </a:extLst>
            </p:cNvPr>
            <p:cNvSpPr/>
            <p:nvPr/>
          </p:nvSpPr>
          <p:spPr>
            <a:xfrm>
              <a:off x="9194057" y="2802800"/>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646F251C-C5E3-47D8-9F53-043C1B6C9DBE}"/>
                </a:ext>
              </a:extLst>
            </p:cNvPr>
            <p:cNvSpPr/>
            <p:nvPr/>
          </p:nvSpPr>
          <p:spPr>
            <a:xfrm>
              <a:off x="11168560" y="1965056"/>
              <a:ext cx="685089" cy="639554"/>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00A0D13-803F-4FB2-A355-0342A653556C}"/>
                </a:ext>
              </a:extLst>
            </p:cNvPr>
            <p:cNvSpPr/>
            <p:nvPr/>
          </p:nvSpPr>
          <p:spPr>
            <a:xfrm>
              <a:off x="8567391" y="1954033"/>
              <a:ext cx="685089" cy="639554"/>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32C2100C-0A03-4E4B-B91B-175C515B2D85}"/>
                </a:ext>
              </a:extLst>
            </p:cNvPr>
            <p:cNvSpPr/>
            <p:nvPr/>
          </p:nvSpPr>
          <p:spPr>
            <a:xfrm>
              <a:off x="9258830" y="1956828"/>
              <a:ext cx="1906260" cy="639554"/>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a:extLst>
                <a:ext uri="{FF2B5EF4-FFF2-40B4-BE49-F238E27FC236}">
                  <a16:creationId xmlns:a16="http://schemas.microsoft.com/office/drawing/2014/main" id="{4318369D-027E-4374-9006-FC18C1F2793B}"/>
                </a:ext>
              </a:extLst>
            </p:cNvPr>
            <p:cNvSpPr/>
            <p:nvPr/>
          </p:nvSpPr>
          <p:spPr>
            <a:xfrm>
              <a:off x="8856874" y="4536641"/>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a:extLst>
                <a:ext uri="{FF2B5EF4-FFF2-40B4-BE49-F238E27FC236}">
                  <a16:creationId xmlns:a16="http://schemas.microsoft.com/office/drawing/2014/main" id="{00E7A14A-079B-4D56-A769-3CBE47B2E3A6}"/>
                </a:ext>
              </a:extLst>
            </p:cNvPr>
            <p:cNvSpPr/>
            <p:nvPr/>
          </p:nvSpPr>
          <p:spPr>
            <a:xfrm>
              <a:off x="9575774" y="3751759"/>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a:extLst>
                <a:ext uri="{FF2B5EF4-FFF2-40B4-BE49-F238E27FC236}">
                  <a16:creationId xmlns:a16="http://schemas.microsoft.com/office/drawing/2014/main" id="{C888453B-652A-4815-991D-C547FE0DFEA3}"/>
                </a:ext>
              </a:extLst>
            </p:cNvPr>
            <p:cNvSpPr/>
            <p:nvPr/>
          </p:nvSpPr>
          <p:spPr>
            <a:xfrm>
              <a:off x="10765401" y="3476474"/>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a:extLst>
                <a:ext uri="{FF2B5EF4-FFF2-40B4-BE49-F238E27FC236}">
                  <a16:creationId xmlns:a16="http://schemas.microsoft.com/office/drawing/2014/main" id="{3F22C4B5-41C6-48C3-ACD1-84D68D5AE402}"/>
                </a:ext>
              </a:extLst>
            </p:cNvPr>
            <p:cNvSpPr/>
            <p:nvPr/>
          </p:nvSpPr>
          <p:spPr>
            <a:xfrm>
              <a:off x="11511104" y="3467903"/>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2598764-9E75-43CD-9F54-C8BB572524BD}"/>
                </a:ext>
              </a:extLst>
            </p:cNvPr>
            <p:cNvSpPr/>
            <p:nvPr/>
          </p:nvSpPr>
          <p:spPr>
            <a:xfrm>
              <a:off x="8813687" y="3467903"/>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a:extLst>
                <a:ext uri="{FF2B5EF4-FFF2-40B4-BE49-F238E27FC236}">
                  <a16:creationId xmlns:a16="http://schemas.microsoft.com/office/drawing/2014/main" id="{EF824D13-7154-430F-AF0B-4CAB9C1D85B9}"/>
                </a:ext>
              </a:extLst>
            </p:cNvPr>
            <p:cNvSpPr/>
            <p:nvPr/>
          </p:nvSpPr>
          <p:spPr>
            <a:xfrm>
              <a:off x="9575774" y="2651778"/>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a:extLst>
                <a:ext uri="{FF2B5EF4-FFF2-40B4-BE49-F238E27FC236}">
                  <a16:creationId xmlns:a16="http://schemas.microsoft.com/office/drawing/2014/main" id="{46285FB2-B39C-4617-AEC3-31285A29E54D}"/>
                </a:ext>
              </a:extLst>
            </p:cNvPr>
            <p:cNvSpPr/>
            <p:nvPr/>
          </p:nvSpPr>
          <p:spPr>
            <a:xfrm>
              <a:off x="10903805" y="2344799"/>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a:extLst>
                <a:ext uri="{FF2B5EF4-FFF2-40B4-BE49-F238E27FC236}">
                  <a16:creationId xmlns:a16="http://schemas.microsoft.com/office/drawing/2014/main" id="{D2BFDA63-478F-44A8-83D8-4DAE97CA9278}"/>
                </a:ext>
              </a:extLst>
            </p:cNvPr>
            <p:cNvSpPr/>
            <p:nvPr/>
          </p:nvSpPr>
          <p:spPr>
            <a:xfrm>
              <a:off x="11474098" y="2347022"/>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73">
              <a:extLst>
                <a:ext uri="{FF2B5EF4-FFF2-40B4-BE49-F238E27FC236}">
                  <a16:creationId xmlns:a16="http://schemas.microsoft.com/office/drawing/2014/main" id="{AF109FC1-FC61-4392-9499-0A61D3FA06FA}"/>
                </a:ext>
              </a:extLst>
            </p:cNvPr>
            <p:cNvSpPr/>
            <p:nvPr/>
          </p:nvSpPr>
          <p:spPr>
            <a:xfrm>
              <a:off x="11104567" y="1963338"/>
              <a:ext cx="132452" cy="625363"/>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9" name="직선 연결선 98">
              <a:extLst>
                <a:ext uri="{FF2B5EF4-FFF2-40B4-BE49-F238E27FC236}">
                  <a16:creationId xmlns:a16="http://schemas.microsoft.com/office/drawing/2014/main" id="{8C6EEE6C-960D-4FA7-8C95-1B5169D9128B}"/>
                </a:ext>
              </a:extLst>
            </p:cNvPr>
            <p:cNvCxnSpPr>
              <a:cxnSpLocks/>
              <a:stCxn id="68" idx="2"/>
              <a:endCxn id="67" idx="6"/>
            </p:cNvCxnSpPr>
            <p:nvPr/>
          </p:nvCxnSpPr>
          <p:spPr>
            <a:xfrm flipH="1">
              <a:off x="9720554" y="3548864"/>
              <a:ext cx="1044847" cy="275285"/>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직사각형 48">
              <a:extLst>
                <a:ext uri="{FF2B5EF4-FFF2-40B4-BE49-F238E27FC236}">
                  <a16:creationId xmlns:a16="http://schemas.microsoft.com/office/drawing/2014/main" id="{660A76F6-2791-4546-9558-2849469DC6D3}"/>
                </a:ext>
              </a:extLst>
            </p:cNvPr>
            <p:cNvSpPr/>
            <p:nvPr/>
          </p:nvSpPr>
          <p:spPr>
            <a:xfrm>
              <a:off x="9203406" y="3896539"/>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F561D7E4-D961-4C8A-9FC0-F96958226A5E}"/>
                </a:ext>
              </a:extLst>
            </p:cNvPr>
            <p:cNvSpPr/>
            <p:nvPr/>
          </p:nvSpPr>
          <p:spPr>
            <a:xfrm>
              <a:off x="11096655" y="2819915"/>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6" name="직선 연결선 95">
              <a:extLst>
                <a:ext uri="{FF2B5EF4-FFF2-40B4-BE49-F238E27FC236}">
                  <a16:creationId xmlns:a16="http://schemas.microsoft.com/office/drawing/2014/main" id="{1486B42A-09D7-4CD5-A9F5-4DE396238CC2}"/>
                </a:ext>
              </a:extLst>
            </p:cNvPr>
            <p:cNvCxnSpPr>
              <a:cxnSpLocks/>
              <a:stCxn id="67" idx="3"/>
              <a:endCxn id="66" idx="7"/>
            </p:cNvCxnSpPr>
            <p:nvPr/>
          </p:nvCxnSpPr>
          <p:spPr>
            <a:xfrm flipH="1">
              <a:off x="8980451" y="3875336"/>
              <a:ext cx="616526" cy="682508"/>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8F286AA0-1A63-42C7-BB00-C45524233B79}"/>
                </a:ext>
              </a:extLst>
            </p:cNvPr>
            <p:cNvCxnSpPr>
              <a:cxnSpLocks/>
              <a:stCxn id="69" idx="2"/>
              <a:endCxn id="68" idx="6"/>
            </p:cNvCxnSpPr>
            <p:nvPr/>
          </p:nvCxnSpPr>
          <p:spPr>
            <a:xfrm flipH="1">
              <a:off x="10910181" y="3540293"/>
              <a:ext cx="600923" cy="85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70077892-7BF5-426E-92E9-592D3E9C3215}"/>
                </a:ext>
              </a:extLst>
            </p:cNvPr>
            <p:cNvCxnSpPr>
              <a:cxnSpLocks/>
              <a:stCxn id="71" idx="3"/>
              <a:endCxn id="70" idx="7"/>
            </p:cNvCxnSpPr>
            <p:nvPr/>
          </p:nvCxnSpPr>
          <p:spPr>
            <a:xfrm flipH="1">
              <a:off x="8937264" y="2775355"/>
              <a:ext cx="659713" cy="71375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3EE5DBCE-C57A-47DF-A1F2-438D14F927FB}"/>
                </a:ext>
              </a:extLst>
            </p:cNvPr>
            <p:cNvCxnSpPr>
              <a:cxnSpLocks/>
              <a:stCxn id="72" idx="2"/>
              <a:endCxn id="71" idx="6"/>
            </p:cNvCxnSpPr>
            <p:nvPr/>
          </p:nvCxnSpPr>
          <p:spPr>
            <a:xfrm flipH="1">
              <a:off x="9720554" y="2417189"/>
              <a:ext cx="1183251" cy="30697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직선 연결선 114">
              <a:extLst>
                <a:ext uri="{FF2B5EF4-FFF2-40B4-BE49-F238E27FC236}">
                  <a16:creationId xmlns:a16="http://schemas.microsoft.com/office/drawing/2014/main" id="{37C52992-1EE5-41C0-BE44-BE9D51248352}"/>
                </a:ext>
              </a:extLst>
            </p:cNvPr>
            <p:cNvCxnSpPr>
              <a:cxnSpLocks/>
              <a:stCxn id="73" idx="2"/>
              <a:endCxn id="72" idx="6"/>
            </p:cNvCxnSpPr>
            <p:nvPr/>
          </p:nvCxnSpPr>
          <p:spPr>
            <a:xfrm flipH="1" flipV="1">
              <a:off x="11048585" y="2417189"/>
              <a:ext cx="425513" cy="222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직사각형 123">
              <a:extLst>
                <a:ext uri="{FF2B5EF4-FFF2-40B4-BE49-F238E27FC236}">
                  <a16:creationId xmlns:a16="http://schemas.microsoft.com/office/drawing/2014/main" id="{8999D412-6EC7-4303-8491-6DA6FD107A20}"/>
                </a:ext>
              </a:extLst>
            </p:cNvPr>
            <p:cNvSpPr/>
            <p:nvPr/>
          </p:nvSpPr>
          <p:spPr>
            <a:xfrm>
              <a:off x="9168918" y="1962683"/>
              <a:ext cx="132452" cy="625363"/>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a:extLst>
                <a:ext uri="{FF2B5EF4-FFF2-40B4-BE49-F238E27FC236}">
                  <a16:creationId xmlns:a16="http://schemas.microsoft.com/office/drawing/2014/main" id="{063D5742-6E2D-4584-9D7F-B27D8334AE13}"/>
                </a:ext>
              </a:extLst>
            </p:cNvPr>
            <p:cNvSpPr/>
            <p:nvPr/>
          </p:nvSpPr>
          <p:spPr>
            <a:xfrm>
              <a:off x="8815604" y="2345549"/>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a:extLst>
                <a:ext uri="{FF2B5EF4-FFF2-40B4-BE49-F238E27FC236}">
                  <a16:creationId xmlns:a16="http://schemas.microsoft.com/office/drawing/2014/main" id="{F9246658-7939-4FFE-96C1-22CB35B8A792}"/>
                </a:ext>
              </a:extLst>
            </p:cNvPr>
            <p:cNvSpPr/>
            <p:nvPr/>
          </p:nvSpPr>
          <p:spPr>
            <a:xfrm>
              <a:off x="11456703" y="4556134"/>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a:extLst>
                <a:ext uri="{FF2B5EF4-FFF2-40B4-BE49-F238E27FC236}">
                  <a16:creationId xmlns:a16="http://schemas.microsoft.com/office/drawing/2014/main" id="{A14C5BDB-402C-4125-A9BA-6DC229527D24}"/>
                </a:ext>
              </a:extLst>
            </p:cNvPr>
            <p:cNvSpPr/>
            <p:nvPr/>
          </p:nvSpPr>
          <p:spPr>
            <a:xfrm>
              <a:off x="10758617" y="3747583"/>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a:extLst>
                <a:ext uri="{FF2B5EF4-FFF2-40B4-BE49-F238E27FC236}">
                  <a16:creationId xmlns:a16="http://schemas.microsoft.com/office/drawing/2014/main" id="{06491DA5-E992-498B-B7E3-1F77DFBAE87B}"/>
                </a:ext>
              </a:extLst>
            </p:cNvPr>
            <p:cNvSpPr/>
            <p:nvPr/>
          </p:nvSpPr>
          <p:spPr>
            <a:xfrm>
              <a:off x="9586280" y="3458416"/>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a:extLst>
                <a:ext uri="{FF2B5EF4-FFF2-40B4-BE49-F238E27FC236}">
                  <a16:creationId xmlns:a16="http://schemas.microsoft.com/office/drawing/2014/main" id="{6EBCB1E6-D4AE-488F-AE52-1665CCB8092E}"/>
                </a:ext>
              </a:extLst>
            </p:cNvPr>
            <p:cNvSpPr/>
            <p:nvPr/>
          </p:nvSpPr>
          <p:spPr>
            <a:xfrm>
              <a:off x="10765401" y="2634882"/>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a:extLst>
                <a:ext uri="{FF2B5EF4-FFF2-40B4-BE49-F238E27FC236}">
                  <a16:creationId xmlns:a16="http://schemas.microsoft.com/office/drawing/2014/main" id="{8ED10C78-C398-4980-9E85-3A7A2178E5A4}"/>
                </a:ext>
              </a:extLst>
            </p:cNvPr>
            <p:cNvSpPr/>
            <p:nvPr/>
          </p:nvSpPr>
          <p:spPr>
            <a:xfrm>
              <a:off x="9561911" y="2347058"/>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6165AEDA-34AC-477A-AA3D-71B2D70A5366}"/>
                </a:ext>
              </a:extLst>
            </p:cNvPr>
            <p:cNvSpPr/>
            <p:nvPr/>
          </p:nvSpPr>
          <p:spPr>
            <a:xfrm>
              <a:off x="11113782" y="3896539"/>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3" name="타원 202">
            <a:extLst>
              <a:ext uri="{FF2B5EF4-FFF2-40B4-BE49-F238E27FC236}">
                <a16:creationId xmlns:a16="http://schemas.microsoft.com/office/drawing/2014/main" id="{DD01E35B-F326-425A-8DDD-6E08C5751699}"/>
              </a:ext>
            </a:extLst>
          </p:cNvPr>
          <p:cNvSpPr/>
          <p:nvPr/>
        </p:nvSpPr>
        <p:spPr>
          <a:xfrm>
            <a:off x="4334234" y="6174980"/>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1" name="TextBox 190">
            <a:extLst>
              <a:ext uri="{FF2B5EF4-FFF2-40B4-BE49-F238E27FC236}">
                <a16:creationId xmlns:a16="http://schemas.microsoft.com/office/drawing/2014/main" id="{5B399B34-28CD-4285-846C-9CE8B6B37C2F}"/>
              </a:ext>
            </a:extLst>
          </p:cNvPr>
          <p:cNvSpPr txBox="1"/>
          <p:nvPr/>
        </p:nvSpPr>
        <p:spPr>
          <a:xfrm>
            <a:off x="4786803" y="5005282"/>
            <a:ext cx="3559258" cy="733534"/>
          </a:xfrm>
          <a:prstGeom prst="rect">
            <a:avLst/>
          </a:prstGeom>
          <a:noFill/>
        </p:spPr>
        <p:txBody>
          <a:bodyPr wrap="square" rtlCol="0">
            <a:spAutoFit/>
          </a:bodyPr>
          <a:lstStyle/>
          <a:p>
            <a:r>
              <a:rPr lang="en-US" altLang="ko-KR" b="1" i="1" dirty="0"/>
              <a:t>Stair#2   </a:t>
            </a:r>
            <a:r>
              <a:rPr lang="en-US" altLang="ko-KR" dirty="0"/>
              <a:t>Single-story stair</a:t>
            </a:r>
          </a:p>
          <a:p>
            <a:pPr>
              <a:lnSpc>
                <a:spcPct val="150000"/>
              </a:lnSpc>
            </a:pPr>
            <a:r>
              <a:rPr lang="en-US" altLang="ko-KR" dirty="0"/>
              <a:t>               with available space</a:t>
            </a:r>
          </a:p>
        </p:txBody>
      </p:sp>
      <p:sp>
        <p:nvSpPr>
          <p:cNvPr id="192" name="TextBox 191">
            <a:extLst>
              <a:ext uri="{FF2B5EF4-FFF2-40B4-BE49-F238E27FC236}">
                <a16:creationId xmlns:a16="http://schemas.microsoft.com/office/drawing/2014/main" id="{D99B75C4-246C-4B3C-A850-CCC19A19B494}"/>
              </a:ext>
            </a:extLst>
          </p:cNvPr>
          <p:cNvSpPr txBox="1"/>
          <p:nvPr/>
        </p:nvSpPr>
        <p:spPr>
          <a:xfrm>
            <a:off x="384808" y="5005282"/>
            <a:ext cx="4171315" cy="369332"/>
          </a:xfrm>
          <a:prstGeom prst="rect">
            <a:avLst/>
          </a:prstGeom>
          <a:noFill/>
        </p:spPr>
        <p:txBody>
          <a:bodyPr wrap="square" rtlCol="0">
            <a:spAutoFit/>
          </a:bodyPr>
          <a:lstStyle/>
          <a:p>
            <a:r>
              <a:rPr lang="en-US" altLang="ko-KR" b="1" i="1" dirty="0"/>
              <a:t>Stair#1   </a:t>
            </a:r>
            <a:r>
              <a:rPr lang="en-US" altLang="ko-KR" dirty="0"/>
              <a:t>A single-story stair</a:t>
            </a:r>
            <a:endParaRPr lang="ko-KR" altLang="en-US" dirty="0"/>
          </a:p>
        </p:txBody>
      </p:sp>
      <p:sp>
        <p:nvSpPr>
          <p:cNvPr id="193" name="TextBox 192">
            <a:extLst>
              <a:ext uri="{FF2B5EF4-FFF2-40B4-BE49-F238E27FC236}">
                <a16:creationId xmlns:a16="http://schemas.microsoft.com/office/drawing/2014/main" id="{6B6213CE-A0EE-4DEB-AD34-54407D0A7752}"/>
              </a:ext>
            </a:extLst>
          </p:cNvPr>
          <p:cNvSpPr txBox="1"/>
          <p:nvPr/>
        </p:nvSpPr>
        <p:spPr>
          <a:xfrm>
            <a:off x="8539360" y="5005282"/>
            <a:ext cx="3286882" cy="369332"/>
          </a:xfrm>
          <a:prstGeom prst="rect">
            <a:avLst/>
          </a:prstGeom>
          <a:noFill/>
        </p:spPr>
        <p:txBody>
          <a:bodyPr wrap="square" rtlCol="0">
            <a:spAutoFit/>
          </a:bodyPr>
          <a:lstStyle/>
          <a:p>
            <a:r>
              <a:rPr lang="en-US" altLang="ko-KR" b="1" i="1" dirty="0"/>
              <a:t>Stair#3   </a:t>
            </a:r>
            <a:r>
              <a:rPr lang="en-US" altLang="ko-KR" dirty="0"/>
              <a:t>A continuous stair</a:t>
            </a:r>
            <a:endParaRPr lang="ko-KR" altLang="en-US" dirty="0"/>
          </a:p>
        </p:txBody>
      </p:sp>
      <p:sp>
        <p:nvSpPr>
          <p:cNvPr id="194" name="직사각형 193">
            <a:extLst>
              <a:ext uri="{FF2B5EF4-FFF2-40B4-BE49-F238E27FC236}">
                <a16:creationId xmlns:a16="http://schemas.microsoft.com/office/drawing/2014/main" id="{2C416EA2-CFD9-4477-8F89-7D9333412C2A}"/>
              </a:ext>
            </a:extLst>
          </p:cNvPr>
          <p:cNvSpPr/>
          <p:nvPr/>
        </p:nvSpPr>
        <p:spPr>
          <a:xfrm>
            <a:off x="476688" y="6173276"/>
            <a:ext cx="150920" cy="15092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a:extLst>
              <a:ext uri="{FF2B5EF4-FFF2-40B4-BE49-F238E27FC236}">
                <a16:creationId xmlns:a16="http://schemas.microsoft.com/office/drawing/2014/main" id="{CCE51462-311D-4C90-9CA4-003A2D6CED3B}"/>
              </a:ext>
            </a:extLst>
          </p:cNvPr>
          <p:cNvSpPr/>
          <p:nvPr/>
        </p:nvSpPr>
        <p:spPr>
          <a:xfrm>
            <a:off x="1864673" y="6173276"/>
            <a:ext cx="150920" cy="150920"/>
          </a:xfrm>
          <a:prstGeom prst="rect">
            <a:avLst/>
          </a:prstGeom>
          <a:solidFill>
            <a:srgbClr val="9DC3E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TextBox 195">
            <a:extLst>
              <a:ext uri="{FF2B5EF4-FFF2-40B4-BE49-F238E27FC236}">
                <a16:creationId xmlns:a16="http://schemas.microsoft.com/office/drawing/2014/main" id="{AF58970F-5B92-43B0-848F-59C3259F7D78}"/>
              </a:ext>
            </a:extLst>
          </p:cNvPr>
          <p:cNvSpPr txBox="1"/>
          <p:nvPr/>
        </p:nvSpPr>
        <p:spPr>
          <a:xfrm>
            <a:off x="566711" y="6079459"/>
            <a:ext cx="1173719" cy="338554"/>
          </a:xfrm>
          <a:prstGeom prst="rect">
            <a:avLst/>
          </a:prstGeom>
          <a:noFill/>
        </p:spPr>
        <p:txBody>
          <a:bodyPr wrap="square" rtlCol="0">
            <a:spAutoFit/>
          </a:bodyPr>
          <a:lstStyle/>
          <a:p>
            <a:r>
              <a:rPr lang="en-US" altLang="ko-KR" sz="1600" dirty="0"/>
              <a:t> </a:t>
            </a:r>
            <a:r>
              <a:rPr lang="en-US" altLang="ko-KR" sz="1600" dirty="0" err="1"/>
              <a:t>CellSpace</a:t>
            </a:r>
            <a:endParaRPr lang="ko-KR" altLang="en-US" sz="1600" dirty="0"/>
          </a:p>
        </p:txBody>
      </p:sp>
      <p:sp>
        <p:nvSpPr>
          <p:cNvPr id="197" name="TextBox 196">
            <a:extLst>
              <a:ext uri="{FF2B5EF4-FFF2-40B4-BE49-F238E27FC236}">
                <a16:creationId xmlns:a16="http://schemas.microsoft.com/office/drawing/2014/main" id="{1C21CCA2-63FD-4649-BCE9-CD82314F7736}"/>
              </a:ext>
            </a:extLst>
          </p:cNvPr>
          <p:cNvSpPr txBox="1"/>
          <p:nvPr/>
        </p:nvSpPr>
        <p:spPr>
          <a:xfrm>
            <a:off x="1971205" y="6079459"/>
            <a:ext cx="1992853" cy="338554"/>
          </a:xfrm>
          <a:prstGeom prst="rect">
            <a:avLst/>
          </a:prstGeom>
          <a:noFill/>
        </p:spPr>
        <p:txBody>
          <a:bodyPr wrap="square" rtlCol="0">
            <a:spAutoFit/>
          </a:bodyPr>
          <a:lstStyle/>
          <a:p>
            <a:r>
              <a:rPr lang="en-US" altLang="ko-KR" sz="1600" dirty="0" err="1"/>
              <a:t>CellSpaceBoundary</a:t>
            </a:r>
            <a:r>
              <a:rPr lang="en-US" altLang="ko-KR" sz="1600" dirty="0"/>
              <a:t>        </a:t>
            </a:r>
            <a:endParaRPr lang="ko-KR" altLang="en-US" sz="1600" dirty="0"/>
          </a:p>
        </p:txBody>
      </p:sp>
      <p:sp>
        <p:nvSpPr>
          <p:cNvPr id="198" name="타원 197">
            <a:extLst>
              <a:ext uri="{FF2B5EF4-FFF2-40B4-BE49-F238E27FC236}">
                <a16:creationId xmlns:a16="http://schemas.microsoft.com/office/drawing/2014/main" id="{2B872060-AD8D-42E5-984C-B6E49C031A64}"/>
              </a:ext>
            </a:extLst>
          </p:cNvPr>
          <p:cNvSpPr/>
          <p:nvPr/>
        </p:nvSpPr>
        <p:spPr>
          <a:xfrm>
            <a:off x="4110313" y="6174980"/>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9" name="직선 연결선 198">
            <a:extLst>
              <a:ext uri="{FF2B5EF4-FFF2-40B4-BE49-F238E27FC236}">
                <a16:creationId xmlns:a16="http://schemas.microsoft.com/office/drawing/2014/main" id="{C84EFC66-545F-4353-9B3A-6443988563C5}"/>
              </a:ext>
            </a:extLst>
          </p:cNvPr>
          <p:cNvCxnSpPr>
            <a:cxnSpLocks/>
          </p:cNvCxnSpPr>
          <p:nvPr/>
        </p:nvCxnSpPr>
        <p:spPr>
          <a:xfrm>
            <a:off x="5391150" y="6239951"/>
            <a:ext cx="19327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588BBEB-DC05-4052-B3A9-6DE99263BF59}"/>
              </a:ext>
            </a:extLst>
          </p:cNvPr>
          <p:cNvSpPr txBox="1"/>
          <p:nvPr/>
        </p:nvSpPr>
        <p:spPr>
          <a:xfrm>
            <a:off x="4495364" y="6072333"/>
            <a:ext cx="792562" cy="338554"/>
          </a:xfrm>
          <a:prstGeom prst="rect">
            <a:avLst/>
          </a:prstGeom>
          <a:noFill/>
        </p:spPr>
        <p:txBody>
          <a:bodyPr wrap="square" rtlCol="0">
            <a:spAutoFit/>
          </a:bodyPr>
          <a:lstStyle/>
          <a:p>
            <a:r>
              <a:rPr lang="en-US" altLang="ko-KR" sz="1600" dirty="0"/>
              <a:t>State        </a:t>
            </a:r>
            <a:endParaRPr lang="ko-KR" altLang="en-US" sz="1600" dirty="0"/>
          </a:p>
        </p:txBody>
      </p:sp>
      <p:sp>
        <p:nvSpPr>
          <p:cNvPr id="206" name="TextBox 205">
            <a:extLst>
              <a:ext uri="{FF2B5EF4-FFF2-40B4-BE49-F238E27FC236}">
                <a16:creationId xmlns:a16="http://schemas.microsoft.com/office/drawing/2014/main" id="{811B9CA4-08CD-433B-B581-58F659E2F8FB}"/>
              </a:ext>
            </a:extLst>
          </p:cNvPr>
          <p:cNvSpPr txBox="1"/>
          <p:nvPr/>
        </p:nvSpPr>
        <p:spPr>
          <a:xfrm>
            <a:off x="6014422" y="6079459"/>
            <a:ext cx="1173718" cy="338554"/>
          </a:xfrm>
          <a:prstGeom prst="rect">
            <a:avLst/>
          </a:prstGeom>
          <a:noFill/>
        </p:spPr>
        <p:txBody>
          <a:bodyPr wrap="square" rtlCol="0">
            <a:spAutoFit/>
          </a:bodyPr>
          <a:lstStyle/>
          <a:p>
            <a:r>
              <a:rPr lang="en-US" altLang="ko-KR" sz="1600" dirty="0"/>
              <a:t>Transition        </a:t>
            </a:r>
            <a:endParaRPr lang="ko-KR" altLang="en-US" sz="1600" dirty="0"/>
          </a:p>
        </p:txBody>
      </p:sp>
      <p:cxnSp>
        <p:nvCxnSpPr>
          <p:cNvPr id="207" name="직선 연결선 206">
            <a:extLst>
              <a:ext uri="{FF2B5EF4-FFF2-40B4-BE49-F238E27FC236}">
                <a16:creationId xmlns:a16="http://schemas.microsoft.com/office/drawing/2014/main" id="{F013614E-EE43-4651-8005-93CE6DFD4B58}"/>
              </a:ext>
            </a:extLst>
          </p:cNvPr>
          <p:cNvCxnSpPr>
            <a:cxnSpLocks/>
          </p:cNvCxnSpPr>
          <p:nvPr/>
        </p:nvCxnSpPr>
        <p:spPr>
          <a:xfrm flipH="1">
            <a:off x="5655209" y="6247370"/>
            <a:ext cx="216000" cy="0"/>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B930BACA-DBDE-4B67-B7A2-A5883342EAC1}"/>
              </a:ext>
            </a:extLst>
          </p:cNvPr>
          <p:cNvSpPr txBox="1"/>
          <p:nvPr/>
        </p:nvSpPr>
        <p:spPr>
          <a:xfrm>
            <a:off x="283842" y="1226908"/>
            <a:ext cx="5726433" cy="369332"/>
          </a:xfrm>
          <a:prstGeom prst="rect">
            <a:avLst/>
          </a:prstGeom>
          <a:noFill/>
        </p:spPr>
        <p:txBody>
          <a:bodyPr wrap="square" rtlCol="0">
            <a:spAutoFit/>
          </a:bodyPr>
          <a:lstStyle/>
          <a:p>
            <a:r>
              <a:rPr lang="en-US" altLang="ko-KR" b="1" dirty="0"/>
              <a:t>Abstract with </a:t>
            </a:r>
            <a:r>
              <a:rPr lang="en-US" altLang="ko-KR" b="1" dirty="0" err="1"/>
              <a:t>IndoorGML</a:t>
            </a:r>
            <a:r>
              <a:rPr lang="en-US" altLang="ko-KR" b="1" dirty="0"/>
              <a:t> representation</a:t>
            </a:r>
            <a:endParaRPr lang="ko-KR" altLang="en-US" b="1" dirty="0"/>
          </a:p>
        </p:txBody>
      </p:sp>
    </p:spTree>
    <p:extLst>
      <p:ext uri="{BB962C8B-B14F-4D97-AF65-F5344CB8AC3E}">
        <p14:creationId xmlns:p14="http://schemas.microsoft.com/office/powerpoint/2010/main" val="112079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197" grpId="0"/>
      <p:bldP spid="201" grpId="0"/>
      <p:bldP spid="2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 name="표 136">
            <a:extLst>
              <a:ext uri="{FF2B5EF4-FFF2-40B4-BE49-F238E27FC236}">
                <a16:creationId xmlns:a16="http://schemas.microsoft.com/office/drawing/2014/main" id="{E9CFE843-87F1-4F9F-A6D0-51D336C7245E}"/>
              </a:ext>
            </a:extLst>
          </p:cNvPr>
          <p:cNvGraphicFramePr>
            <a:graphicFrameLocks noGrp="1"/>
          </p:cNvGraphicFramePr>
          <p:nvPr>
            <p:extLst>
              <p:ext uri="{D42A27DB-BD31-4B8C-83A1-F6EECF244321}">
                <p14:modId xmlns:p14="http://schemas.microsoft.com/office/powerpoint/2010/main" val="1609545715"/>
              </p:ext>
            </p:extLst>
          </p:nvPr>
        </p:nvGraphicFramePr>
        <p:xfrm>
          <a:off x="374650" y="1681690"/>
          <a:ext cx="11369676" cy="4871510"/>
        </p:xfrm>
        <a:graphic>
          <a:graphicData uri="http://schemas.openxmlformats.org/drawingml/2006/table">
            <a:tbl>
              <a:tblPr firstRow="1" bandRow="1">
                <a:tableStyleId>{5C22544A-7EE6-4342-B048-85BDC9FD1C3A}</a:tableStyleId>
              </a:tblPr>
              <a:tblGrid>
                <a:gridCol w="3789892">
                  <a:extLst>
                    <a:ext uri="{9D8B030D-6E8A-4147-A177-3AD203B41FA5}">
                      <a16:colId xmlns:a16="http://schemas.microsoft.com/office/drawing/2014/main" val="1696580206"/>
                    </a:ext>
                  </a:extLst>
                </a:gridCol>
                <a:gridCol w="3789892">
                  <a:extLst>
                    <a:ext uri="{9D8B030D-6E8A-4147-A177-3AD203B41FA5}">
                      <a16:colId xmlns:a16="http://schemas.microsoft.com/office/drawing/2014/main" val="4216011234"/>
                    </a:ext>
                  </a:extLst>
                </a:gridCol>
                <a:gridCol w="3789892">
                  <a:extLst>
                    <a:ext uri="{9D8B030D-6E8A-4147-A177-3AD203B41FA5}">
                      <a16:colId xmlns:a16="http://schemas.microsoft.com/office/drawing/2014/main" val="2702486097"/>
                    </a:ext>
                  </a:extLst>
                </a:gridCol>
              </a:tblGrid>
              <a:tr h="404285">
                <a:tc>
                  <a:txBody>
                    <a:bodyPr/>
                    <a:lstStyle/>
                    <a:p>
                      <a:pPr algn="ctr" latinLnBrk="1"/>
                      <a:r>
                        <a:rPr lang="en-US" altLang="ko-KR" sz="1600" b="1" dirty="0">
                          <a:solidFill>
                            <a:schemeClr val="bg1"/>
                          </a:solidFill>
                        </a:rPr>
                        <a:t>Goal</a:t>
                      </a:r>
                      <a:endParaRPr lang="ko-KR" altLang="en-US" sz="1600" b="1" dirty="0">
                        <a:solidFill>
                          <a:schemeClr val="bg1"/>
                        </a:solidFill>
                      </a:endParaRPr>
                    </a:p>
                  </a:txBody>
                  <a:tcPr anchor="ct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InEditor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InViewer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extLst>
                  <a:ext uri="{0D108BD9-81ED-4DB2-BD59-A6C34878D82A}">
                    <a16:rowId xmlns:a16="http://schemas.microsoft.com/office/drawing/2014/main" val="4161108082"/>
                  </a:ext>
                </a:extLst>
              </a:tr>
              <a:tr h="4467225">
                <a:tc>
                  <a:txBody>
                    <a:bodyPr/>
                    <a:lstStyle/>
                    <a:p>
                      <a:pPr latinLnBrk="1"/>
                      <a:endParaRPr lang="ko-KR" altLang="en-US" dirty="0"/>
                    </a:p>
                  </a:txBody>
                  <a:tcP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extLst>
                  <a:ext uri="{0D108BD9-81ED-4DB2-BD59-A6C34878D82A}">
                    <a16:rowId xmlns:a16="http://schemas.microsoft.com/office/drawing/2014/main" val="1359291780"/>
                  </a:ext>
                </a:extLst>
              </a:tr>
            </a:tbl>
          </a:graphicData>
        </a:graphic>
      </p:graphicFrame>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Stairs in space(4)</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13</a:t>
            </a:fld>
            <a:endParaRPr lang="ko-KR" altLang="en-US"/>
          </a:p>
        </p:txBody>
      </p:sp>
      <p:pic>
        <p:nvPicPr>
          <p:cNvPr id="28" name="그림 27">
            <a:extLst>
              <a:ext uri="{FF2B5EF4-FFF2-40B4-BE49-F238E27FC236}">
                <a16:creationId xmlns:a16="http://schemas.microsoft.com/office/drawing/2014/main" id="{4B5EAF49-9583-455A-BDEB-8267C21B1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046" y="2602296"/>
            <a:ext cx="2703907" cy="1548391"/>
          </a:xfrm>
          <a:prstGeom prst="rect">
            <a:avLst/>
          </a:prstGeom>
        </p:spPr>
      </p:pic>
      <p:pic>
        <p:nvPicPr>
          <p:cNvPr id="43" name="그림 42">
            <a:extLst>
              <a:ext uri="{FF2B5EF4-FFF2-40B4-BE49-F238E27FC236}">
                <a16:creationId xmlns:a16="http://schemas.microsoft.com/office/drawing/2014/main" id="{77C39442-A649-4D21-A8C4-1A8B7EB1B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724" y="4298307"/>
            <a:ext cx="2703908" cy="1548392"/>
          </a:xfrm>
          <a:prstGeom prst="rect">
            <a:avLst/>
          </a:prstGeom>
        </p:spPr>
      </p:pic>
      <p:pic>
        <p:nvPicPr>
          <p:cNvPr id="136" name="그림 135">
            <a:extLst>
              <a:ext uri="{FF2B5EF4-FFF2-40B4-BE49-F238E27FC236}">
                <a16:creationId xmlns:a16="http://schemas.microsoft.com/office/drawing/2014/main" id="{6962A3DD-9384-4A0B-8772-61AE66CF085C}"/>
              </a:ext>
            </a:extLst>
          </p:cNvPr>
          <p:cNvPicPr>
            <a:picLocks noChangeAspect="1"/>
          </p:cNvPicPr>
          <p:nvPr/>
        </p:nvPicPr>
        <p:blipFill>
          <a:blip r:embed="rId5"/>
          <a:stretch>
            <a:fillRect/>
          </a:stretch>
        </p:blipFill>
        <p:spPr>
          <a:xfrm>
            <a:off x="964891" y="2205882"/>
            <a:ext cx="2692321" cy="1966258"/>
          </a:xfrm>
          <a:prstGeom prst="rect">
            <a:avLst/>
          </a:prstGeom>
        </p:spPr>
      </p:pic>
      <p:sp>
        <p:nvSpPr>
          <p:cNvPr id="82" name="타원 81">
            <a:extLst>
              <a:ext uri="{FF2B5EF4-FFF2-40B4-BE49-F238E27FC236}">
                <a16:creationId xmlns:a16="http://schemas.microsoft.com/office/drawing/2014/main" id="{1E39649E-278D-478D-AE80-B1690FA5914B}"/>
              </a:ext>
            </a:extLst>
          </p:cNvPr>
          <p:cNvSpPr/>
          <p:nvPr/>
        </p:nvSpPr>
        <p:spPr>
          <a:xfrm>
            <a:off x="5842828" y="3152775"/>
            <a:ext cx="433319" cy="433319"/>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a:extLst>
              <a:ext uri="{FF2B5EF4-FFF2-40B4-BE49-F238E27FC236}">
                <a16:creationId xmlns:a16="http://schemas.microsoft.com/office/drawing/2014/main" id="{9EAE5341-381B-4075-8E7A-3A833DF6641B}"/>
              </a:ext>
            </a:extLst>
          </p:cNvPr>
          <p:cNvSpPr/>
          <p:nvPr/>
        </p:nvSpPr>
        <p:spPr>
          <a:xfrm>
            <a:off x="5879339" y="4855843"/>
            <a:ext cx="433319" cy="433319"/>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9" name="직선 연결선 88">
            <a:extLst>
              <a:ext uri="{FF2B5EF4-FFF2-40B4-BE49-F238E27FC236}">
                <a16:creationId xmlns:a16="http://schemas.microsoft.com/office/drawing/2014/main" id="{AE78B033-F86D-4EE9-BF4B-3FCF8E1BB145}"/>
              </a:ext>
            </a:extLst>
          </p:cNvPr>
          <p:cNvCxnSpPr>
            <a:cxnSpLocks/>
            <a:stCxn id="82" idx="4"/>
            <a:endCxn id="138" idx="0"/>
          </p:cNvCxnSpPr>
          <p:nvPr/>
        </p:nvCxnSpPr>
        <p:spPr>
          <a:xfrm>
            <a:off x="6059488" y="3586094"/>
            <a:ext cx="36511" cy="1269749"/>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143" name="화살표: 오른쪽 142">
            <a:extLst>
              <a:ext uri="{FF2B5EF4-FFF2-40B4-BE49-F238E27FC236}">
                <a16:creationId xmlns:a16="http://schemas.microsoft.com/office/drawing/2014/main" id="{EA5EED30-21CB-48E4-A50B-6F283736B81E}"/>
              </a:ext>
            </a:extLst>
          </p:cNvPr>
          <p:cNvSpPr/>
          <p:nvPr/>
        </p:nvSpPr>
        <p:spPr>
          <a:xfrm>
            <a:off x="4166836" y="4096182"/>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a:extLst>
              <a:ext uri="{FF2B5EF4-FFF2-40B4-BE49-F238E27FC236}">
                <a16:creationId xmlns:a16="http://schemas.microsoft.com/office/drawing/2014/main" id="{8427B1E1-BF76-4949-AB01-1B2FDFAACA60}"/>
              </a:ext>
            </a:extLst>
          </p:cNvPr>
          <p:cNvSpPr/>
          <p:nvPr/>
        </p:nvSpPr>
        <p:spPr>
          <a:xfrm>
            <a:off x="4383157" y="6179442"/>
            <a:ext cx="252116" cy="252116"/>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TextBox 151">
            <a:extLst>
              <a:ext uri="{FF2B5EF4-FFF2-40B4-BE49-F238E27FC236}">
                <a16:creationId xmlns:a16="http://schemas.microsoft.com/office/drawing/2014/main" id="{8DE414D8-D456-42E0-9834-CD314BD5499C}"/>
              </a:ext>
            </a:extLst>
          </p:cNvPr>
          <p:cNvSpPr txBox="1"/>
          <p:nvPr/>
        </p:nvSpPr>
        <p:spPr>
          <a:xfrm>
            <a:off x="4888992" y="6145748"/>
            <a:ext cx="1173718" cy="338554"/>
          </a:xfrm>
          <a:prstGeom prst="rect">
            <a:avLst/>
          </a:prstGeom>
          <a:noFill/>
        </p:spPr>
        <p:txBody>
          <a:bodyPr wrap="square" rtlCol="0">
            <a:spAutoFit/>
          </a:bodyPr>
          <a:lstStyle/>
          <a:p>
            <a:r>
              <a:rPr lang="en-US" altLang="ko-KR" sz="1600" dirty="0"/>
              <a:t>Stair        </a:t>
            </a:r>
            <a:endParaRPr lang="ko-KR" altLang="en-US" sz="1600" dirty="0"/>
          </a:p>
        </p:txBody>
      </p:sp>
      <p:pic>
        <p:nvPicPr>
          <p:cNvPr id="153" name="그림 152">
            <a:extLst>
              <a:ext uri="{FF2B5EF4-FFF2-40B4-BE49-F238E27FC236}">
                <a16:creationId xmlns:a16="http://schemas.microsoft.com/office/drawing/2014/main" id="{F37477DF-A78B-42F1-8133-33212AD0D6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00149" y="6198624"/>
            <a:ext cx="230751" cy="230751"/>
          </a:xfrm>
          <a:prstGeom prst="rect">
            <a:avLst/>
          </a:prstGeom>
        </p:spPr>
      </p:pic>
      <p:sp>
        <p:nvSpPr>
          <p:cNvPr id="155" name="TextBox 154">
            <a:extLst>
              <a:ext uri="{FF2B5EF4-FFF2-40B4-BE49-F238E27FC236}">
                <a16:creationId xmlns:a16="http://schemas.microsoft.com/office/drawing/2014/main" id="{AAA0CD4A-688A-483D-B071-B4D098F37066}"/>
              </a:ext>
            </a:extLst>
          </p:cNvPr>
          <p:cNvSpPr txBox="1"/>
          <p:nvPr/>
        </p:nvSpPr>
        <p:spPr>
          <a:xfrm>
            <a:off x="302892" y="1252389"/>
            <a:ext cx="9469758" cy="369332"/>
          </a:xfrm>
          <a:prstGeom prst="rect">
            <a:avLst/>
          </a:prstGeom>
          <a:noFill/>
        </p:spPr>
        <p:txBody>
          <a:bodyPr wrap="square" rtlCol="0">
            <a:spAutoFit/>
          </a:bodyPr>
          <a:lstStyle/>
          <a:p>
            <a:r>
              <a:rPr lang="ko-KR" altLang="en-US" b="1" dirty="0" err="1"/>
              <a:t>Creating</a:t>
            </a:r>
            <a:r>
              <a:rPr lang="ko-KR" altLang="en-US" b="1" dirty="0"/>
              <a:t> </a:t>
            </a:r>
            <a:r>
              <a:rPr lang="ko-KR" altLang="en-US" b="1" dirty="0" err="1"/>
              <a:t>an</a:t>
            </a:r>
            <a:r>
              <a:rPr lang="ko-KR" altLang="en-US" b="1" dirty="0"/>
              <a:t> </a:t>
            </a:r>
            <a:r>
              <a:rPr lang="ko-KR" altLang="en-US" b="1" dirty="0" err="1"/>
              <a:t>IndoorGML</a:t>
            </a:r>
            <a:r>
              <a:rPr lang="ko-KR" altLang="en-US" b="1" dirty="0"/>
              <a:t> </a:t>
            </a:r>
            <a:r>
              <a:rPr lang="ko-KR" altLang="en-US" b="1" dirty="0" err="1"/>
              <a:t>file</a:t>
            </a:r>
            <a:r>
              <a:rPr lang="ko-KR" altLang="en-US" b="1" dirty="0"/>
              <a:t> </a:t>
            </a:r>
            <a:r>
              <a:rPr lang="ko-KR" altLang="en-US" b="1" dirty="0" err="1"/>
              <a:t>with</a:t>
            </a:r>
            <a:r>
              <a:rPr lang="ko-KR" altLang="en-US" b="1" dirty="0"/>
              <a:t> </a:t>
            </a:r>
            <a:r>
              <a:rPr lang="ko-KR" altLang="en-US" b="1" dirty="0" err="1"/>
              <a:t>InEditor</a:t>
            </a:r>
            <a:r>
              <a:rPr lang="en-US" altLang="ko-KR" b="1" i="1" dirty="0"/>
              <a:t> - Stair#1   </a:t>
            </a:r>
            <a:r>
              <a:rPr lang="en-US" altLang="ko-KR" dirty="0"/>
              <a:t>A single-story stair</a:t>
            </a:r>
            <a:endParaRPr lang="ko-KR" altLang="en-US" dirty="0"/>
          </a:p>
        </p:txBody>
      </p:sp>
      <p:pic>
        <p:nvPicPr>
          <p:cNvPr id="106" name="그림 105">
            <a:extLst>
              <a:ext uri="{FF2B5EF4-FFF2-40B4-BE49-F238E27FC236}">
                <a16:creationId xmlns:a16="http://schemas.microsoft.com/office/drawing/2014/main" id="{441F1BB6-D2FF-437E-B072-B98229779515}"/>
              </a:ext>
            </a:extLst>
          </p:cNvPr>
          <p:cNvPicPr>
            <a:picLocks noChangeAspect="1"/>
          </p:cNvPicPr>
          <p:nvPr/>
        </p:nvPicPr>
        <p:blipFill>
          <a:blip r:embed="rId7"/>
          <a:stretch>
            <a:fillRect/>
          </a:stretch>
        </p:blipFill>
        <p:spPr>
          <a:xfrm>
            <a:off x="947034" y="4413387"/>
            <a:ext cx="2696739" cy="1966258"/>
          </a:xfrm>
          <a:prstGeom prst="rect">
            <a:avLst/>
          </a:prstGeom>
        </p:spPr>
      </p:pic>
      <p:pic>
        <p:nvPicPr>
          <p:cNvPr id="224" name="그림 223">
            <a:extLst>
              <a:ext uri="{FF2B5EF4-FFF2-40B4-BE49-F238E27FC236}">
                <a16:creationId xmlns:a16="http://schemas.microsoft.com/office/drawing/2014/main" id="{89583E5F-007A-4D49-AD84-6D5CD4A00A0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29639" y="6017467"/>
            <a:ext cx="216000" cy="216000"/>
          </a:xfrm>
          <a:prstGeom prst="rect">
            <a:avLst/>
          </a:prstGeom>
        </p:spPr>
      </p:pic>
      <p:pic>
        <p:nvPicPr>
          <p:cNvPr id="226" name="그림 225">
            <a:extLst>
              <a:ext uri="{FF2B5EF4-FFF2-40B4-BE49-F238E27FC236}">
                <a16:creationId xmlns:a16="http://schemas.microsoft.com/office/drawing/2014/main" id="{8CA49534-38A8-425E-BE7B-E1221E67E07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503" y="6263996"/>
            <a:ext cx="216000" cy="215769"/>
          </a:xfrm>
          <a:prstGeom prst="rect">
            <a:avLst/>
          </a:prstGeom>
        </p:spPr>
      </p:pic>
      <p:sp>
        <p:nvSpPr>
          <p:cNvPr id="227" name="TextBox 226">
            <a:extLst>
              <a:ext uri="{FF2B5EF4-FFF2-40B4-BE49-F238E27FC236}">
                <a16:creationId xmlns:a16="http://schemas.microsoft.com/office/drawing/2014/main" id="{441EC0DB-EAA0-49F8-A8CA-F29616E2ECC6}"/>
              </a:ext>
            </a:extLst>
          </p:cNvPr>
          <p:cNvSpPr txBox="1"/>
          <p:nvPr/>
        </p:nvSpPr>
        <p:spPr>
          <a:xfrm>
            <a:off x="5917243" y="5925707"/>
            <a:ext cx="2059579" cy="584775"/>
          </a:xfrm>
          <a:prstGeom prst="rect">
            <a:avLst/>
          </a:prstGeom>
          <a:noFill/>
        </p:spPr>
        <p:txBody>
          <a:bodyPr wrap="square" rtlCol="0">
            <a:spAutoFit/>
          </a:bodyPr>
          <a:lstStyle/>
          <a:p>
            <a:r>
              <a:rPr lang="en-US" altLang="ko-KR" sz="1600" dirty="0" err="1"/>
              <a:t>CellSpace</a:t>
            </a:r>
            <a:r>
              <a:rPr lang="en-US" altLang="ko-KR" sz="1600" dirty="0"/>
              <a:t> or</a:t>
            </a:r>
          </a:p>
          <a:p>
            <a:r>
              <a:rPr lang="en-US" altLang="ko-KR" sz="1600" dirty="0" err="1"/>
              <a:t>CellSpace</a:t>
            </a:r>
            <a:r>
              <a:rPr lang="en-US" altLang="ko-KR" sz="1600" dirty="0"/>
              <a:t> with slant        </a:t>
            </a:r>
            <a:endParaRPr lang="ko-KR" altLang="en-US" sz="1600" dirty="0"/>
          </a:p>
        </p:txBody>
      </p:sp>
      <p:cxnSp>
        <p:nvCxnSpPr>
          <p:cNvPr id="229" name="직선 화살표 연결선 228">
            <a:extLst>
              <a:ext uri="{FF2B5EF4-FFF2-40B4-BE49-F238E27FC236}">
                <a16:creationId xmlns:a16="http://schemas.microsoft.com/office/drawing/2014/main" id="{DA88E5BE-9723-463A-8C87-E4BECDC09079}"/>
              </a:ext>
            </a:extLst>
          </p:cNvPr>
          <p:cNvCxnSpPr>
            <a:cxnSpLocks/>
          </p:cNvCxnSpPr>
          <p:nvPr/>
        </p:nvCxnSpPr>
        <p:spPr>
          <a:xfrm>
            <a:off x="6095999" y="5467350"/>
            <a:ext cx="0" cy="488950"/>
          </a:xfrm>
          <a:prstGeom prst="straightConnector1">
            <a:avLst/>
          </a:prstGeom>
          <a:ln w="28575">
            <a:solidFill>
              <a:srgbClr val="BB9200"/>
            </a:solidFill>
            <a:tailEnd type="triangle"/>
          </a:ln>
        </p:spPr>
        <p:style>
          <a:lnRef idx="1">
            <a:schemeClr val="accent1"/>
          </a:lnRef>
          <a:fillRef idx="0">
            <a:schemeClr val="accent1"/>
          </a:fillRef>
          <a:effectRef idx="0">
            <a:schemeClr val="accent1"/>
          </a:effectRef>
          <a:fontRef idx="minor">
            <a:schemeClr val="tx1"/>
          </a:fontRef>
        </p:style>
      </p:cxnSp>
      <p:pic>
        <p:nvPicPr>
          <p:cNvPr id="234" name="그림 233">
            <a:extLst>
              <a:ext uri="{FF2B5EF4-FFF2-40B4-BE49-F238E27FC236}">
                <a16:creationId xmlns:a16="http://schemas.microsoft.com/office/drawing/2014/main" id="{1E6FD7E6-1683-47FC-A2F6-FC0857A035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37250" y="2205882"/>
            <a:ext cx="3444466" cy="2165663"/>
          </a:xfrm>
          <a:prstGeom prst="rect">
            <a:avLst/>
          </a:prstGeom>
        </p:spPr>
      </p:pic>
      <p:pic>
        <p:nvPicPr>
          <p:cNvPr id="232" name="그림 231">
            <a:extLst>
              <a:ext uri="{FF2B5EF4-FFF2-40B4-BE49-F238E27FC236}">
                <a16:creationId xmlns:a16="http://schemas.microsoft.com/office/drawing/2014/main" id="{BB8EDE84-1C0A-4FB0-AA3D-3EAE80EDFC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94424" y="4256528"/>
            <a:ext cx="3264540" cy="2032715"/>
          </a:xfrm>
          <a:prstGeom prst="rect">
            <a:avLst/>
          </a:prstGeom>
        </p:spPr>
      </p:pic>
      <p:sp>
        <p:nvSpPr>
          <p:cNvPr id="144" name="화살표: 오른쪽 143">
            <a:extLst>
              <a:ext uri="{FF2B5EF4-FFF2-40B4-BE49-F238E27FC236}">
                <a16:creationId xmlns:a16="http://schemas.microsoft.com/office/drawing/2014/main" id="{A5335B2C-21AF-40FF-81B0-163060EE016B}"/>
              </a:ext>
            </a:extLst>
          </p:cNvPr>
          <p:cNvSpPr/>
          <p:nvPr/>
        </p:nvSpPr>
        <p:spPr>
          <a:xfrm>
            <a:off x="7952074" y="3602242"/>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8451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2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 name="표 136">
            <a:extLst>
              <a:ext uri="{FF2B5EF4-FFF2-40B4-BE49-F238E27FC236}">
                <a16:creationId xmlns:a16="http://schemas.microsoft.com/office/drawing/2014/main" id="{E9CFE843-87F1-4F9F-A6D0-51D336C7245E}"/>
              </a:ext>
            </a:extLst>
          </p:cNvPr>
          <p:cNvGraphicFramePr>
            <a:graphicFrameLocks noGrp="1"/>
          </p:cNvGraphicFramePr>
          <p:nvPr/>
        </p:nvGraphicFramePr>
        <p:xfrm>
          <a:off x="374650" y="1681690"/>
          <a:ext cx="11369676" cy="4871510"/>
        </p:xfrm>
        <a:graphic>
          <a:graphicData uri="http://schemas.openxmlformats.org/drawingml/2006/table">
            <a:tbl>
              <a:tblPr firstRow="1" bandRow="1">
                <a:tableStyleId>{5C22544A-7EE6-4342-B048-85BDC9FD1C3A}</a:tableStyleId>
              </a:tblPr>
              <a:tblGrid>
                <a:gridCol w="3789892">
                  <a:extLst>
                    <a:ext uri="{9D8B030D-6E8A-4147-A177-3AD203B41FA5}">
                      <a16:colId xmlns:a16="http://schemas.microsoft.com/office/drawing/2014/main" val="1696580206"/>
                    </a:ext>
                  </a:extLst>
                </a:gridCol>
                <a:gridCol w="3789892">
                  <a:extLst>
                    <a:ext uri="{9D8B030D-6E8A-4147-A177-3AD203B41FA5}">
                      <a16:colId xmlns:a16="http://schemas.microsoft.com/office/drawing/2014/main" val="4216011234"/>
                    </a:ext>
                  </a:extLst>
                </a:gridCol>
                <a:gridCol w="3789892">
                  <a:extLst>
                    <a:ext uri="{9D8B030D-6E8A-4147-A177-3AD203B41FA5}">
                      <a16:colId xmlns:a16="http://schemas.microsoft.com/office/drawing/2014/main" val="2702486097"/>
                    </a:ext>
                  </a:extLst>
                </a:gridCol>
              </a:tblGrid>
              <a:tr h="404285">
                <a:tc>
                  <a:txBody>
                    <a:bodyPr/>
                    <a:lstStyle/>
                    <a:p>
                      <a:pPr algn="ctr" latinLnBrk="1"/>
                      <a:r>
                        <a:rPr lang="en-US" altLang="ko-KR" sz="1600" b="1" dirty="0">
                          <a:solidFill>
                            <a:schemeClr val="bg1"/>
                          </a:solidFill>
                        </a:rPr>
                        <a:t>Goal</a:t>
                      </a:r>
                      <a:endParaRPr lang="ko-KR" altLang="en-US" sz="1600" b="1" dirty="0">
                        <a:solidFill>
                          <a:schemeClr val="bg1"/>
                        </a:solidFill>
                      </a:endParaRPr>
                    </a:p>
                  </a:txBody>
                  <a:tcPr anchor="ct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InEditor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InViewer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extLst>
                  <a:ext uri="{0D108BD9-81ED-4DB2-BD59-A6C34878D82A}">
                    <a16:rowId xmlns:a16="http://schemas.microsoft.com/office/drawing/2014/main" val="4161108082"/>
                  </a:ext>
                </a:extLst>
              </a:tr>
              <a:tr h="4467225">
                <a:tc>
                  <a:txBody>
                    <a:bodyPr/>
                    <a:lstStyle/>
                    <a:p>
                      <a:pPr latinLnBrk="1"/>
                      <a:endParaRPr lang="ko-KR" altLang="en-US" dirty="0"/>
                    </a:p>
                  </a:txBody>
                  <a:tcP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extLst>
                  <a:ext uri="{0D108BD9-81ED-4DB2-BD59-A6C34878D82A}">
                    <a16:rowId xmlns:a16="http://schemas.microsoft.com/office/drawing/2014/main" val="1359291780"/>
                  </a:ext>
                </a:extLst>
              </a:tr>
            </a:tbl>
          </a:graphicData>
        </a:graphic>
      </p:graphicFrame>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Stairs in space(5)</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14</a:t>
            </a:fld>
            <a:endParaRPr lang="ko-KR" altLang="en-US"/>
          </a:p>
        </p:txBody>
      </p:sp>
      <p:sp>
        <p:nvSpPr>
          <p:cNvPr id="140" name="타원 139">
            <a:extLst>
              <a:ext uri="{FF2B5EF4-FFF2-40B4-BE49-F238E27FC236}">
                <a16:creationId xmlns:a16="http://schemas.microsoft.com/office/drawing/2014/main" id="{4CFEEE22-8C39-4657-A490-80F2D755D5F2}"/>
              </a:ext>
            </a:extLst>
          </p:cNvPr>
          <p:cNvSpPr/>
          <p:nvPr/>
        </p:nvSpPr>
        <p:spPr>
          <a:xfrm>
            <a:off x="4383157" y="6179442"/>
            <a:ext cx="252116" cy="252116"/>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TextBox 140">
            <a:extLst>
              <a:ext uri="{FF2B5EF4-FFF2-40B4-BE49-F238E27FC236}">
                <a16:creationId xmlns:a16="http://schemas.microsoft.com/office/drawing/2014/main" id="{465DB6D8-E437-406D-B2C6-20482C869B61}"/>
              </a:ext>
            </a:extLst>
          </p:cNvPr>
          <p:cNvSpPr txBox="1"/>
          <p:nvPr/>
        </p:nvSpPr>
        <p:spPr>
          <a:xfrm>
            <a:off x="4888992" y="6145748"/>
            <a:ext cx="1173718" cy="338554"/>
          </a:xfrm>
          <a:prstGeom prst="rect">
            <a:avLst/>
          </a:prstGeom>
          <a:noFill/>
        </p:spPr>
        <p:txBody>
          <a:bodyPr wrap="square" rtlCol="0">
            <a:spAutoFit/>
          </a:bodyPr>
          <a:lstStyle/>
          <a:p>
            <a:r>
              <a:rPr lang="en-US" altLang="ko-KR" sz="1600" dirty="0"/>
              <a:t>Stair        </a:t>
            </a:r>
            <a:endParaRPr lang="ko-KR" altLang="en-US" sz="1600" dirty="0"/>
          </a:p>
        </p:txBody>
      </p:sp>
      <p:sp>
        <p:nvSpPr>
          <p:cNvPr id="143" name="화살표: 오른쪽 142">
            <a:extLst>
              <a:ext uri="{FF2B5EF4-FFF2-40B4-BE49-F238E27FC236}">
                <a16:creationId xmlns:a16="http://schemas.microsoft.com/office/drawing/2014/main" id="{EA5EED30-21CB-48E4-A50B-6F283736B81E}"/>
              </a:ext>
            </a:extLst>
          </p:cNvPr>
          <p:cNvSpPr/>
          <p:nvPr/>
        </p:nvSpPr>
        <p:spPr>
          <a:xfrm>
            <a:off x="4167127" y="4194251"/>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림 15">
            <a:extLst>
              <a:ext uri="{FF2B5EF4-FFF2-40B4-BE49-F238E27FC236}">
                <a16:creationId xmlns:a16="http://schemas.microsoft.com/office/drawing/2014/main" id="{A064A2CB-A7B7-41DD-8F86-510F4D2122B5}"/>
              </a:ext>
            </a:extLst>
          </p:cNvPr>
          <p:cNvPicPr>
            <a:picLocks noChangeAspect="1"/>
          </p:cNvPicPr>
          <p:nvPr/>
        </p:nvPicPr>
        <p:blipFill>
          <a:blip r:embed="rId3"/>
          <a:stretch>
            <a:fillRect/>
          </a:stretch>
        </p:blipFill>
        <p:spPr>
          <a:xfrm>
            <a:off x="484606" y="2773937"/>
            <a:ext cx="3572566" cy="3054361"/>
          </a:xfrm>
          <a:prstGeom prst="rect">
            <a:avLst/>
          </a:prstGeom>
        </p:spPr>
      </p:pic>
      <p:pic>
        <p:nvPicPr>
          <p:cNvPr id="17" name="그림 16">
            <a:extLst>
              <a:ext uri="{FF2B5EF4-FFF2-40B4-BE49-F238E27FC236}">
                <a16:creationId xmlns:a16="http://schemas.microsoft.com/office/drawing/2014/main" id="{E38725E7-45B7-4059-A700-A74CD9913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797" y="2544385"/>
            <a:ext cx="3219450" cy="1476375"/>
          </a:xfrm>
          <a:prstGeom prst="rect">
            <a:avLst/>
          </a:prstGeom>
        </p:spPr>
      </p:pic>
      <p:pic>
        <p:nvPicPr>
          <p:cNvPr id="18" name="그림 17">
            <a:extLst>
              <a:ext uri="{FF2B5EF4-FFF2-40B4-BE49-F238E27FC236}">
                <a16:creationId xmlns:a16="http://schemas.microsoft.com/office/drawing/2014/main" id="{DE7A7913-9E59-4F0C-BA23-9F4E868EAB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797" y="4141188"/>
            <a:ext cx="3219450" cy="1476375"/>
          </a:xfrm>
          <a:prstGeom prst="rect">
            <a:avLst/>
          </a:prstGeom>
        </p:spPr>
      </p:pic>
      <p:sp>
        <p:nvSpPr>
          <p:cNvPr id="82" name="타원 81">
            <a:extLst>
              <a:ext uri="{FF2B5EF4-FFF2-40B4-BE49-F238E27FC236}">
                <a16:creationId xmlns:a16="http://schemas.microsoft.com/office/drawing/2014/main" id="{1E39649E-278D-478D-AE80-B1690FA5914B}"/>
              </a:ext>
            </a:extLst>
          </p:cNvPr>
          <p:cNvSpPr/>
          <p:nvPr/>
        </p:nvSpPr>
        <p:spPr>
          <a:xfrm>
            <a:off x="5995718" y="3215897"/>
            <a:ext cx="433319" cy="433319"/>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a:extLst>
              <a:ext uri="{FF2B5EF4-FFF2-40B4-BE49-F238E27FC236}">
                <a16:creationId xmlns:a16="http://schemas.microsoft.com/office/drawing/2014/main" id="{9EAE5341-381B-4075-8E7A-3A833DF6641B}"/>
              </a:ext>
            </a:extLst>
          </p:cNvPr>
          <p:cNvSpPr/>
          <p:nvPr/>
        </p:nvSpPr>
        <p:spPr>
          <a:xfrm>
            <a:off x="5662681" y="4863918"/>
            <a:ext cx="433319" cy="433319"/>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9" name="직선 연결선 88">
            <a:extLst>
              <a:ext uri="{FF2B5EF4-FFF2-40B4-BE49-F238E27FC236}">
                <a16:creationId xmlns:a16="http://schemas.microsoft.com/office/drawing/2014/main" id="{AE78B033-F86D-4EE9-BF4B-3FCF8E1BB145}"/>
              </a:ext>
            </a:extLst>
          </p:cNvPr>
          <p:cNvCxnSpPr>
            <a:stCxn id="82" idx="4"/>
            <a:endCxn id="138" idx="0"/>
          </p:cNvCxnSpPr>
          <p:nvPr/>
        </p:nvCxnSpPr>
        <p:spPr>
          <a:xfrm flipH="1">
            <a:off x="5879341" y="3649216"/>
            <a:ext cx="333037" cy="1214702"/>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pic>
        <p:nvPicPr>
          <p:cNvPr id="20" name="그림 19">
            <a:extLst>
              <a:ext uri="{FF2B5EF4-FFF2-40B4-BE49-F238E27FC236}">
                <a16:creationId xmlns:a16="http://schemas.microsoft.com/office/drawing/2014/main" id="{9FEF487F-9F10-4D76-93FA-EC14234D69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6724" y="3298217"/>
            <a:ext cx="3462826" cy="2333643"/>
          </a:xfrm>
          <a:prstGeom prst="rect">
            <a:avLst/>
          </a:prstGeom>
        </p:spPr>
      </p:pic>
      <p:sp>
        <p:nvSpPr>
          <p:cNvPr id="6" name="TextBox 5">
            <a:extLst>
              <a:ext uri="{FF2B5EF4-FFF2-40B4-BE49-F238E27FC236}">
                <a16:creationId xmlns:a16="http://schemas.microsoft.com/office/drawing/2014/main" id="{94C7C775-1552-4707-9AC4-6E5339414F5E}"/>
              </a:ext>
            </a:extLst>
          </p:cNvPr>
          <p:cNvSpPr txBox="1"/>
          <p:nvPr/>
        </p:nvSpPr>
        <p:spPr>
          <a:xfrm>
            <a:off x="5923955" y="5886350"/>
            <a:ext cx="2028119" cy="338554"/>
          </a:xfrm>
          <a:prstGeom prst="rect">
            <a:avLst/>
          </a:prstGeom>
          <a:noFill/>
        </p:spPr>
        <p:txBody>
          <a:bodyPr wrap="none" rtlCol="0">
            <a:spAutoFit/>
          </a:bodyPr>
          <a:lstStyle/>
          <a:p>
            <a:r>
              <a:rPr lang="en-US" altLang="ko-KR" sz="1600" dirty="0" err="1"/>
              <a:t>CellSpace</a:t>
            </a:r>
            <a:r>
              <a:rPr lang="en-US" altLang="ko-KR" sz="1600" dirty="0"/>
              <a:t> with slant</a:t>
            </a:r>
            <a:endParaRPr lang="ko-KR" altLang="en-US" sz="1600" dirty="0"/>
          </a:p>
        </p:txBody>
      </p:sp>
      <p:cxnSp>
        <p:nvCxnSpPr>
          <p:cNvPr id="11" name="연결선: 꺾임 10">
            <a:extLst>
              <a:ext uri="{FF2B5EF4-FFF2-40B4-BE49-F238E27FC236}">
                <a16:creationId xmlns:a16="http://schemas.microsoft.com/office/drawing/2014/main" id="{0B8BF23E-F07D-402C-BF36-A191DB7DDEFD}"/>
              </a:ext>
            </a:extLst>
          </p:cNvPr>
          <p:cNvCxnSpPr>
            <a:cxnSpLocks/>
            <a:endCxn id="13" idx="1"/>
          </p:cNvCxnSpPr>
          <p:nvPr/>
        </p:nvCxnSpPr>
        <p:spPr>
          <a:xfrm rot="16200000" flipH="1">
            <a:off x="5382674" y="5681605"/>
            <a:ext cx="578724" cy="183200"/>
          </a:xfrm>
          <a:prstGeom prst="bentConnector2">
            <a:avLst/>
          </a:prstGeom>
          <a:ln w="28575">
            <a:solidFill>
              <a:srgbClr val="BB9200"/>
            </a:solidFill>
            <a:tailEnd type="triangle"/>
          </a:ln>
        </p:spPr>
        <p:style>
          <a:lnRef idx="1">
            <a:schemeClr val="accent1"/>
          </a:lnRef>
          <a:fillRef idx="0">
            <a:schemeClr val="accent1"/>
          </a:fillRef>
          <a:effectRef idx="0">
            <a:schemeClr val="accent1"/>
          </a:effectRef>
          <a:fontRef idx="minor">
            <a:schemeClr val="tx1"/>
          </a:fontRef>
        </p:style>
      </p:cxnSp>
      <p:pic>
        <p:nvPicPr>
          <p:cNvPr id="13" name="그림 12">
            <a:extLst>
              <a:ext uri="{FF2B5EF4-FFF2-40B4-BE49-F238E27FC236}">
                <a16:creationId xmlns:a16="http://schemas.microsoft.com/office/drawing/2014/main" id="{09A793B9-2812-433F-AC2A-1DB3C17C107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3636" y="5943455"/>
            <a:ext cx="238478" cy="238224"/>
          </a:xfrm>
          <a:prstGeom prst="rect">
            <a:avLst/>
          </a:prstGeom>
        </p:spPr>
      </p:pic>
      <p:pic>
        <p:nvPicPr>
          <p:cNvPr id="15" name="그림 14">
            <a:extLst>
              <a:ext uri="{FF2B5EF4-FFF2-40B4-BE49-F238E27FC236}">
                <a16:creationId xmlns:a16="http://schemas.microsoft.com/office/drawing/2014/main" id="{8D718D34-1289-438D-BDCA-60DF426A0DD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0149" y="6198624"/>
            <a:ext cx="230751" cy="230751"/>
          </a:xfrm>
          <a:prstGeom prst="rect">
            <a:avLst/>
          </a:prstGeom>
        </p:spPr>
      </p:pic>
      <p:sp>
        <p:nvSpPr>
          <p:cNvPr id="144" name="화살표: 오른쪽 143">
            <a:extLst>
              <a:ext uri="{FF2B5EF4-FFF2-40B4-BE49-F238E27FC236}">
                <a16:creationId xmlns:a16="http://schemas.microsoft.com/office/drawing/2014/main" id="{A5335B2C-21AF-40FF-81B0-163060EE016B}"/>
              </a:ext>
            </a:extLst>
          </p:cNvPr>
          <p:cNvSpPr/>
          <p:nvPr/>
        </p:nvSpPr>
        <p:spPr>
          <a:xfrm>
            <a:off x="7952074" y="4183267"/>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7D3C8304-3531-4B9D-8F5C-64B6F97CB2B2}"/>
              </a:ext>
            </a:extLst>
          </p:cNvPr>
          <p:cNvSpPr txBox="1"/>
          <p:nvPr/>
        </p:nvSpPr>
        <p:spPr>
          <a:xfrm>
            <a:off x="331856" y="1292484"/>
            <a:ext cx="11307694" cy="369332"/>
          </a:xfrm>
          <a:prstGeom prst="rect">
            <a:avLst/>
          </a:prstGeom>
          <a:noFill/>
        </p:spPr>
        <p:txBody>
          <a:bodyPr wrap="square" rtlCol="0">
            <a:spAutoFit/>
          </a:bodyPr>
          <a:lstStyle/>
          <a:p>
            <a:r>
              <a:rPr lang="ko-KR" altLang="en-US" b="1" dirty="0" err="1"/>
              <a:t>Creating</a:t>
            </a:r>
            <a:r>
              <a:rPr lang="ko-KR" altLang="en-US" b="1" dirty="0"/>
              <a:t> </a:t>
            </a:r>
            <a:r>
              <a:rPr lang="ko-KR" altLang="en-US" b="1" dirty="0" err="1"/>
              <a:t>an</a:t>
            </a:r>
            <a:r>
              <a:rPr lang="ko-KR" altLang="en-US" b="1" dirty="0"/>
              <a:t> </a:t>
            </a:r>
            <a:r>
              <a:rPr lang="ko-KR" altLang="en-US" b="1" dirty="0" err="1"/>
              <a:t>IndoorGML</a:t>
            </a:r>
            <a:r>
              <a:rPr lang="ko-KR" altLang="en-US" b="1" dirty="0"/>
              <a:t> </a:t>
            </a:r>
            <a:r>
              <a:rPr lang="ko-KR" altLang="en-US" b="1" dirty="0" err="1"/>
              <a:t>file</a:t>
            </a:r>
            <a:r>
              <a:rPr lang="ko-KR" altLang="en-US" b="1" dirty="0"/>
              <a:t> </a:t>
            </a:r>
            <a:r>
              <a:rPr lang="ko-KR" altLang="en-US" b="1" dirty="0" err="1"/>
              <a:t>with</a:t>
            </a:r>
            <a:r>
              <a:rPr lang="ko-KR" altLang="en-US" b="1" dirty="0"/>
              <a:t> </a:t>
            </a:r>
            <a:r>
              <a:rPr lang="ko-KR" altLang="en-US" b="1" dirty="0" err="1"/>
              <a:t>InEditor</a:t>
            </a:r>
            <a:r>
              <a:rPr lang="en-US" altLang="ko-KR" b="1" i="1" dirty="0"/>
              <a:t> - Stair#2   </a:t>
            </a:r>
            <a:r>
              <a:rPr lang="en-US" altLang="ko-KR" dirty="0"/>
              <a:t>Single-story stair with available space</a:t>
            </a:r>
          </a:p>
        </p:txBody>
      </p:sp>
    </p:spTree>
    <p:extLst>
      <p:ext uri="{BB962C8B-B14F-4D97-AF65-F5344CB8AC3E}">
        <p14:creationId xmlns:p14="http://schemas.microsoft.com/office/powerpoint/2010/main" val="187487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 name="표 136">
            <a:extLst>
              <a:ext uri="{FF2B5EF4-FFF2-40B4-BE49-F238E27FC236}">
                <a16:creationId xmlns:a16="http://schemas.microsoft.com/office/drawing/2014/main" id="{E9CFE843-87F1-4F9F-A6D0-51D336C7245E}"/>
              </a:ext>
            </a:extLst>
          </p:cNvPr>
          <p:cNvGraphicFramePr>
            <a:graphicFrameLocks noGrp="1"/>
          </p:cNvGraphicFramePr>
          <p:nvPr/>
        </p:nvGraphicFramePr>
        <p:xfrm>
          <a:off x="374650" y="1681690"/>
          <a:ext cx="11369676" cy="4871510"/>
        </p:xfrm>
        <a:graphic>
          <a:graphicData uri="http://schemas.openxmlformats.org/drawingml/2006/table">
            <a:tbl>
              <a:tblPr firstRow="1" bandRow="1">
                <a:tableStyleId>{5C22544A-7EE6-4342-B048-85BDC9FD1C3A}</a:tableStyleId>
              </a:tblPr>
              <a:tblGrid>
                <a:gridCol w="3789892">
                  <a:extLst>
                    <a:ext uri="{9D8B030D-6E8A-4147-A177-3AD203B41FA5}">
                      <a16:colId xmlns:a16="http://schemas.microsoft.com/office/drawing/2014/main" val="1696580206"/>
                    </a:ext>
                  </a:extLst>
                </a:gridCol>
                <a:gridCol w="3789892">
                  <a:extLst>
                    <a:ext uri="{9D8B030D-6E8A-4147-A177-3AD203B41FA5}">
                      <a16:colId xmlns:a16="http://schemas.microsoft.com/office/drawing/2014/main" val="4216011234"/>
                    </a:ext>
                  </a:extLst>
                </a:gridCol>
                <a:gridCol w="3789892">
                  <a:extLst>
                    <a:ext uri="{9D8B030D-6E8A-4147-A177-3AD203B41FA5}">
                      <a16:colId xmlns:a16="http://schemas.microsoft.com/office/drawing/2014/main" val="2702486097"/>
                    </a:ext>
                  </a:extLst>
                </a:gridCol>
              </a:tblGrid>
              <a:tr h="404285">
                <a:tc>
                  <a:txBody>
                    <a:bodyPr/>
                    <a:lstStyle/>
                    <a:p>
                      <a:pPr algn="ctr" latinLnBrk="1"/>
                      <a:r>
                        <a:rPr lang="en-US" altLang="ko-KR" sz="1600" b="1" dirty="0">
                          <a:solidFill>
                            <a:schemeClr val="bg1"/>
                          </a:solidFill>
                        </a:rPr>
                        <a:t>Goal</a:t>
                      </a:r>
                      <a:endParaRPr lang="ko-KR" altLang="en-US" sz="1600" b="1" dirty="0">
                        <a:solidFill>
                          <a:schemeClr val="bg1"/>
                        </a:solidFill>
                      </a:endParaRPr>
                    </a:p>
                  </a:txBody>
                  <a:tcPr anchor="ct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InEditor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InViewer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extLst>
                  <a:ext uri="{0D108BD9-81ED-4DB2-BD59-A6C34878D82A}">
                    <a16:rowId xmlns:a16="http://schemas.microsoft.com/office/drawing/2014/main" val="4161108082"/>
                  </a:ext>
                </a:extLst>
              </a:tr>
              <a:tr h="4467225">
                <a:tc>
                  <a:txBody>
                    <a:bodyPr/>
                    <a:lstStyle/>
                    <a:p>
                      <a:pPr latinLnBrk="1"/>
                      <a:endParaRPr lang="ko-KR" altLang="en-US" dirty="0"/>
                    </a:p>
                  </a:txBody>
                  <a:tcP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extLst>
                  <a:ext uri="{0D108BD9-81ED-4DB2-BD59-A6C34878D82A}">
                    <a16:rowId xmlns:a16="http://schemas.microsoft.com/office/drawing/2014/main" val="1359291780"/>
                  </a:ext>
                </a:extLst>
              </a:tr>
            </a:tbl>
          </a:graphicData>
        </a:graphic>
      </p:graphicFrame>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Stairs in space(6)</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15</a:t>
            </a:fld>
            <a:endParaRPr lang="ko-KR" altLang="en-US"/>
          </a:p>
        </p:txBody>
      </p:sp>
      <p:sp>
        <p:nvSpPr>
          <p:cNvPr id="140" name="타원 139">
            <a:extLst>
              <a:ext uri="{FF2B5EF4-FFF2-40B4-BE49-F238E27FC236}">
                <a16:creationId xmlns:a16="http://schemas.microsoft.com/office/drawing/2014/main" id="{4CFEEE22-8C39-4657-A490-80F2D755D5F2}"/>
              </a:ext>
            </a:extLst>
          </p:cNvPr>
          <p:cNvSpPr/>
          <p:nvPr/>
        </p:nvSpPr>
        <p:spPr>
          <a:xfrm>
            <a:off x="4259332" y="6255642"/>
            <a:ext cx="252116" cy="252116"/>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TextBox 140">
            <a:extLst>
              <a:ext uri="{FF2B5EF4-FFF2-40B4-BE49-F238E27FC236}">
                <a16:creationId xmlns:a16="http://schemas.microsoft.com/office/drawing/2014/main" id="{465DB6D8-E437-406D-B2C6-20482C869B61}"/>
              </a:ext>
            </a:extLst>
          </p:cNvPr>
          <p:cNvSpPr txBox="1"/>
          <p:nvPr/>
        </p:nvSpPr>
        <p:spPr>
          <a:xfrm>
            <a:off x="4765167" y="6221948"/>
            <a:ext cx="1173718" cy="338554"/>
          </a:xfrm>
          <a:prstGeom prst="rect">
            <a:avLst/>
          </a:prstGeom>
          <a:noFill/>
        </p:spPr>
        <p:txBody>
          <a:bodyPr wrap="square" rtlCol="0">
            <a:spAutoFit/>
          </a:bodyPr>
          <a:lstStyle/>
          <a:p>
            <a:r>
              <a:rPr lang="en-US" altLang="ko-KR" sz="1600" dirty="0"/>
              <a:t>Stair        </a:t>
            </a:r>
            <a:endParaRPr lang="ko-KR" altLang="en-US" sz="1600" dirty="0"/>
          </a:p>
        </p:txBody>
      </p:sp>
      <p:pic>
        <p:nvPicPr>
          <p:cNvPr id="15" name="그림 14">
            <a:extLst>
              <a:ext uri="{FF2B5EF4-FFF2-40B4-BE49-F238E27FC236}">
                <a16:creationId xmlns:a16="http://schemas.microsoft.com/office/drawing/2014/main" id="{8D718D34-1289-438D-BDCA-60DF426A0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6324" y="6274824"/>
            <a:ext cx="230751" cy="230751"/>
          </a:xfrm>
          <a:prstGeom prst="rect">
            <a:avLst/>
          </a:prstGeom>
        </p:spPr>
      </p:pic>
      <p:grpSp>
        <p:nvGrpSpPr>
          <p:cNvPr id="21" name="그룹 20">
            <a:extLst>
              <a:ext uri="{FF2B5EF4-FFF2-40B4-BE49-F238E27FC236}">
                <a16:creationId xmlns:a16="http://schemas.microsoft.com/office/drawing/2014/main" id="{1A7649E1-7A00-4D8F-879E-AC720DE45A89}"/>
              </a:ext>
            </a:extLst>
          </p:cNvPr>
          <p:cNvGrpSpPr/>
          <p:nvPr/>
        </p:nvGrpSpPr>
        <p:grpSpPr>
          <a:xfrm>
            <a:off x="552450" y="2772795"/>
            <a:ext cx="3470255" cy="3224651"/>
            <a:chOff x="8567215" y="1401583"/>
            <a:chExt cx="3286882" cy="3041636"/>
          </a:xfrm>
        </p:grpSpPr>
        <p:cxnSp>
          <p:nvCxnSpPr>
            <p:cNvPr id="22" name="직선 연결선 21">
              <a:extLst>
                <a:ext uri="{FF2B5EF4-FFF2-40B4-BE49-F238E27FC236}">
                  <a16:creationId xmlns:a16="http://schemas.microsoft.com/office/drawing/2014/main" id="{901F9A1A-9460-4025-AE4C-48424753E2DA}"/>
                </a:ext>
              </a:extLst>
            </p:cNvPr>
            <p:cNvCxnSpPr>
              <a:cxnSpLocks/>
              <a:stCxn id="62" idx="1"/>
              <a:endCxn id="63" idx="5"/>
            </p:cNvCxnSpPr>
            <p:nvPr/>
          </p:nvCxnSpPr>
          <p:spPr>
            <a:xfrm flipH="1" flipV="1">
              <a:off x="10882194" y="3318710"/>
              <a:ext cx="595712" cy="70617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AACEE35-06C7-4EED-AC6E-739AE97004FA}"/>
                </a:ext>
              </a:extLst>
            </p:cNvPr>
            <p:cNvCxnSpPr>
              <a:cxnSpLocks/>
              <a:stCxn id="63" idx="2"/>
              <a:endCxn id="64" idx="6"/>
            </p:cNvCxnSpPr>
            <p:nvPr/>
          </p:nvCxnSpPr>
          <p:spPr>
            <a:xfrm flipH="1" flipV="1">
              <a:off x="9731060" y="2978356"/>
              <a:ext cx="1027557" cy="28916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64F5C458-0265-49B6-B0A9-A85E39E8A1B7}"/>
                </a:ext>
              </a:extLst>
            </p:cNvPr>
            <p:cNvCxnSpPr>
              <a:cxnSpLocks/>
              <a:stCxn id="64" idx="2"/>
              <a:endCxn id="47" idx="6"/>
            </p:cNvCxnSpPr>
            <p:nvPr/>
          </p:nvCxnSpPr>
          <p:spPr>
            <a:xfrm flipH="1">
              <a:off x="8958467" y="2978356"/>
              <a:ext cx="627813" cy="948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15CA7F12-15E6-4F4F-B0FB-0BD38F71DCC9}"/>
                </a:ext>
              </a:extLst>
            </p:cNvPr>
            <p:cNvCxnSpPr>
              <a:cxnSpLocks/>
              <a:stCxn id="46" idx="1"/>
              <a:endCxn id="65" idx="5"/>
            </p:cNvCxnSpPr>
            <p:nvPr/>
          </p:nvCxnSpPr>
          <p:spPr>
            <a:xfrm flipH="1" flipV="1">
              <a:off x="10888978" y="2206009"/>
              <a:ext cx="643329" cy="73064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48453ECE-D769-4726-8527-67CFABD999C1}"/>
                </a:ext>
              </a:extLst>
            </p:cNvPr>
            <p:cNvCxnSpPr>
              <a:cxnSpLocks/>
              <a:stCxn id="65" idx="1"/>
              <a:endCxn id="66" idx="6"/>
            </p:cNvCxnSpPr>
            <p:nvPr/>
          </p:nvCxnSpPr>
          <p:spPr>
            <a:xfrm flipH="1" flipV="1">
              <a:off x="9706691" y="1866998"/>
              <a:ext cx="1079913" cy="236637"/>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FBA00147-EE4A-4830-928E-5422B8226A12}"/>
                </a:ext>
              </a:extLst>
            </p:cNvPr>
            <p:cNvCxnSpPr>
              <a:cxnSpLocks/>
              <a:endCxn id="61" idx="6"/>
            </p:cNvCxnSpPr>
            <p:nvPr/>
          </p:nvCxnSpPr>
          <p:spPr>
            <a:xfrm flipH="1">
              <a:off x="8960384" y="1865489"/>
              <a:ext cx="584260" cy="0"/>
            </a:xfrm>
            <a:prstGeom prst="line">
              <a:avLst/>
            </a:prstGeom>
            <a:ln w="412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7">
              <a:extLst>
                <a:ext uri="{FF2B5EF4-FFF2-40B4-BE49-F238E27FC236}">
                  <a16:creationId xmlns:a16="http://schemas.microsoft.com/office/drawing/2014/main" id="{9582D0AD-C6F4-482F-B8BC-11454EB87714}"/>
                </a:ext>
              </a:extLst>
            </p:cNvPr>
            <p:cNvCxnSpPr>
              <a:stCxn id="32" idx="2"/>
              <a:endCxn id="31" idx="2"/>
            </p:cNvCxnSpPr>
            <p:nvPr/>
          </p:nvCxnSpPr>
          <p:spPr>
            <a:xfrm flipH="1" flipV="1">
              <a:off x="9252480" y="3124200"/>
              <a:ext cx="1917424" cy="1080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17C950DE-BBF9-4314-B120-89CDD8D0326D}"/>
                </a:ext>
              </a:extLst>
            </p:cNvPr>
            <p:cNvCxnSpPr/>
            <p:nvPr/>
          </p:nvCxnSpPr>
          <p:spPr>
            <a:xfrm flipH="1" flipV="1">
              <a:off x="9253585" y="2048713"/>
              <a:ext cx="1917424" cy="1080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DD305EA6-5A61-4ABA-B264-CAB713D3AD49}"/>
                </a:ext>
              </a:extLst>
            </p:cNvPr>
            <p:cNvSpPr/>
            <p:nvPr/>
          </p:nvSpPr>
          <p:spPr>
            <a:xfrm>
              <a:off x="8567215" y="1404829"/>
              <a:ext cx="3286882" cy="30383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각 삼각형 30">
              <a:extLst>
                <a:ext uri="{FF2B5EF4-FFF2-40B4-BE49-F238E27FC236}">
                  <a16:creationId xmlns:a16="http://schemas.microsoft.com/office/drawing/2014/main" id="{7F9DE5CF-4064-4F3A-9905-3BC1D8727D1B}"/>
                </a:ext>
              </a:extLst>
            </p:cNvPr>
            <p:cNvSpPr/>
            <p:nvPr/>
          </p:nvSpPr>
          <p:spPr>
            <a:xfrm flipV="1">
              <a:off x="9252480" y="3124200"/>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각 삼각형 31">
              <a:extLst>
                <a:ext uri="{FF2B5EF4-FFF2-40B4-BE49-F238E27FC236}">
                  <a16:creationId xmlns:a16="http://schemas.microsoft.com/office/drawing/2014/main" id="{5FB75042-E8AB-4A3E-8287-D9857AFC3A8C}"/>
                </a:ext>
              </a:extLst>
            </p:cNvPr>
            <p:cNvSpPr/>
            <p:nvPr/>
          </p:nvSpPr>
          <p:spPr>
            <a:xfrm flipH="1">
              <a:off x="9257977" y="3124200"/>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각 삼각형 32">
              <a:extLst>
                <a:ext uri="{FF2B5EF4-FFF2-40B4-BE49-F238E27FC236}">
                  <a16:creationId xmlns:a16="http://schemas.microsoft.com/office/drawing/2014/main" id="{6B23AAA3-2F32-4604-8026-ACA91C795799}"/>
                </a:ext>
              </a:extLst>
            </p:cNvPr>
            <p:cNvSpPr/>
            <p:nvPr/>
          </p:nvSpPr>
          <p:spPr>
            <a:xfrm flipV="1">
              <a:off x="9252480" y="2044088"/>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각 삼각형 33">
              <a:extLst>
                <a:ext uri="{FF2B5EF4-FFF2-40B4-BE49-F238E27FC236}">
                  <a16:creationId xmlns:a16="http://schemas.microsoft.com/office/drawing/2014/main" id="{56FE5660-FB8D-44B5-AF77-AC57BE456E24}"/>
                </a:ext>
              </a:extLst>
            </p:cNvPr>
            <p:cNvSpPr/>
            <p:nvPr/>
          </p:nvSpPr>
          <p:spPr>
            <a:xfrm flipH="1">
              <a:off x="9257977" y="2044088"/>
              <a:ext cx="1911927" cy="1080112"/>
            </a:xfrm>
            <a:prstGeom prst="rtTriangle">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DBE9A126-6062-45FC-BEB2-E2F1E587D1B5}"/>
                </a:ext>
              </a:extLst>
            </p:cNvPr>
            <p:cNvSpPr/>
            <p:nvPr/>
          </p:nvSpPr>
          <p:spPr>
            <a:xfrm>
              <a:off x="11169008" y="3122295"/>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a:extLst>
                <a:ext uri="{FF2B5EF4-FFF2-40B4-BE49-F238E27FC236}">
                  <a16:creationId xmlns:a16="http://schemas.microsoft.com/office/drawing/2014/main" id="{864ECEF6-26A0-4CFF-BF35-0A2A824F257E}"/>
                </a:ext>
              </a:extLst>
            </p:cNvPr>
            <p:cNvSpPr/>
            <p:nvPr/>
          </p:nvSpPr>
          <p:spPr>
            <a:xfrm>
              <a:off x="11168963" y="2059597"/>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E1D29213-E721-4FBB-A4E4-90EA7E4566D2}"/>
                </a:ext>
              </a:extLst>
            </p:cNvPr>
            <p:cNvSpPr/>
            <p:nvPr/>
          </p:nvSpPr>
          <p:spPr>
            <a:xfrm>
              <a:off x="8570587" y="3124200"/>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B366DE9C-AB62-4566-90B6-7AB04EBABD4B}"/>
                </a:ext>
              </a:extLst>
            </p:cNvPr>
            <p:cNvSpPr/>
            <p:nvPr/>
          </p:nvSpPr>
          <p:spPr>
            <a:xfrm>
              <a:off x="8570586" y="2044088"/>
              <a:ext cx="685089" cy="1074210"/>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a:extLst>
                <a:ext uri="{FF2B5EF4-FFF2-40B4-BE49-F238E27FC236}">
                  <a16:creationId xmlns:a16="http://schemas.microsoft.com/office/drawing/2014/main" id="{FF4DC41E-76C8-4517-818D-D2758ADF9778}"/>
                </a:ext>
              </a:extLst>
            </p:cNvPr>
            <p:cNvSpPr/>
            <p:nvPr/>
          </p:nvSpPr>
          <p:spPr>
            <a:xfrm>
              <a:off x="9194057" y="2250350"/>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11F56108-DEAC-4395-B870-5C295CA0B669}"/>
                </a:ext>
              </a:extLst>
            </p:cNvPr>
            <p:cNvSpPr/>
            <p:nvPr/>
          </p:nvSpPr>
          <p:spPr>
            <a:xfrm>
              <a:off x="11168560" y="1412606"/>
              <a:ext cx="685089" cy="639554"/>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1066685D-CDE7-42CE-9EAB-006EC8C7D952}"/>
                </a:ext>
              </a:extLst>
            </p:cNvPr>
            <p:cNvSpPr/>
            <p:nvPr/>
          </p:nvSpPr>
          <p:spPr>
            <a:xfrm>
              <a:off x="8567391" y="1401583"/>
              <a:ext cx="685089" cy="639554"/>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611DDD98-956B-46A9-B2DC-EF81636D5C32}"/>
                </a:ext>
              </a:extLst>
            </p:cNvPr>
            <p:cNvSpPr/>
            <p:nvPr/>
          </p:nvSpPr>
          <p:spPr>
            <a:xfrm>
              <a:off x="9258830" y="1404378"/>
              <a:ext cx="1906260" cy="639554"/>
            </a:xfrm>
            <a:prstGeom prst="rect">
              <a:avLst/>
            </a:prstGeom>
            <a:solidFill>
              <a:srgbClr val="FFF4CB">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9FE7100E-CB4A-460A-8D45-A22D32817EC9}"/>
                </a:ext>
              </a:extLst>
            </p:cNvPr>
            <p:cNvSpPr/>
            <p:nvPr/>
          </p:nvSpPr>
          <p:spPr>
            <a:xfrm>
              <a:off x="8856874" y="3984191"/>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a:extLst>
                <a:ext uri="{FF2B5EF4-FFF2-40B4-BE49-F238E27FC236}">
                  <a16:creationId xmlns:a16="http://schemas.microsoft.com/office/drawing/2014/main" id="{80B7A88E-3825-45A5-B1D4-6BA30147DBF2}"/>
                </a:ext>
              </a:extLst>
            </p:cNvPr>
            <p:cNvSpPr/>
            <p:nvPr/>
          </p:nvSpPr>
          <p:spPr>
            <a:xfrm>
              <a:off x="9575774" y="3199309"/>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a:extLst>
                <a:ext uri="{FF2B5EF4-FFF2-40B4-BE49-F238E27FC236}">
                  <a16:creationId xmlns:a16="http://schemas.microsoft.com/office/drawing/2014/main" id="{14F4D189-DF23-4B93-B457-22FD9744665A}"/>
                </a:ext>
              </a:extLst>
            </p:cNvPr>
            <p:cNvSpPr/>
            <p:nvPr/>
          </p:nvSpPr>
          <p:spPr>
            <a:xfrm>
              <a:off x="10765401" y="2924024"/>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C9EACAEB-E14C-474D-9AC4-D28B6627BABB}"/>
                </a:ext>
              </a:extLst>
            </p:cNvPr>
            <p:cNvSpPr/>
            <p:nvPr/>
          </p:nvSpPr>
          <p:spPr>
            <a:xfrm>
              <a:off x="11511104" y="2915453"/>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BE8540B2-9D94-48D8-8613-57D0CC9C0B1A}"/>
                </a:ext>
              </a:extLst>
            </p:cNvPr>
            <p:cNvSpPr/>
            <p:nvPr/>
          </p:nvSpPr>
          <p:spPr>
            <a:xfrm>
              <a:off x="8813687" y="2915453"/>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0BD44736-B8CD-4D03-87F8-7626696441D3}"/>
                </a:ext>
              </a:extLst>
            </p:cNvPr>
            <p:cNvSpPr/>
            <p:nvPr/>
          </p:nvSpPr>
          <p:spPr>
            <a:xfrm>
              <a:off x="9575774" y="2099328"/>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72FBC532-BE7E-4B8E-A822-00E2F9F53CBD}"/>
                </a:ext>
              </a:extLst>
            </p:cNvPr>
            <p:cNvSpPr/>
            <p:nvPr/>
          </p:nvSpPr>
          <p:spPr>
            <a:xfrm>
              <a:off x="10903805" y="1792349"/>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a:extLst>
                <a:ext uri="{FF2B5EF4-FFF2-40B4-BE49-F238E27FC236}">
                  <a16:creationId xmlns:a16="http://schemas.microsoft.com/office/drawing/2014/main" id="{648A5853-EFA0-4B25-AF05-E44D1FA1343A}"/>
                </a:ext>
              </a:extLst>
            </p:cNvPr>
            <p:cNvSpPr/>
            <p:nvPr/>
          </p:nvSpPr>
          <p:spPr>
            <a:xfrm>
              <a:off x="11474098" y="1794572"/>
              <a:ext cx="144780" cy="14478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0793555E-F46D-4B5B-96A5-CB78EC0BEBE5}"/>
                </a:ext>
              </a:extLst>
            </p:cNvPr>
            <p:cNvSpPr/>
            <p:nvPr/>
          </p:nvSpPr>
          <p:spPr>
            <a:xfrm>
              <a:off x="11104567" y="1410888"/>
              <a:ext cx="132452" cy="625363"/>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2" name="직선 연결선 51">
              <a:extLst>
                <a:ext uri="{FF2B5EF4-FFF2-40B4-BE49-F238E27FC236}">
                  <a16:creationId xmlns:a16="http://schemas.microsoft.com/office/drawing/2014/main" id="{8A55FE5C-BA88-49A5-B4EC-13A944AD4F96}"/>
                </a:ext>
              </a:extLst>
            </p:cNvPr>
            <p:cNvCxnSpPr>
              <a:cxnSpLocks/>
              <a:stCxn id="45" idx="2"/>
              <a:endCxn id="44" idx="6"/>
            </p:cNvCxnSpPr>
            <p:nvPr/>
          </p:nvCxnSpPr>
          <p:spPr>
            <a:xfrm flipH="1">
              <a:off x="9720554" y="2996414"/>
              <a:ext cx="1044847" cy="275285"/>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7F1195F9-2B9E-43D5-9064-E8C251A6449D}"/>
                </a:ext>
              </a:extLst>
            </p:cNvPr>
            <p:cNvSpPr/>
            <p:nvPr/>
          </p:nvSpPr>
          <p:spPr>
            <a:xfrm>
              <a:off x="9203406" y="3344089"/>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5829C95B-C44D-430F-AF9E-852C7F2B5D4E}"/>
                </a:ext>
              </a:extLst>
            </p:cNvPr>
            <p:cNvSpPr/>
            <p:nvPr/>
          </p:nvSpPr>
          <p:spPr>
            <a:xfrm>
              <a:off x="11096655" y="2267465"/>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연결선 54">
              <a:extLst>
                <a:ext uri="{FF2B5EF4-FFF2-40B4-BE49-F238E27FC236}">
                  <a16:creationId xmlns:a16="http://schemas.microsoft.com/office/drawing/2014/main" id="{D9980564-89B7-4AD2-BBC9-0DAD0B381240}"/>
                </a:ext>
              </a:extLst>
            </p:cNvPr>
            <p:cNvCxnSpPr>
              <a:cxnSpLocks/>
              <a:stCxn id="44" idx="3"/>
              <a:endCxn id="43" idx="7"/>
            </p:cNvCxnSpPr>
            <p:nvPr/>
          </p:nvCxnSpPr>
          <p:spPr>
            <a:xfrm flipH="1">
              <a:off x="8980451" y="3322886"/>
              <a:ext cx="616526" cy="682508"/>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73E2A569-EDCA-477A-8AB1-217FEC85CBA8}"/>
                </a:ext>
              </a:extLst>
            </p:cNvPr>
            <p:cNvCxnSpPr>
              <a:cxnSpLocks/>
              <a:stCxn id="46" idx="2"/>
              <a:endCxn id="45" idx="6"/>
            </p:cNvCxnSpPr>
            <p:nvPr/>
          </p:nvCxnSpPr>
          <p:spPr>
            <a:xfrm flipH="1">
              <a:off x="10910181" y="2987843"/>
              <a:ext cx="600923" cy="85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1F9AFCD7-0B39-4E67-9DD4-02228DEF59D9}"/>
                </a:ext>
              </a:extLst>
            </p:cNvPr>
            <p:cNvCxnSpPr>
              <a:cxnSpLocks/>
              <a:stCxn id="48" idx="3"/>
              <a:endCxn id="47" idx="7"/>
            </p:cNvCxnSpPr>
            <p:nvPr/>
          </p:nvCxnSpPr>
          <p:spPr>
            <a:xfrm flipH="1">
              <a:off x="8937264" y="2222905"/>
              <a:ext cx="659713" cy="71375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FBA838F3-8B4B-455A-BEE3-8C9943DEBE8E}"/>
                </a:ext>
              </a:extLst>
            </p:cNvPr>
            <p:cNvCxnSpPr>
              <a:cxnSpLocks/>
              <a:stCxn id="49" idx="2"/>
              <a:endCxn id="48" idx="6"/>
            </p:cNvCxnSpPr>
            <p:nvPr/>
          </p:nvCxnSpPr>
          <p:spPr>
            <a:xfrm flipH="1">
              <a:off x="9720554" y="1864739"/>
              <a:ext cx="1183251" cy="30697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직선 연결선 58">
              <a:extLst>
                <a:ext uri="{FF2B5EF4-FFF2-40B4-BE49-F238E27FC236}">
                  <a16:creationId xmlns:a16="http://schemas.microsoft.com/office/drawing/2014/main" id="{A0C9F8F9-1E34-426B-AF9F-D5EB35A67129}"/>
                </a:ext>
              </a:extLst>
            </p:cNvPr>
            <p:cNvCxnSpPr>
              <a:cxnSpLocks/>
              <a:stCxn id="50" idx="2"/>
              <a:endCxn id="49" idx="6"/>
            </p:cNvCxnSpPr>
            <p:nvPr/>
          </p:nvCxnSpPr>
          <p:spPr>
            <a:xfrm flipH="1" flipV="1">
              <a:off x="11048585" y="1864739"/>
              <a:ext cx="425513" cy="222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C598E10D-1E3C-4EF8-9CEB-BE2D27DD40B6}"/>
                </a:ext>
              </a:extLst>
            </p:cNvPr>
            <p:cNvSpPr/>
            <p:nvPr/>
          </p:nvSpPr>
          <p:spPr>
            <a:xfrm>
              <a:off x="9168918" y="1410233"/>
              <a:ext cx="132452" cy="625363"/>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a:extLst>
                <a:ext uri="{FF2B5EF4-FFF2-40B4-BE49-F238E27FC236}">
                  <a16:creationId xmlns:a16="http://schemas.microsoft.com/office/drawing/2014/main" id="{0E8F074D-A9BF-4BC9-87C6-CEDC5B9187EA}"/>
                </a:ext>
              </a:extLst>
            </p:cNvPr>
            <p:cNvSpPr/>
            <p:nvPr/>
          </p:nvSpPr>
          <p:spPr>
            <a:xfrm>
              <a:off x="8815604" y="1793099"/>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a:extLst>
                <a:ext uri="{FF2B5EF4-FFF2-40B4-BE49-F238E27FC236}">
                  <a16:creationId xmlns:a16="http://schemas.microsoft.com/office/drawing/2014/main" id="{000DC76A-EF7F-475F-8F41-7FC3FBE068EC}"/>
                </a:ext>
              </a:extLst>
            </p:cNvPr>
            <p:cNvSpPr/>
            <p:nvPr/>
          </p:nvSpPr>
          <p:spPr>
            <a:xfrm>
              <a:off x="11456703" y="4003684"/>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a:extLst>
                <a:ext uri="{FF2B5EF4-FFF2-40B4-BE49-F238E27FC236}">
                  <a16:creationId xmlns:a16="http://schemas.microsoft.com/office/drawing/2014/main" id="{C4C7A3DC-D5EA-4F91-A7D0-90A1B30B9032}"/>
                </a:ext>
              </a:extLst>
            </p:cNvPr>
            <p:cNvSpPr/>
            <p:nvPr/>
          </p:nvSpPr>
          <p:spPr>
            <a:xfrm>
              <a:off x="10758617" y="3195133"/>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a:extLst>
                <a:ext uri="{FF2B5EF4-FFF2-40B4-BE49-F238E27FC236}">
                  <a16:creationId xmlns:a16="http://schemas.microsoft.com/office/drawing/2014/main" id="{DE65CB5F-FFCB-4AD5-885B-F287E67A3006}"/>
                </a:ext>
              </a:extLst>
            </p:cNvPr>
            <p:cNvSpPr/>
            <p:nvPr/>
          </p:nvSpPr>
          <p:spPr>
            <a:xfrm>
              <a:off x="9586280" y="2905966"/>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a:extLst>
                <a:ext uri="{FF2B5EF4-FFF2-40B4-BE49-F238E27FC236}">
                  <a16:creationId xmlns:a16="http://schemas.microsoft.com/office/drawing/2014/main" id="{CECD9379-0C8C-4C3A-9950-EA2ADEB9A1BA}"/>
                </a:ext>
              </a:extLst>
            </p:cNvPr>
            <p:cNvSpPr/>
            <p:nvPr/>
          </p:nvSpPr>
          <p:spPr>
            <a:xfrm>
              <a:off x="10765401" y="2082432"/>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a:extLst>
                <a:ext uri="{FF2B5EF4-FFF2-40B4-BE49-F238E27FC236}">
                  <a16:creationId xmlns:a16="http://schemas.microsoft.com/office/drawing/2014/main" id="{4C758B56-49D9-4C59-BFAF-374811627A07}"/>
                </a:ext>
              </a:extLst>
            </p:cNvPr>
            <p:cNvSpPr/>
            <p:nvPr/>
          </p:nvSpPr>
          <p:spPr>
            <a:xfrm>
              <a:off x="9561911" y="1794608"/>
              <a:ext cx="144780" cy="144780"/>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C4E374DE-DC46-4F8A-9140-40FD118207C7}"/>
                </a:ext>
              </a:extLst>
            </p:cNvPr>
            <p:cNvSpPr/>
            <p:nvPr/>
          </p:nvSpPr>
          <p:spPr>
            <a:xfrm>
              <a:off x="11113782" y="3344089"/>
              <a:ext cx="123237" cy="85850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68" name="그림 67">
            <a:extLst>
              <a:ext uri="{FF2B5EF4-FFF2-40B4-BE49-F238E27FC236}">
                <a16:creationId xmlns:a16="http://schemas.microsoft.com/office/drawing/2014/main" id="{5521BE9D-69B9-44D8-94EC-C1C946022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700" y="2203061"/>
            <a:ext cx="3189028" cy="1261837"/>
          </a:xfrm>
          <a:prstGeom prst="rect">
            <a:avLst/>
          </a:prstGeom>
        </p:spPr>
      </p:pic>
      <p:pic>
        <p:nvPicPr>
          <p:cNvPr id="69" name="그림 68">
            <a:extLst>
              <a:ext uri="{FF2B5EF4-FFF2-40B4-BE49-F238E27FC236}">
                <a16:creationId xmlns:a16="http://schemas.microsoft.com/office/drawing/2014/main" id="{DB08DD0B-BF1C-4313-95B6-D953D5873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700" y="3533701"/>
            <a:ext cx="3189028" cy="1261837"/>
          </a:xfrm>
          <a:prstGeom prst="rect">
            <a:avLst/>
          </a:prstGeom>
        </p:spPr>
      </p:pic>
      <p:pic>
        <p:nvPicPr>
          <p:cNvPr id="70" name="그림 69">
            <a:extLst>
              <a:ext uri="{FF2B5EF4-FFF2-40B4-BE49-F238E27FC236}">
                <a16:creationId xmlns:a16="http://schemas.microsoft.com/office/drawing/2014/main" id="{5F362EC7-9774-4380-BDEF-9F02E6E04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6700" y="4864342"/>
            <a:ext cx="3189028" cy="1261837"/>
          </a:xfrm>
          <a:prstGeom prst="rect">
            <a:avLst/>
          </a:prstGeom>
        </p:spPr>
      </p:pic>
      <p:sp>
        <p:nvSpPr>
          <p:cNvPr id="82" name="타원 81">
            <a:extLst>
              <a:ext uri="{FF2B5EF4-FFF2-40B4-BE49-F238E27FC236}">
                <a16:creationId xmlns:a16="http://schemas.microsoft.com/office/drawing/2014/main" id="{1E39649E-278D-478D-AE80-B1690FA5914B}"/>
              </a:ext>
            </a:extLst>
          </p:cNvPr>
          <p:cNvSpPr/>
          <p:nvPr/>
        </p:nvSpPr>
        <p:spPr>
          <a:xfrm>
            <a:off x="5305247" y="5580538"/>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a:extLst>
              <a:ext uri="{FF2B5EF4-FFF2-40B4-BE49-F238E27FC236}">
                <a16:creationId xmlns:a16="http://schemas.microsoft.com/office/drawing/2014/main" id="{9EAE5341-381B-4075-8E7A-3A833DF6641B}"/>
              </a:ext>
            </a:extLst>
          </p:cNvPr>
          <p:cNvSpPr/>
          <p:nvPr/>
        </p:nvSpPr>
        <p:spPr>
          <a:xfrm>
            <a:off x="6588370" y="4248941"/>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9" name="직선 연결선 88">
            <a:extLst>
              <a:ext uri="{FF2B5EF4-FFF2-40B4-BE49-F238E27FC236}">
                <a16:creationId xmlns:a16="http://schemas.microsoft.com/office/drawing/2014/main" id="{AE78B033-F86D-4EE9-BF4B-3FCF8E1BB145}"/>
              </a:ext>
            </a:extLst>
          </p:cNvPr>
          <p:cNvCxnSpPr>
            <a:cxnSpLocks/>
            <a:stCxn id="82" idx="7"/>
            <a:endCxn id="138" idx="3"/>
          </p:cNvCxnSpPr>
          <p:nvPr/>
        </p:nvCxnSpPr>
        <p:spPr>
          <a:xfrm flipV="1">
            <a:off x="5581464" y="4512912"/>
            <a:ext cx="1052196" cy="1115017"/>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143" name="화살표: 오른쪽 142">
            <a:extLst>
              <a:ext uri="{FF2B5EF4-FFF2-40B4-BE49-F238E27FC236}">
                <a16:creationId xmlns:a16="http://schemas.microsoft.com/office/drawing/2014/main" id="{EA5EED30-21CB-48E4-A50B-6F283736B81E}"/>
              </a:ext>
            </a:extLst>
          </p:cNvPr>
          <p:cNvSpPr/>
          <p:nvPr/>
        </p:nvSpPr>
        <p:spPr>
          <a:xfrm>
            <a:off x="4167127" y="4194251"/>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a:extLst>
              <a:ext uri="{FF2B5EF4-FFF2-40B4-BE49-F238E27FC236}">
                <a16:creationId xmlns:a16="http://schemas.microsoft.com/office/drawing/2014/main" id="{1799B02D-45C3-4AFE-BE16-D344EC3AD189}"/>
              </a:ext>
            </a:extLst>
          </p:cNvPr>
          <p:cNvSpPr/>
          <p:nvPr/>
        </p:nvSpPr>
        <p:spPr>
          <a:xfrm>
            <a:off x="5305247" y="3790967"/>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a:extLst>
              <a:ext uri="{FF2B5EF4-FFF2-40B4-BE49-F238E27FC236}">
                <a16:creationId xmlns:a16="http://schemas.microsoft.com/office/drawing/2014/main" id="{694A5FBC-4963-4FB7-B9F6-007BA8E15B24}"/>
              </a:ext>
            </a:extLst>
          </p:cNvPr>
          <p:cNvSpPr/>
          <p:nvPr/>
        </p:nvSpPr>
        <p:spPr>
          <a:xfrm>
            <a:off x="6590861" y="5122462"/>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6" name="직선 연결선 115">
            <a:extLst>
              <a:ext uri="{FF2B5EF4-FFF2-40B4-BE49-F238E27FC236}">
                <a16:creationId xmlns:a16="http://schemas.microsoft.com/office/drawing/2014/main" id="{E70E1DAD-CAB9-4AD7-A14D-5CECBFD20BE3}"/>
              </a:ext>
            </a:extLst>
          </p:cNvPr>
          <p:cNvCxnSpPr>
            <a:cxnSpLocks/>
            <a:stCxn id="114" idx="1"/>
            <a:endCxn id="112" idx="5"/>
          </p:cNvCxnSpPr>
          <p:nvPr/>
        </p:nvCxnSpPr>
        <p:spPr>
          <a:xfrm flipH="1" flipV="1">
            <a:off x="5569218" y="4054938"/>
            <a:ext cx="1069034" cy="1114915"/>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grpSp>
        <p:nvGrpSpPr>
          <p:cNvPr id="104" name="그룹 103">
            <a:extLst>
              <a:ext uri="{FF2B5EF4-FFF2-40B4-BE49-F238E27FC236}">
                <a16:creationId xmlns:a16="http://schemas.microsoft.com/office/drawing/2014/main" id="{F6C785FC-FADE-4E81-981A-CCFC7D078CDC}"/>
              </a:ext>
            </a:extLst>
          </p:cNvPr>
          <p:cNvGrpSpPr/>
          <p:nvPr/>
        </p:nvGrpSpPr>
        <p:grpSpPr>
          <a:xfrm>
            <a:off x="5554822" y="6155323"/>
            <a:ext cx="2266597" cy="338554"/>
            <a:chOff x="5554822" y="6155323"/>
            <a:chExt cx="2266597" cy="338554"/>
          </a:xfrm>
        </p:grpSpPr>
        <p:pic>
          <p:nvPicPr>
            <p:cNvPr id="13" name="그림 12">
              <a:extLst>
                <a:ext uri="{FF2B5EF4-FFF2-40B4-BE49-F238E27FC236}">
                  <a16:creationId xmlns:a16="http://schemas.microsoft.com/office/drawing/2014/main" id="{09A793B9-2812-433F-AC2A-1DB3C17C107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54822" y="6230266"/>
              <a:ext cx="238478" cy="238224"/>
            </a:xfrm>
            <a:prstGeom prst="rect">
              <a:avLst/>
            </a:prstGeom>
          </p:spPr>
        </p:pic>
        <p:sp>
          <p:nvSpPr>
            <p:cNvPr id="6" name="TextBox 5">
              <a:extLst>
                <a:ext uri="{FF2B5EF4-FFF2-40B4-BE49-F238E27FC236}">
                  <a16:creationId xmlns:a16="http://schemas.microsoft.com/office/drawing/2014/main" id="{94C7C775-1552-4707-9AC4-6E5339414F5E}"/>
                </a:ext>
              </a:extLst>
            </p:cNvPr>
            <p:cNvSpPr txBox="1"/>
            <p:nvPr/>
          </p:nvSpPr>
          <p:spPr>
            <a:xfrm>
              <a:off x="5793300" y="6155323"/>
              <a:ext cx="2028119" cy="338554"/>
            </a:xfrm>
            <a:prstGeom prst="rect">
              <a:avLst/>
            </a:prstGeom>
            <a:noFill/>
          </p:spPr>
          <p:txBody>
            <a:bodyPr wrap="none" rtlCol="0">
              <a:spAutoFit/>
            </a:bodyPr>
            <a:lstStyle/>
            <a:p>
              <a:r>
                <a:rPr lang="en-US" altLang="ko-KR" sz="1600" dirty="0" err="1"/>
                <a:t>CellSpace</a:t>
              </a:r>
              <a:r>
                <a:rPr lang="en-US" altLang="ko-KR" sz="1600" dirty="0"/>
                <a:t> with slant</a:t>
              </a:r>
              <a:endParaRPr lang="ko-KR" altLang="en-US" sz="1600" dirty="0"/>
            </a:p>
          </p:txBody>
        </p:sp>
      </p:grpSp>
      <p:sp>
        <p:nvSpPr>
          <p:cNvPr id="122" name="타원 121">
            <a:extLst>
              <a:ext uri="{FF2B5EF4-FFF2-40B4-BE49-F238E27FC236}">
                <a16:creationId xmlns:a16="http://schemas.microsoft.com/office/drawing/2014/main" id="{80EAEFE2-C16C-4052-86FE-074FFF7269DE}"/>
              </a:ext>
            </a:extLst>
          </p:cNvPr>
          <p:cNvSpPr/>
          <p:nvPr/>
        </p:nvSpPr>
        <p:spPr>
          <a:xfrm>
            <a:off x="5331331" y="2478908"/>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a:extLst>
              <a:ext uri="{FF2B5EF4-FFF2-40B4-BE49-F238E27FC236}">
                <a16:creationId xmlns:a16="http://schemas.microsoft.com/office/drawing/2014/main" id="{4C6BCF68-7AF8-438E-899D-8C62BD3B706F}"/>
              </a:ext>
            </a:extLst>
          </p:cNvPr>
          <p:cNvSpPr/>
          <p:nvPr/>
        </p:nvSpPr>
        <p:spPr>
          <a:xfrm>
            <a:off x="6588370" y="3781828"/>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4" name="직선 연결선 123">
            <a:extLst>
              <a:ext uri="{FF2B5EF4-FFF2-40B4-BE49-F238E27FC236}">
                <a16:creationId xmlns:a16="http://schemas.microsoft.com/office/drawing/2014/main" id="{A21CD528-DDE7-4E37-A8E7-B518D4682E4C}"/>
              </a:ext>
            </a:extLst>
          </p:cNvPr>
          <p:cNvCxnSpPr>
            <a:cxnSpLocks/>
            <a:stCxn id="123" idx="1"/>
            <a:endCxn id="122" idx="5"/>
          </p:cNvCxnSpPr>
          <p:nvPr/>
        </p:nvCxnSpPr>
        <p:spPr>
          <a:xfrm flipH="1" flipV="1">
            <a:off x="5595302" y="2742879"/>
            <a:ext cx="1040459" cy="1086340"/>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125" name="타원 124">
            <a:extLst>
              <a:ext uri="{FF2B5EF4-FFF2-40B4-BE49-F238E27FC236}">
                <a16:creationId xmlns:a16="http://schemas.microsoft.com/office/drawing/2014/main" id="{F8FDEDA9-0E2C-4B94-A8F1-B20FBA0D46F2}"/>
              </a:ext>
            </a:extLst>
          </p:cNvPr>
          <p:cNvSpPr/>
          <p:nvPr/>
        </p:nvSpPr>
        <p:spPr>
          <a:xfrm>
            <a:off x="5327414" y="4246845"/>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a:extLst>
              <a:ext uri="{FF2B5EF4-FFF2-40B4-BE49-F238E27FC236}">
                <a16:creationId xmlns:a16="http://schemas.microsoft.com/office/drawing/2014/main" id="{54381EBE-352B-473F-9482-8879E338821D}"/>
              </a:ext>
            </a:extLst>
          </p:cNvPr>
          <p:cNvSpPr/>
          <p:nvPr/>
        </p:nvSpPr>
        <p:spPr>
          <a:xfrm>
            <a:off x="6610537" y="2915248"/>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7" name="직선 연결선 126">
            <a:extLst>
              <a:ext uri="{FF2B5EF4-FFF2-40B4-BE49-F238E27FC236}">
                <a16:creationId xmlns:a16="http://schemas.microsoft.com/office/drawing/2014/main" id="{70E2E9DA-03F5-443B-8E30-CF09D51964F8}"/>
              </a:ext>
            </a:extLst>
          </p:cNvPr>
          <p:cNvCxnSpPr>
            <a:cxnSpLocks/>
            <a:stCxn id="125" idx="7"/>
            <a:endCxn id="126" idx="3"/>
          </p:cNvCxnSpPr>
          <p:nvPr/>
        </p:nvCxnSpPr>
        <p:spPr>
          <a:xfrm flipV="1">
            <a:off x="5603631" y="3179219"/>
            <a:ext cx="1052196" cy="1115017"/>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pic>
        <p:nvPicPr>
          <p:cNvPr id="128" name="그림 127">
            <a:extLst>
              <a:ext uri="{FF2B5EF4-FFF2-40B4-BE49-F238E27FC236}">
                <a16:creationId xmlns:a16="http://schemas.microsoft.com/office/drawing/2014/main" id="{B9B00567-28BC-4C61-A26B-934B103134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36212" y="2093250"/>
            <a:ext cx="3785378" cy="2171938"/>
          </a:xfrm>
          <a:prstGeom prst="rect">
            <a:avLst/>
          </a:prstGeom>
        </p:spPr>
      </p:pic>
      <p:pic>
        <p:nvPicPr>
          <p:cNvPr id="129" name="그림 128">
            <a:extLst>
              <a:ext uri="{FF2B5EF4-FFF2-40B4-BE49-F238E27FC236}">
                <a16:creationId xmlns:a16="http://schemas.microsoft.com/office/drawing/2014/main" id="{0C839007-7D64-47C8-88BA-A8BC73D56D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3639" y="4236774"/>
            <a:ext cx="3692294" cy="2171938"/>
          </a:xfrm>
          <a:prstGeom prst="rect">
            <a:avLst/>
          </a:prstGeom>
        </p:spPr>
      </p:pic>
      <p:sp>
        <p:nvSpPr>
          <p:cNvPr id="144" name="화살표: 오른쪽 143">
            <a:extLst>
              <a:ext uri="{FF2B5EF4-FFF2-40B4-BE49-F238E27FC236}">
                <a16:creationId xmlns:a16="http://schemas.microsoft.com/office/drawing/2014/main" id="{A5335B2C-21AF-40FF-81B0-163060EE016B}"/>
              </a:ext>
            </a:extLst>
          </p:cNvPr>
          <p:cNvSpPr/>
          <p:nvPr/>
        </p:nvSpPr>
        <p:spPr>
          <a:xfrm>
            <a:off x="7952074" y="4097542"/>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TextBox 129">
            <a:extLst>
              <a:ext uri="{FF2B5EF4-FFF2-40B4-BE49-F238E27FC236}">
                <a16:creationId xmlns:a16="http://schemas.microsoft.com/office/drawing/2014/main" id="{6B3E8E14-A65F-4C96-A049-B92B4241EAE6}"/>
              </a:ext>
            </a:extLst>
          </p:cNvPr>
          <p:cNvSpPr txBox="1"/>
          <p:nvPr/>
        </p:nvSpPr>
        <p:spPr>
          <a:xfrm>
            <a:off x="334624" y="1321519"/>
            <a:ext cx="11369676" cy="369332"/>
          </a:xfrm>
          <a:prstGeom prst="rect">
            <a:avLst/>
          </a:prstGeom>
          <a:noFill/>
        </p:spPr>
        <p:txBody>
          <a:bodyPr wrap="square" rtlCol="0">
            <a:spAutoFit/>
          </a:bodyPr>
          <a:lstStyle/>
          <a:p>
            <a:r>
              <a:rPr lang="ko-KR" altLang="en-US" b="1" dirty="0" err="1"/>
              <a:t>Creating</a:t>
            </a:r>
            <a:r>
              <a:rPr lang="ko-KR" altLang="en-US" b="1" dirty="0"/>
              <a:t> </a:t>
            </a:r>
            <a:r>
              <a:rPr lang="ko-KR" altLang="en-US" b="1" dirty="0" err="1"/>
              <a:t>an</a:t>
            </a:r>
            <a:r>
              <a:rPr lang="ko-KR" altLang="en-US" b="1" dirty="0"/>
              <a:t> </a:t>
            </a:r>
            <a:r>
              <a:rPr lang="ko-KR" altLang="en-US" b="1" dirty="0" err="1"/>
              <a:t>IndoorGML</a:t>
            </a:r>
            <a:r>
              <a:rPr lang="ko-KR" altLang="en-US" b="1" dirty="0"/>
              <a:t> </a:t>
            </a:r>
            <a:r>
              <a:rPr lang="ko-KR" altLang="en-US" b="1" dirty="0" err="1"/>
              <a:t>file</a:t>
            </a:r>
            <a:r>
              <a:rPr lang="ko-KR" altLang="en-US" b="1" dirty="0"/>
              <a:t> </a:t>
            </a:r>
            <a:r>
              <a:rPr lang="ko-KR" altLang="en-US" b="1" dirty="0" err="1"/>
              <a:t>with</a:t>
            </a:r>
            <a:r>
              <a:rPr lang="ko-KR" altLang="en-US" b="1" dirty="0"/>
              <a:t> </a:t>
            </a:r>
            <a:r>
              <a:rPr lang="ko-KR" altLang="en-US" b="1" dirty="0" err="1"/>
              <a:t>InEditor</a:t>
            </a:r>
            <a:r>
              <a:rPr lang="en-US" altLang="ko-KR" b="1" i="1" dirty="0"/>
              <a:t> - Stair#3   </a:t>
            </a:r>
            <a:r>
              <a:rPr lang="en-US" altLang="ko-KR" dirty="0"/>
              <a:t>A continuous stair</a:t>
            </a:r>
            <a:endParaRPr lang="ko-KR" altLang="en-US" dirty="0"/>
          </a:p>
        </p:txBody>
      </p:sp>
    </p:spTree>
    <p:extLst>
      <p:ext uri="{BB962C8B-B14F-4D97-AF65-F5344CB8AC3E}">
        <p14:creationId xmlns:p14="http://schemas.microsoft.com/office/powerpoint/2010/main" val="100994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EDD89163-8E9A-4FD6-AA51-BAC894BB2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7" y="0"/>
            <a:ext cx="12233448" cy="6858000"/>
          </a:xfrm>
          <a:prstGeom prst="rect">
            <a:avLst/>
          </a:prstGeom>
        </p:spPr>
      </p:pic>
      <p:sp>
        <p:nvSpPr>
          <p:cNvPr id="4" name="直角三角形 1">
            <a:extLst>
              <a:ext uri="{FF2B5EF4-FFF2-40B4-BE49-F238E27FC236}">
                <a16:creationId xmlns:a16="http://schemas.microsoft.com/office/drawing/2014/main" id="{AB47CA1B-7BB2-4D31-97C0-761F39E980AA}"/>
              </a:ext>
            </a:extLst>
          </p:cNvPr>
          <p:cNvSpPr/>
          <p:nvPr/>
        </p:nvSpPr>
        <p:spPr>
          <a:xfrm rot="5400000">
            <a:off x="819150" y="-819150"/>
            <a:ext cx="6858000" cy="8496300"/>
          </a:xfrm>
          <a:prstGeom prst="rtTriangle">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2">
            <a:extLst>
              <a:ext uri="{FF2B5EF4-FFF2-40B4-BE49-F238E27FC236}">
                <a16:creationId xmlns:a16="http://schemas.microsoft.com/office/drawing/2014/main" id="{8DBC380D-A038-47B6-9F21-F6C284917978}"/>
              </a:ext>
            </a:extLst>
          </p:cNvPr>
          <p:cNvSpPr txBox="1"/>
          <p:nvPr/>
        </p:nvSpPr>
        <p:spPr>
          <a:xfrm>
            <a:off x="550412" y="626923"/>
            <a:ext cx="813043" cy="1446550"/>
          </a:xfrm>
          <a:prstGeom prst="rect">
            <a:avLst/>
          </a:prstGeom>
          <a:noFill/>
        </p:spPr>
        <p:txBody>
          <a:bodyPr wrap="none" rtlCol="0">
            <a:spAutoFit/>
          </a:bodyPr>
          <a:lstStyle/>
          <a:p>
            <a:r>
              <a:rPr lang="en-US" altLang="ja-JP" sz="8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endParaRPr kumimoji="1" lang="ja-JP" altLang="en-US" sz="8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テキスト ボックス 4">
            <a:extLst>
              <a:ext uri="{FF2B5EF4-FFF2-40B4-BE49-F238E27FC236}">
                <a16:creationId xmlns:a16="http://schemas.microsoft.com/office/drawing/2014/main" id="{759C836D-FE17-4564-B727-36FDA64CDCDE}"/>
              </a:ext>
            </a:extLst>
          </p:cNvPr>
          <p:cNvSpPr txBox="1"/>
          <p:nvPr/>
        </p:nvSpPr>
        <p:spPr>
          <a:xfrm>
            <a:off x="1536640" y="780811"/>
            <a:ext cx="3416320" cy="923330"/>
          </a:xfrm>
          <a:prstGeom prst="rect">
            <a:avLst/>
          </a:prstGeom>
          <a:noFill/>
        </p:spPr>
        <p:txBody>
          <a:bodyPr wrap="none" rtlCol="0">
            <a:spAutoFit/>
          </a:bodyPr>
          <a:lstStyle/>
          <a:p>
            <a:r>
              <a:rPr lang="en-US" altLang="ja-JP" sz="5400" b="1" dirty="0">
                <a:solidFill>
                  <a:schemeClr val="bg1"/>
                </a:solidFill>
                <a:effectLst>
                  <a:outerShdw blurRad="38100" dist="38100" dir="2700000" algn="tl">
                    <a:srgbClr val="000000">
                      <a:alpha val="43137"/>
                    </a:srgbClr>
                  </a:outerShdw>
                </a:effectLst>
                <a:latin typeface="Arial" panose="020B0604020202020204" pitchFamily="34" charset="0"/>
                <a:ea typeface="Ebrima" panose="02000000000000000000" pitchFamily="2" charset="0"/>
                <a:cs typeface="Arial" panose="020B0604020202020204" pitchFamily="34" charset="0"/>
              </a:rPr>
              <a:t>Multilayer</a:t>
            </a:r>
          </a:p>
        </p:txBody>
      </p:sp>
      <p:sp>
        <p:nvSpPr>
          <p:cNvPr id="6" name="TextBox 5">
            <a:extLst>
              <a:ext uri="{FF2B5EF4-FFF2-40B4-BE49-F238E27FC236}">
                <a16:creationId xmlns:a16="http://schemas.microsoft.com/office/drawing/2014/main" id="{1C8308BE-A96B-4E24-9584-CF11B7639037}"/>
              </a:ext>
            </a:extLst>
          </p:cNvPr>
          <p:cNvSpPr txBox="1"/>
          <p:nvPr/>
        </p:nvSpPr>
        <p:spPr>
          <a:xfrm>
            <a:off x="2897731" y="4775346"/>
            <a:ext cx="6633448" cy="1154675"/>
          </a:xfrm>
          <a:prstGeom prst="rect">
            <a:avLst/>
          </a:prstGeom>
          <a:noFill/>
        </p:spPr>
        <p:txBody>
          <a:bodyPr wrap="square" rtlCol="0">
            <a:spAutoFit/>
          </a:bodyPr>
          <a:lstStyle/>
          <a:p>
            <a:pPr>
              <a:lnSpc>
                <a:spcPct val="150000"/>
              </a:lnSpc>
            </a:pPr>
            <a:r>
              <a:rPr lang="en-US" altLang="ko-KR" sz="1600" dirty="0">
                <a:solidFill>
                  <a:schemeClr val="tx1">
                    <a:lumMod val="65000"/>
                    <a:lumOff val="35000"/>
                  </a:schemeClr>
                </a:solidFill>
              </a:rPr>
              <a:t>Multilayer can be used to express the characteristics of interior space more variously. In this part, we will look at how to express Hierarchical Structure, Fine Network, and POI using Multilayer.</a:t>
            </a:r>
          </a:p>
        </p:txBody>
      </p:sp>
    </p:spTree>
    <p:extLst>
      <p:ext uri="{BB962C8B-B14F-4D97-AF65-F5344CB8AC3E}">
        <p14:creationId xmlns:p14="http://schemas.microsoft.com/office/powerpoint/2010/main" val="32921006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직사각형 28">
            <a:extLst>
              <a:ext uri="{FF2B5EF4-FFF2-40B4-BE49-F238E27FC236}">
                <a16:creationId xmlns:a16="http://schemas.microsoft.com/office/drawing/2014/main" id="{67D42EFE-A29D-45C8-94EF-758234346CAE}"/>
              </a:ext>
            </a:extLst>
          </p:cNvPr>
          <p:cNvSpPr/>
          <p:nvPr/>
        </p:nvSpPr>
        <p:spPr>
          <a:xfrm>
            <a:off x="4014383" y="1491720"/>
            <a:ext cx="1985396" cy="23359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CC90E66D-57E1-4CAF-A790-D040F0DBBB57}"/>
              </a:ext>
            </a:extLst>
          </p:cNvPr>
          <p:cNvSpPr/>
          <p:nvPr/>
        </p:nvSpPr>
        <p:spPr>
          <a:xfrm>
            <a:off x="1597313" y="1491720"/>
            <a:ext cx="2406903" cy="8250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Hierarchical Structure (1)</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p:txBody>
          <a:bodyPr/>
          <a:lstStyle/>
          <a:p>
            <a:fld id="{0D9CB574-A4A8-4E77-A1D3-B2611E4BD372}" type="slidenum">
              <a:rPr lang="ko-KR" altLang="en-US" smtClean="0"/>
              <a:t>17</a:t>
            </a:fld>
            <a:endParaRPr lang="ko-KR" altLang="en-US"/>
          </a:p>
        </p:txBody>
      </p:sp>
      <p:sp>
        <p:nvSpPr>
          <p:cNvPr id="28" name="직사각형 27">
            <a:extLst>
              <a:ext uri="{FF2B5EF4-FFF2-40B4-BE49-F238E27FC236}">
                <a16:creationId xmlns:a16="http://schemas.microsoft.com/office/drawing/2014/main" id="{0A5EAA13-119C-49C4-A57F-9354323105D7}"/>
              </a:ext>
            </a:extLst>
          </p:cNvPr>
          <p:cNvSpPr/>
          <p:nvPr/>
        </p:nvSpPr>
        <p:spPr>
          <a:xfrm>
            <a:off x="4004216" y="3827663"/>
            <a:ext cx="1995563" cy="149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자유형: 도형 26">
            <a:extLst>
              <a:ext uri="{FF2B5EF4-FFF2-40B4-BE49-F238E27FC236}">
                <a16:creationId xmlns:a16="http://schemas.microsoft.com/office/drawing/2014/main" id="{0BE9679D-278C-4652-892A-AF5B14982A47}"/>
              </a:ext>
            </a:extLst>
          </p:cNvPr>
          <p:cNvSpPr/>
          <p:nvPr/>
        </p:nvSpPr>
        <p:spPr>
          <a:xfrm rot="5400000">
            <a:off x="1298790" y="2619980"/>
            <a:ext cx="3008616" cy="2402235"/>
          </a:xfrm>
          <a:custGeom>
            <a:avLst/>
            <a:gdLst>
              <a:gd name="connsiteX0" fmla="*/ 0 w 3008616"/>
              <a:gd name="connsiteY0" fmla="*/ 2398043 h 2398043"/>
              <a:gd name="connsiteX1" fmla="*/ 0 w 3008616"/>
              <a:gd name="connsiteY1" fmla="*/ 1 h 2398043"/>
              <a:gd name="connsiteX2" fmla="*/ 389063 w 3008616"/>
              <a:gd name="connsiteY2" fmla="*/ 1 h 2398043"/>
              <a:gd name="connsiteX3" fmla="*/ 389063 w 3008616"/>
              <a:gd name="connsiteY3" fmla="*/ 0 h 2398043"/>
              <a:gd name="connsiteX4" fmla="*/ 3008616 w 3008616"/>
              <a:gd name="connsiteY4" fmla="*/ 1 h 2398043"/>
              <a:gd name="connsiteX5" fmla="*/ 3008616 w 3008616"/>
              <a:gd name="connsiteY5" fmla="*/ 389064 h 2398043"/>
              <a:gd name="connsiteX6" fmla="*/ 389063 w 3008616"/>
              <a:gd name="connsiteY6" fmla="*/ 389064 h 2398043"/>
              <a:gd name="connsiteX7" fmla="*/ 389063 w 3008616"/>
              <a:gd name="connsiteY7" fmla="*/ 2398043 h 239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616" h="2398043">
                <a:moveTo>
                  <a:pt x="0" y="2398043"/>
                </a:moveTo>
                <a:lnTo>
                  <a:pt x="0" y="1"/>
                </a:lnTo>
                <a:lnTo>
                  <a:pt x="389063" y="1"/>
                </a:lnTo>
                <a:lnTo>
                  <a:pt x="389063" y="0"/>
                </a:lnTo>
                <a:lnTo>
                  <a:pt x="3008616" y="1"/>
                </a:lnTo>
                <a:lnTo>
                  <a:pt x="3008616" y="389064"/>
                </a:lnTo>
                <a:lnTo>
                  <a:pt x="389063" y="389064"/>
                </a:lnTo>
                <a:lnTo>
                  <a:pt x="389063" y="2398043"/>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a:extLst>
              <a:ext uri="{FF2B5EF4-FFF2-40B4-BE49-F238E27FC236}">
                <a16:creationId xmlns:a16="http://schemas.microsoft.com/office/drawing/2014/main" id="{97FA6456-E7E3-43AD-A4BD-47907DDEBE98}"/>
              </a:ext>
            </a:extLst>
          </p:cNvPr>
          <p:cNvSpPr/>
          <p:nvPr/>
        </p:nvSpPr>
        <p:spPr>
          <a:xfrm>
            <a:off x="1601981" y="2705852"/>
            <a:ext cx="2008979" cy="26195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한쪽 모서리 63">
            <a:extLst>
              <a:ext uri="{FF2B5EF4-FFF2-40B4-BE49-F238E27FC236}">
                <a16:creationId xmlns:a16="http://schemas.microsoft.com/office/drawing/2014/main" id="{4261B933-512F-4C45-AA3C-2C5C2C68A3B0}"/>
              </a:ext>
            </a:extLst>
          </p:cNvPr>
          <p:cNvSpPr/>
          <p:nvPr/>
        </p:nvSpPr>
        <p:spPr>
          <a:xfrm>
            <a:off x="3582663" y="4587316"/>
            <a:ext cx="56592" cy="686025"/>
          </a:xfrm>
          <a:prstGeom prst="round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사각형: 둥근 한쪽 모서리 30">
            <a:extLst>
              <a:ext uri="{FF2B5EF4-FFF2-40B4-BE49-F238E27FC236}">
                <a16:creationId xmlns:a16="http://schemas.microsoft.com/office/drawing/2014/main" id="{0E1EA721-120C-45C9-BF9E-69D213612E46}"/>
              </a:ext>
            </a:extLst>
          </p:cNvPr>
          <p:cNvSpPr/>
          <p:nvPr/>
        </p:nvSpPr>
        <p:spPr>
          <a:xfrm>
            <a:off x="3983015" y="3901291"/>
            <a:ext cx="46811" cy="471937"/>
          </a:xfrm>
          <a:prstGeom prst="round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사각형: 둥근 한쪽 모서리 31">
            <a:extLst>
              <a:ext uri="{FF2B5EF4-FFF2-40B4-BE49-F238E27FC236}">
                <a16:creationId xmlns:a16="http://schemas.microsoft.com/office/drawing/2014/main" id="{F7181BCA-1333-4ACC-BBE4-1E54AA8AD8C4}"/>
              </a:ext>
            </a:extLst>
          </p:cNvPr>
          <p:cNvSpPr/>
          <p:nvPr/>
        </p:nvSpPr>
        <p:spPr>
          <a:xfrm>
            <a:off x="3983015" y="2401134"/>
            <a:ext cx="46811" cy="471937"/>
          </a:xfrm>
          <a:prstGeom prst="round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사각형: 둥근 한쪽 모서리 32">
            <a:extLst>
              <a:ext uri="{FF2B5EF4-FFF2-40B4-BE49-F238E27FC236}">
                <a16:creationId xmlns:a16="http://schemas.microsoft.com/office/drawing/2014/main" id="{2E9C59D1-4870-47A2-95D8-8CF00B5352FB}"/>
              </a:ext>
            </a:extLst>
          </p:cNvPr>
          <p:cNvSpPr/>
          <p:nvPr/>
        </p:nvSpPr>
        <p:spPr>
          <a:xfrm rot="5400000">
            <a:off x="2015513" y="2085924"/>
            <a:ext cx="46811" cy="471937"/>
          </a:xfrm>
          <a:prstGeom prst="round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5" name="그룹 54">
            <a:extLst>
              <a:ext uri="{FF2B5EF4-FFF2-40B4-BE49-F238E27FC236}">
                <a16:creationId xmlns:a16="http://schemas.microsoft.com/office/drawing/2014/main" id="{1DD16B4A-CC88-43FE-B437-7B29289E5FD9}"/>
              </a:ext>
            </a:extLst>
          </p:cNvPr>
          <p:cNvGrpSpPr/>
          <p:nvPr/>
        </p:nvGrpSpPr>
        <p:grpSpPr>
          <a:xfrm>
            <a:off x="1248978" y="1604517"/>
            <a:ext cx="9597009" cy="3844618"/>
            <a:chOff x="742950" y="1977379"/>
            <a:chExt cx="9597009" cy="3844618"/>
          </a:xfrm>
        </p:grpSpPr>
        <p:grpSp>
          <p:nvGrpSpPr>
            <p:cNvPr id="60" name="그룹 59">
              <a:extLst>
                <a:ext uri="{FF2B5EF4-FFF2-40B4-BE49-F238E27FC236}">
                  <a16:creationId xmlns:a16="http://schemas.microsoft.com/office/drawing/2014/main" id="{390DB2D2-C24C-4901-B1B9-A2C6DCB8F55F}"/>
                </a:ext>
              </a:extLst>
            </p:cNvPr>
            <p:cNvGrpSpPr/>
            <p:nvPr/>
          </p:nvGrpSpPr>
          <p:grpSpPr>
            <a:xfrm>
              <a:off x="6497799" y="1977379"/>
              <a:ext cx="3842160" cy="3833685"/>
              <a:chOff x="5925457" y="1652361"/>
              <a:chExt cx="4920344" cy="4655457"/>
            </a:xfrm>
          </p:grpSpPr>
          <p:sp>
            <p:nvSpPr>
              <p:cNvPr id="4" name="직사각형 3">
                <a:extLst>
                  <a:ext uri="{FF2B5EF4-FFF2-40B4-BE49-F238E27FC236}">
                    <a16:creationId xmlns:a16="http://schemas.microsoft.com/office/drawing/2014/main" id="{C5C381EE-43F7-4299-9AAF-E9E106708EC9}"/>
                  </a:ext>
                </a:extLst>
              </p:cNvPr>
              <p:cNvSpPr/>
              <p:nvPr/>
            </p:nvSpPr>
            <p:spPr>
              <a:xfrm>
                <a:off x="5925457" y="1652361"/>
                <a:ext cx="4122057" cy="4655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0860D230-4635-4FB5-B79A-C6E6B727CBFE}"/>
                  </a:ext>
                </a:extLst>
              </p:cNvPr>
              <p:cNvSpPr/>
              <p:nvPr/>
            </p:nvSpPr>
            <p:spPr>
              <a:xfrm>
                <a:off x="10047515" y="1652361"/>
                <a:ext cx="798286" cy="4655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한쪽 모서리 6">
                <a:extLst>
                  <a:ext uri="{FF2B5EF4-FFF2-40B4-BE49-F238E27FC236}">
                    <a16:creationId xmlns:a16="http://schemas.microsoft.com/office/drawing/2014/main" id="{12C5C6AB-6696-4792-9BF8-BA57F9483413}"/>
                  </a:ext>
                </a:extLst>
              </p:cNvPr>
              <p:cNvSpPr/>
              <p:nvPr/>
            </p:nvSpPr>
            <p:spPr>
              <a:xfrm>
                <a:off x="9989455" y="4996090"/>
                <a:ext cx="116115" cy="1219200"/>
              </a:xfrm>
              <a:prstGeom prst="round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DD1D109-7334-4E30-A358-06912EF8EF8F}"/>
                  </a:ext>
                </a:extLst>
              </p:cNvPr>
              <p:cNvSpPr/>
              <p:nvPr/>
            </p:nvSpPr>
            <p:spPr>
              <a:xfrm>
                <a:off x="5925457" y="1652361"/>
                <a:ext cx="1770741" cy="978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4B907AD8-AC30-4341-8390-2479E2D2DE87}"/>
                  </a:ext>
                </a:extLst>
              </p:cNvPr>
              <p:cNvSpPr/>
              <p:nvPr/>
            </p:nvSpPr>
            <p:spPr>
              <a:xfrm>
                <a:off x="5925457" y="2631168"/>
                <a:ext cx="1770741" cy="978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9BA1BB7C-124B-4044-B201-612C4569CBC4}"/>
                  </a:ext>
                </a:extLst>
              </p:cNvPr>
              <p:cNvSpPr/>
              <p:nvPr/>
            </p:nvSpPr>
            <p:spPr>
              <a:xfrm>
                <a:off x="5925457" y="3609975"/>
                <a:ext cx="1770741" cy="978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4AD5211F-A2B7-43A5-82A5-85DCB320B233}"/>
                  </a:ext>
                </a:extLst>
              </p:cNvPr>
              <p:cNvSpPr/>
              <p:nvPr/>
            </p:nvSpPr>
            <p:spPr>
              <a:xfrm>
                <a:off x="8276773" y="1652361"/>
                <a:ext cx="1770741" cy="978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DD5547F9-1092-4389-B5D5-38430FB37703}"/>
                  </a:ext>
                </a:extLst>
              </p:cNvPr>
              <p:cNvSpPr/>
              <p:nvPr/>
            </p:nvSpPr>
            <p:spPr>
              <a:xfrm>
                <a:off x="8276773" y="2631168"/>
                <a:ext cx="1770741" cy="978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C35DEC0-A9DB-46FE-96B4-346A0EFEBC5D}"/>
                  </a:ext>
                </a:extLst>
              </p:cNvPr>
              <p:cNvSpPr/>
              <p:nvPr/>
            </p:nvSpPr>
            <p:spPr>
              <a:xfrm>
                <a:off x="8276773" y="3609975"/>
                <a:ext cx="1770741" cy="978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부분 원형 19">
                <a:extLst>
                  <a:ext uri="{FF2B5EF4-FFF2-40B4-BE49-F238E27FC236}">
                    <a16:creationId xmlns:a16="http://schemas.microsoft.com/office/drawing/2014/main" id="{2FA4DCAB-28EE-4E5E-A002-752E052EBBC4}"/>
                  </a:ext>
                </a:extLst>
              </p:cNvPr>
              <p:cNvSpPr/>
              <p:nvPr/>
            </p:nvSpPr>
            <p:spPr>
              <a:xfrm>
                <a:off x="7293881" y="3910208"/>
                <a:ext cx="804635" cy="804635"/>
              </a:xfrm>
              <a:prstGeom prst="pie">
                <a:avLst>
                  <a:gd name="adj1" fmla="val 10799996"/>
                  <a:gd name="adj2" fmla="val 1620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1" name="부분 원형 20">
                <a:extLst>
                  <a:ext uri="{FF2B5EF4-FFF2-40B4-BE49-F238E27FC236}">
                    <a16:creationId xmlns:a16="http://schemas.microsoft.com/office/drawing/2014/main" id="{F696428D-C561-449E-82F3-A67E95231FA6}"/>
                  </a:ext>
                </a:extLst>
              </p:cNvPr>
              <p:cNvSpPr/>
              <p:nvPr/>
            </p:nvSpPr>
            <p:spPr>
              <a:xfrm>
                <a:off x="7293881" y="2914228"/>
                <a:ext cx="804635" cy="804635"/>
              </a:xfrm>
              <a:prstGeom prst="pie">
                <a:avLst>
                  <a:gd name="adj1" fmla="val 10799996"/>
                  <a:gd name="adj2" fmla="val 1620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부분 원형 21">
                <a:extLst>
                  <a:ext uri="{FF2B5EF4-FFF2-40B4-BE49-F238E27FC236}">
                    <a16:creationId xmlns:a16="http://schemas.microsoft.com/office/drawing/2014/main" id="{02FE66B1-63BF-4324-9214-4E7A9001DBB3}"/>
                  </a:ext>
                </a:extLst>
              </p:cNvPr>
              <p:cNvSpPr/>
              <p:nvPr/>
            </p:nvSpPr>
            <p:spPr>
              <a:xfrm>
                <a:off x="7293881" y="1924504"/>
                <a:ext cx="804635" cy="804635"/>
              </a:xfrm>
              <a:prstGeom prst="pie">
                <a:avLst>
                  <a:gd name="adj1" fmla="val 10799996"/>
                  <a:gd name="adj2" fmla="val 1620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 name="부분 원형 22">
                <a:extLst>
                  <a:ext uri="{FF2B5EF4-FFF2-40B4-BE49-F238E27FC236}">
                    <a16:creationId xmlns:a16="http://schemas.microsoft.com/office/drawing/2014/main" id="{2E38D056-B028-4570-9B2B-C00D56740A16}"/>
                  </a:ext>
                </a:extLst>
              </p:cNvPr>
              <p:cNvSpPr/>
              <p:nvPr/>
            </p:nvSpPr>
            <p:spPr>
              <a:xfrm flipH="1">
                <a:off x="7874454" y="1922205"/>
                <a:ext cx="804635" cy="804635"/>
              </a:xfrm>
              <a:prstGeom prst="pie">
                <a:avLst>
                  <a:gd name="adj1" fmla="val 10799996"/>
                  <a:gd name="adj2" fmla="val 1620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부분 원형 23">
                <a:extLst>
                  <a:ext uri="{FF2B5EF4-FFF2-40B4-BE49-F238E27FC236}">
                    <a16:creationId xmlns:a16="http://schemas.microsoft.com/office/drawing/2014/main" id="{E94675A3-620A-48FA-8817-A29ADF5F6F0B}"/>
                  </a:ext>
                </a:extLst>
              </p:cNvPr>
              <p:cNvSpPr/>
              <p:nvPr/>
            </p:nvSpPr>
            <p:spPr>
              <a:xfrm flipH="1">
                <a:off x="7874453" y="2921063"/>
                <a:ext cx="804635" cy="804635"/>
              </a:xfrm>
              <a:prstGeom prst="pie">
                <a:avLst>
                  <a:gd name="adj1" fmla="val 10799996"/>
                  <a:gd name="adj2" fmla="val 1620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 name="부분 원형 24">
                <a:extLst>
                  <a:ext uri="{FF2B5EF4-FFF2-40B4-BE49-F238E27FC236}">
                    <a16:creationId xmlns:a16="http://schemas.microsoft.com/office/drawing/2014/main" id="{E81DA24A-A5DA-4AF9-93C7-C296A4A803DC}"/>
                  </a:ext>
                </a:extLst>
              </p:cNvPr>
              <p:cNvSpPr/>
              <p:nvPr/>
            </p:nvSpPr>
            <p:spPr>
              <a:xfrm flipH="1">
                <a:off x="7874453" y="3903373"/>
                <a:ext cx="804635" cy="804635"/>
              </a:xfrm>
              <a:prstGeom prst="pie">
                <a:avLst>
                  <a:gd name="adj1" fmla="val 10799996"/>
                  <a:gd name="adj2" fmla="val 1620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12" name="직사각형 11">
              <a:extLst>
                <a:ext uri="{FF2B5EF4-FFF2-40B4-BE49-F238E27FC236}">
                  <a16:creationId xmlns:a16="http://schemas.microsoft.com/office/drawing/2014/main" id="{ED86A366-A71B-495A-8B81-26AC082A6B44}"/>
                </a:ext>
              </a:extLst>
            </p:cNvPr>
            <p:cNvSpPr/>
            <p:nvPr/>
          </p:nvSpPr>
          <p:spPr>
            <a:xfrm>
              <a:off x="742950" y="2773996"/>
              <a:ext cx="2914650" cy="3037068"/>
            </a:xfrm>
            <a:prstGeom prst="rect">
              <a:avLst/>
            </a:prstGeom>
            <a:noFill/>
            <a:ln w="38100">
              <a:solidFill>
                <a:srgbClr val="FE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자유형: 도형 47">
              <a:extLst>
                <a:ext uri="{FF2B5EF4-FFF2-40B4-BE49-F238E27FC236}">
                  <a16:creationId xmlns:a16="http://schemas.microsoft.com/office/drawing/2014/main" id="{949B631F-6D6B-4C3C-AFD4-8B582EA4D4BD}"/>
                </a:ext>
              </a:extLst>
            </p:cNvPr>
            <p:cNvSpPr/>
            <p:nvPr/>
          </p:nvSpPr>
          <p:spPr>
            <a:xfrm>
              <a:off x="3667767" y="1988312"/>
              <a:ext cx="2836133" cy="3833685"/>
            </a:xfrm>
            <a:custGeom>
              <a:avLst/>
              <a:gdLst>
                <a:gd name="connsiteX0" fmla="*/ 0 w 2857500"/>
                <a:gd name="connsiteY0" fmla="*/ 752475 h 3819525"/>
                <a:gd name="connsiteX1" fmla="*/ 2857500 w 2857500"/>
                <a:gd name="connsiteY1" fmla="*/ 0 h 3819525"/>
                <a:gd name="connsiteX2" fmla="*/ 2847975 w 2857500"/>
                <a:gd name="connsiteY2" fmla="*/ 3819525 h 3819525"/>
                <a:gd name="connsiteX3" fmla="*/ 19050 w 2857500"/>
                <a:gd name="connsiteY3" fmla="*/ 3819525 h 3819525"/>
                <a:gd name="connsiteX4" fmla="*/ 0 w 2857500"/>
                <a:gd name="connsiteY4" fmla="*/ 752475 h 3819525"/>
                <a:gd name="connsiteX0" fmla="*/ 0 w 2879240"/>
                <a:gd name="connsiteY0" fmla="*/ 776288 h 3843338"/>
                <a:gd name="connsiteX1" fmla="*/ 2879240 w 2879240"/>
                <a:gd name="connsiteY1" fmla="*/ 0 h 3843338"/>
                <a:gd name="connsiteX2" fmla="*/ 2847975 w 2879240"/>
                <a:gd name="connsiteY2" fmla="*/ 3843338 h 3843338"/>
                <a:gd name="connsiteX3" fmla="*/ 19050 w 2879240"/>
                <a:gd name="connsiteY3" fmla="*/ 3843338 h 3843338"/>
                <a:gd name="connsiteX4" fmla="*/ 0 w 2879240"/>
                <a:gd name="connsiteY4" fmla="*/ 776288 h 3843338"/>
                <a:gd name="connsiteX0" fmla="*/ 0 w 2876825"/>
                <a:gd name="connsiteY0" fmla="*/ 778669 h 3843338"/>
                <a:gd name="connsiteX1" fmla="*/ 2876825 w 2876825"/>
                <a:gd name="connsiteY1" fmla="*/ 0 h 3843338"/>
                <a:gd name="connsiteX2" fmla="*/ 2845560 w 2876825"/>
                <a:gd name="connsiteY2" fmla="*/ 3843338 h 3843338"/>
                <a:gd name="connsiteX3" fmla="*/ 16635 w 2876825"/>
                <a:gd name="connsiteY3" fmla="*/ 3843338 h 3843338"/>
                <a:gd name="connsiteX4" fmla="*/ 0 w 2876825"/>
                <a:gd name="connsiteY4" fmla="*/ 778669 h 3843338"/>
                <a:gd name="connsiteX0" fmla="*/ 0 w 2876962"/>
                <a:gd name="connsiteY0" fmla="*/ 778669 h 3843338"/>
                <a:gd name="connsiteX1" fmla="*/ 2876825 w 2876962"/>
                <a:gd name="connsiteY1" fmla="*/ 0 h 3843338"/>
                <a:gd name="connsiteX2" fmla="*/ 2876962 w 2876962"/>
                <a:gd name="connsiteY2" fmla="*/ 3836176 h 3843338"/>
                <a:gd name="connsiteX3" fmla="*/ 16635 w 2876962"/>
                <a:gd name="connsiteY3" fmla="*/ 3843338 h 3843338"/>
                <a:gd name="connsiteX4" fmla="*/ 0 w 2876962"/>
                <a:gd name="connsiteY4" fmla="*/ 778669 h 3843338"/>
                <a:gd name="connsiteX0" fmla="*/ 0 w 2876962"/>
                <a:gd name="connsiteY0" fmla="*/ 778669 h 3843338"/>
                <a:gd name="connsiteX1" fmla="*/ 2876825 w 2876962"/>
                <a:gd name="connsiteY1" fmla="*/ 0 h 3843338"/>
                <a:gd name="connsiteX2" fmla="*/ 2876962 w 2876962"/>
                <a:gd name="connsiteY2" fmla="*/ 3836176 h 3843338"/>
                <a:gd name="connsiteX3" fmla="*/ 2142 w 2876962"/>
                <a:gd name="connsiteY3" fmla="*/ 3843338 h 3843338"/>
                <a:gd name="connsiteX4" fmla="*/ 0 w 2876962"/>
                <a:gd name="connsiteY4" fmla="*/ 778669 h 384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962" h="3843338">
                  <a:moveTo>
                    <a:pt x="0" y="778669"/>
                  </a:moveTo>
                  <a:lnTo>
                    <a:pt x="2876825" y="0"/>
                  </a:lnTo>
                  <a:cubicBezTo>
                    <a:pt x="2876871" y="1278725"/>
                    <a:pt x="2876916" y="2557451"/>
                    <a:pt x="2876962" y="3836176"/>
                  </a:cubicBezTo>
                  <a:lnTo>
                    <a:pt x="2142" y="3843338"/>
                  </a:lnTo>
                  <a:lnTo>
                    <a:pt x="0" y="778669"/>
                  </a:lnTo>
                  <a:close/>
                </a:path>
              </a:pathLst>
            </a:custGeom>
            <a:solidFill>
              <a:srgbClr val="E7E6E6">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직선 연결선 14">
              <a:extLst>
                <a:ext uri="{FF2B5EF4-FFF2-40B4-BE49-F238E27FC236}">
                  <a16:creationId xmlns:a16="http://schemas.microsoft.com/office/drawing/2014/main" id="{A274F744-29DB-4E1C-8548-AD9F8C00D06E}"/>
                </a:ext>
              </a:extLst>
            </p:cNvPr>
            <p:cNvCxnSpPr>
              <a:cxnSpLocks/>
              <a:stCxn id="48" idx="0"/>
            </p:cNvCxnSpPr>
            <p:nvPr/>
          </p:nvCxnSpPr>
          <p:spPr>
            <a:xfrm flipV="1">
              <a:off x="3667767" y="1977381"/>
              <a:ext cx="2843440" cy="7876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36FC4E5E-EFA0-4CA7-BDF2-7351286CB980}"/>
                </a:ext>
              </a:extLst>
            </p:cNvPr>
            <p:cNvCxnSpPr>
              <a:cxnSpLocks/>
            </p:cNvCxnSpPr>
            <p:nvPr/>
          </p:nvCxnSpPr>
          <p:spPr>
            <a:xfrm>
              <a:off x="3657600" y="5811064"/>
              <a:ext cx="284344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DB24E0E-1C44-42F1-BA8F-289213BCCB5C}"/>
              </a:ext>
            </a:extLst>
          </p:cNvPr>
          <p:cNvSpPr txBox="1"/>
          <p:nvPr/>
        </p:nvSpPr>
        <p:spPr>
          <a:xfrm flipH="1">
            <a:off x="1597313" y="5601461"/>
            <a:ext cx="9248674" cy="933593"/>
          </a:xfrm>
          <a:prstGeom prst="rect">
            <a:avLst/>
          </a:prstGeom>
          <a:solidFill>
            <a:schemeClr val="bg1"/>
          </a:solidFill>
          <a:ln>
            <a:solidFill>
              <a:schemeClr val="tx1"/>
            </a:solidFill>
          </a:ln>
        </p:spPr>
        <p:txBody>
          <a:bodyPr wrap="square" lIns="180000" tIns="144000" rIns="180000" bIns="144000" rtlCol="0" anchor="ctr" anchorCtr="0">
            <a:noAutofit/>
          </a:bodyPr>
          <a:lstStyle/>
          <a:p>
            <a:r>
              <a:rPr lang="en-US" altLang="ko-KR" sz="1600" dirty="0"/>
              <a:t>By separating the upper layer and the lower layer, it is possible to represent a larger range of structure representation in the upper layer and a more detailed structure belonging to the upper layer in the lower layer.</a:t>
            </a:r>
            <a:endParaRPr lang="ko-KR" altLang="en-US" sz="1600" dirty="0"/>
          </a:p>
        </p:txBody>
      </p:sp>
    </p:spTree>
    <p:extLst>
      <p:ext uri="{BB962C8B-B14F-4D97-AF65-F5344CB8AC3E}">
        <p14:creationId xmlns:p14="http://schemas.microsoft.com/office/powerpoint/2010/main" val="25183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62"/>
                                        </p:tgtEl>
                                        <p:attrNameLst>
                                          <p:attrName>style.color</p:attrName>
                                        </p:attrNameLst>
                                      </p:cBhvr>
                                      <p:to>
                                        <a:srgbClr val="FFF4CB"/>
                                      </p:to>
                                    </p:animClr>
                                    <p:animClr clrSpc="rgb" dir="cw">
                                      <p:cBhvr>
                                        <p:cTn id="7" dur="500" fill="hold"/>
                                        <p:tgtEl>
                                          <p:spTgt spid="62"/>
                                        </p:tgtEl>
                                        <p:attrNameLst>
                                          <p:attrName>fillcolor</p:attrName>
                                        </p:attrNameLst>
                                      </p:cBhvr>
                                      <p:to>
                                        <a:srgbClr val="FFF4CB"/>
                                      </p:to>
                                    </p:animClr>
                                    <p:set>
                                      <p:cBhvr>
                                        <p:cTn id="8" dur="500" fill="hold"/>
                                        <p:tgtEl>
                                          <p:spTgt spid="62"/>
                                        </p:tgtEl>
                                        <p:attrNameLst>
                                          <p:attrName>fill.type</p:attrName>
                                        </p:attrNameLst>
                                      </p:cBhvr>
                                      <p:to>
                                        <p:strVal val="solid"/>
                                      </p:to>
                                    </p:set>
                                    <p:set>
                                      <p:cBhvr>
                                        <p:cTn id="9" dur="500" fill="hold"/>
                                        <p:tgtEl>
                                          <p:spTgt spid="62"/>
                                        </p:tgtEl>
                                        <p:attrNameLst>
                                          <p:attrName>fill.on</p:attrName>
                                        </p:attrNameLst>
                                      </p:cBhvr>
                                      <p:to>
                                        <p:strVal val="true"/>
                                      </p:to>
                                    </p:se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left)">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Hierarchical Structure (2)</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p:txBody>
          <a:bodyPr/>
          <a:lstStyle/>
          <a:p>
            <a:fld id="{0D9CB574-A4A8-4E77-A1D3-B2611E4BD372}" type="slidenum">
              <a:rPr lang="ko-KR" altLang="en-US" smtClean="0"/>
              <a:t>18</a:t>
            </a:fld>
            <a:endParaRPr lang="ko-KR" altLang="en-US"/>
          </a:p>
        </p:txBody>
      </p:sp>
      <p:pic>
        <p:nvPicPr>
          <p:cNvPr id="79" name="그림 78">
            <a:extLst>
              <a:ext uri="{FF2B5EF4-FFF2-40B4-BE49-F238E27FC236}">
                <a16:creationId xmlns:a16="http://schemas.microsoft.com/office/drawing/2014/main" id="{B273F5F5-A3E2-4025-ACA8-7AEE4F207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89" y="1657714"/>
            <a:ext cx="3659286" cy="3676286"/>
          </a:xfrm>
          <a:prstGeom prst="rect">
            <a:avLst/>
          </a:prstGeom>
        </p:spPr>
      </p:pic>
      <p:pic>
        <p:nvPicPr>
          <p:cNvPr id="81" name="그림 80">
            <a:extLst>
              <a:ext uri="{FF2B5EF4-FFF2-40B4-BE49-F238E27FC236}">
                <a16:creationId xmlns:a16="http://schemas.microsoft.com/office/drawing/2014/main" id="{7A4529C0-4B6E-40E6-9379-15E767826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716" y="1657714"/>
            <a:ext cx="3663550" cy="3676286"/>
          </a:xfrm>
          <a:prstGeom prst="rect">
            <a:avLst/>
          </a:prstGeom>
        </p:spPr>
      </p:pic>
      <p:pic>
        <p:nvPicPr>
          <p:cNvPr id="83" name="그림 82">
            <a:extLst>
              <a:ext uri="{FF2B5EF4-FFF2-40B4-BE49-F238E27FC236}">
                <a16:creationId xmlns:a16="http://schemas.microsoft.com/office/drawing/2014/main" id="{FD4B571D-AE86-4FF5-9794-CE46600428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825266" y="1657286"/>
            <a:ext cx="2005200" cy="3676286"/>
          </a:xfrm>
          <a:prstGeom prst="rect">
            <a:avLst/>
          </a:prstGeom>
        </p:spPr>
      </p:pic>
      <p:pic>
        <p:nvPicPr>
          <p:cNvPr id="85" name="그림 84">
            <a:extLst>
              <a:ext uri="{FF2B5EF4-FFF2-40B4-BE49-F238E27FC236}">
                <a16:creationId xmlns:a16="http://schemas.microsoft.com/office/drawing/2014/main" id="{F0CA38B0-C1A0-4AA8-AFB2-57DD446C2D0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910075" y="1657714"/>
            <a:ext cx="2003733" cy="3676286"/>
          </a:xfrm>
          <a:prstGeom prst="rect">
            <a:avLst/>
          </a:prstGeom>
        </p:spPr>
      </p:pic>
      <p:sp>
        <p:nvSpPr>
          <p:cNvPr id="88" name="TextBox 87">
            <a:extLst>
              <a:ext uri="{FF2B5EF4-FFF2-40B4-BE49-F238E27FC236}">
                <a16:creationId xmlns:a16="http://schemas.microsoft.com/office/drawing/2014/main" id="{0407A7C9-C36C-4BEF-B2E5-C0A65FC9A681}"/>
              </a:ext>
            </a:extLst>
          </p:cNvPr>
          <p:cNvSpPr txBox="1"/>
          <p:nvPr/>
        </p:nvSpPr>
        <p:spPr>
          <a:xfrm>
            <a:off x="228970" y="1092774"/>
            <a:ext cx="11369676" cy="369332"/>
          </a:xfrm>
          <a:prstGeom prst="rect">
            <a:avLst/>
          </a:prstGeom>
          <a:noFill/>
        </p:spPr>
        <p:txBody>
          <a:bodyPr wrap="square" rtlCol="0">
            <a:spAutoFit/>
          </a:bodyPr>
          <a:lstStyle/>
          <a:p>
            <a:r>
              <a:rPr lang="en-US" altLang="ko-KR" b="1" dirty="0"/>
              <a:t>example</a:t>
            </a:r>
            <a:endParaRPr lang="ko-KR" altLang="en-US" dirty="0"/>
          </a:p>
        </p:txBody>
      </p:sp>
      <p:sp>
        <p:nvSpPr>
          <p:cNvPr id="89" name="직사각형 88">
            <a:extLst>
              <a:ext uri="{FF2B5EF4-FFF2-40B4-BE49-F238E27FC236}">
                <a16:creationId xmlns:a16="http://schemas.microsoft.com/office/drawing/2014/main" id="{39DE08AF-F247-40DF-A353-FA890D26072E}"/>
              </a:ext>
            </a:extLst>
          </p:cNvPr>
          <p:cNvSpPr/>
          <p:nvPr/>
        </p:nvSpPr>
        <p:spPr>
          <a:xfrm>
            <a:off x="2327748" y="5374128"/>
            <a:ext cx="1454244" cy="369332"/>
          </a:xfrm>
          <a:prstGeom prst="rect">
            <a:avLst/>
          </a:prstGeom>
        </p:spPr>
        <p:txBody>
          <a:bodyPr wrap="none">
            <a:spAutoFit/>
          </a:bodyPr>
          <a:lstStyle/>
          <a:p>
            <a:r>
              <a:rPr lang="en-US" altLang="ko-KR" b="1" i="1" dirty="0"/>
              <a:t>Upper layer</a:t>
            </a:r>
            <a:endParaRPr lang="ko-KR" altLang="en-US" b="1" i="1" dirty="0"/>
          </a:p>
        </p:txBody>
      </p:sp>
      <p:sp>
        <p:nvSpPr>
          <p:cNvPr id="90" name="직사각형 89">
            <a:extLst>
              <a:ext uri="{FF2B5EF4-FFF2-40B4-BE49-F238E27FC236}">
                <a16:creationId xmlns:a16="http://schemas.microsoft.com/office/drawing/2014/main" id="{47A072F6-ED35-4AF4-B27B-4DD990AA4181}"/>
              </a:ext>
            </a:extLst>
          </p:cNvPr>
          <p:cNvSpPr/>
          <p:nvPr/>
        </p:nvSpPr>
        <p:spPr>
          <a:xfrm>
            <a:off x="8568001" y="5374128"/>
            <a:ext cx="1390124" cy="369332"/>
          </a:xfrm>
          <a:prstGeom prst="rect">
            <a:avLst/>
          </a:prstGeom>
        </p:spPr>
        <p:txBody>
          <a:bodyPr wrap="none">
            <a:spAutoFit/>
          </a:bodyPr>
          <a:lstStyle/>
          <a:p>
            <a:r>
              <a:rPr lang="en-US" altLang="ko-KR" b="1" i="1" dirty="0"/>
              <a:t>lower layer</a:t>
            </a:r>
            <a:endParaRPr lang="ko-KR" altLang="en-US" b="1" i="1" dirty="0"/>
          </a:p>
        </p:txBody>
      </p:sp>
      <p:sp>
        <p:nvSpPr>
          <p:cNvPr id="91" name="직사각형 90">
            <a:extLst>
              <a:ext uri="{FF2B5EF4-FFF2-40B4-BE49-F238E27FC236}">
                <a16:creationId xmlns:a16="http://schemas.microsoft.com/office/drawing/2014/main" id="{30480050-42D9-47FD-8081-8A6BA690D2A4}"/>
              </a:ext>
            </a:extLst>
          </p:cNvPr>
          <p:cNvSpPr/>
          <p:nvPr/>
        </p:nvSpPr>
        <p:spPr>
          <a:xfrm>
            <a:off x="3910075" y="2476499"/>
            <a:ext cx="1395350" cy="1438275"/>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a:extLst>
              <a:ext uri="{FF2B5EF4-FFF2-40B4-BE49-F238E27FC236}">
                <a16:creationId xmlns:a16="http://schemas.microsoft.com/office/drawing/2014/main" id="{C11348CD-7F0E-4B70-A717-BA94CC06C579}"/>
              </a:ext>
            </a:extLst>
          </p:cNvPr>
          <p:cNvSpPr/>
          <p:nvPr/>
        </p:nvSpPr>
        <p:spPr>
          <a:xfrm>
            <a:off x="9825266" y="2476499"/>
            <a:ext cx="1395350" cy="1438275"/>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TextBox 94">
            <a:extLst>
              <a:ext uri="{FF2B5EF4-FFF2-40B4-BE49-F238E27FC236}">
                <a16:creationId xmlns:a16="http://schemas.microsoft.com/office/drawing/2014/main" id="{2B4E15F9-0E32-4E88-A081-EB4C9700B6C5}"/>
              </a:ext>
            </a:extLst>
          </p:cNvPr>
          <p:cNvSpPr txBox="1"/>
          <p:nvPr/>
        </p:nvSpPr>
        <p:spPr>
          <a:xfrm flipH="1">
            <a:off x="250789" y="5652851"/>
            <a:ext cx="9248674" cy="933593"/>
          </a:xfrm>
          <a:prstGeom prst="rect">
            <a:avLst/>
          </a:prstGeom>
          <a:noFill/>
          <a:ln>
            <a:noFill/>
          </a:ln>
        </p:spPr>
        <p:txBody>
          <a:bodyPr wrap="square" lIns="180000" tIns="144000" rIns="180000" bIns="144000" rtlCol="0" anchor="ctr" anchorCtr="0">
            <a:noAutofit/>
          </a:bodyPr>
          <a:lstStyle/>
          <a:p>
            <a:pPr marL="285750" indent="-285750">
              <a:buFont typeface="Wingdings" panose="05000000000000000000" pitchFamily="2" charset="2"/>
              <a:buChar char="§"/>
            </a:pPr>
            <a:r>
              <a:rPr lang="en-US" altLang="ko-KR" sz="1600" dirty="0"/>
              <a:t>These two layers need two different layer id</a:t>
            </a:r>
          </a:p>
          <a:p>
            <a:pPr marL="285750" indent="-285750">
              <a:buFont typeface="Wingdings" panose="05000000000000000000" pitchFamily="2" charset="2"/>
              <a:buChar char="§"/>
            </a:pPr>
            <a:r>
              <a:rPr lang="en-US" altLang="ko-KR" sz="1600" dirty="0"/>
              <a:t>You must carefully assign LLC and URC value of each layer.</a:t>
            </a:r>
            <a:endParaRPr lang="ko-KR" altLang="en-US" sz="1600" dirty="0"/>
          </a:p>
        </p:txBody>
      </p:sp>
    </p:spTree>
    <p:extLst>
      <p:ext uri="{BB962C8B-B14F-4D97-AF65-F5344CB8AC3E}">
        <p14:creationId xmlns:p14="http://schemas.microsoft.com/office/powerpoint/2010/main" val="325784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Hierarchical Structure (3)</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p:txBody>
          <a:bodyPr/>
          <a:lstStyle/>
          <a:p>
            <a:fld id="{0D9CB574-A4A8-4E77-A1D3-B2611E4BD372}" type="slidenum">
              <a:rPr lang="ko-KR" altLang="en-US" smtClean="0"/>
              <a:t>19</a:t>
            </a:fld>
            <a:endParaRPr lang="ko-KR" altLang="en-US"/>
          </a:p>
        </p:txBody>
      </p:sp>
      <p:pic>
        <p:nvPicPr>
          <p:cNvPr id="8" name="그림 7">
            <a:extLst>
              <a:ext uri="{FF2B5EF4-FFF2-40B4-BE49-F238E27FC236}">
                <a16:creationId xmlns:a16="http://schemas.microsoft.com/office/drawing/2014/main" id="{BDD62918-6150-4B5C-B7EC-5A4DBED94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578" y="1479914"/>
            <a:ext cx="3659286" cy="3676286"/>
          </a:xfrm>
          <a:prstGeom prst="rect">
            <a:avLst/>
          </a:prstGeom>
        </p:spPr>
      </p:pic>
      <p:pic>
        <p:nvPicPr>
          <p:cNvPr id="9" name="그림 8">
            <a:extLst>
              <a:ext uri="{FF2B5EF4-FFF2-40B4-BE49-F238E27FC236}">
                <a16:creationId xmlns:a16="http://schemas.microsoft.com/office/drawing/2014/main" id="{32D2625F-EE0B-4BC7-A1FF-CD5E70758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864" y="1479914"/>
            <a:ext cx="3663550" cy="3676286"/>
          </a:xfrm>
          <a:prstGeom prst="rect">
            <a:avLst/>
          </a:prstGeom>
        </p:spPr>
      </p:pic>
      <p:pic>
        <p:nvPicPr>
          <p:cNvPr id="10" name="그림 9">
            <a:extLst>
              <a:ext uri="{FF2B5EF4-FFF2-40B4-BE49-F238E27FC236}">
                <a16:creationId xmlns:a16="http://schemas.microsoft.com/office/drawing/2014/main" id="{D516768D-CC52-45AF-A2FA-0A889D2D8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174" y="381386"/>
            <a:ext cx="2105025" cy="6276975"/>
          </a:xfrm>
          <a:prstGeom prst="rect">
            <a:avLst/>
          </a:prstGeom>
        </p:spPr>
      </p:pic>
      <p:sp>
        <p:nvSpPr>
          <p:cNvPr id="15" name="타원 14">
            <a:extLst>
              <a:ext uri="{FF2B5EF4-FFF2-40B4-BE49-F238E27FC236}">
                <a16:creationId xmlns:a16="http://schemas.microsoft.com/office/drawing/2014/main" id="{08616325-5A4B-4328-9689-A207C6973FEA}"/>
              </a:ext>
            </a:extLst>
          </p:cNvPr>
          <p:cNvSpPr/>
          <p:nvPr/>
        </p:nvSpPr>
        <p:spPr>
          <a:xfrm>
            <a:off x="2320330" y="4229117"/>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3C94062B-D055-423B-9B6C-D1FD6CFAA2DA}"/>
              </a:ext>
            </a:extLst>
          </p:cNvPr>
          <p:cNvSpPr/>
          <p:nvPr/>
        </p:nvSpPr>
        <p:spPr>
          <a:xfrm>
            <a:off x="5193861" y="1928412"/>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a:extLst>
              <a:ext uri="{FF2B5EF4-FFF2-40B4-BE49-F238E27FC236}">
                <a16:creationId xmlns:a16="http://schemas.microsoft.com/office/drawing/2014/main" id="{E109F115-15EB-459D-9534-3A1676858688}"/>
              </a:ext>
            </a:extLst>
          </p:cNvPr>
          <p:cNvCxnSpPr>
            <a:cxnSpLocks/>
            <a:stCxn id="16" idx="3"/>
            <a:endCxn id="15" idx="7"/>
          </p:cNvCxnSpPr>
          <p:nvPr/>
        </p:nvCxnSpPr>
        <p:spPr>
          <a:xfrm flipH="1">
            <a:off x="2584301" y="2204629"/>
            <a:ext cx="2656951" cy="2069778"/>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23" name="타원 22">
            <a:extLst>
              <a:ext uri="{FF2B5EF4-FFF2-40B4-BE49-F238E27FC236}">
                <a16:creationId xmlns:a16="http://schemas.microsoft.com/office/drawing/2014/main" id="{239D9006-40CC-4862-8A72-BA65E2ACC02E}"/>
              </a:ext>
            </a:extLst>
          </p:cNvPr>
          <p:cNvSpPr/>
          <p:nvPr/>
        </p:nvSpPr>
        <p:spPr>
          <a:xfrm>
            <a:off x="6776497" y="1928412"/>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a:extLst>
              <a:ext uri="{FF2B5EF4-FFF2-40B4-BE49-F238E27FC236}">
                <a16:creationId xmlns:a16="http://schemas.microsoft.com/office/drawing/2014/main" id="{8D42A958-B966-48D5-926D-0C9537B25D3C}"/>
              </a:ext>
            </a:extLst>
          </p:cNvPr>
          <p:cNvSpPr/>
          <p:nvPr/>
        </p:nvSpPr>
        <p:spPr>
          <a:xfrm>
            <a:off x="6776497" y="2603538"/>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a:extLst>
              <a:ext uri="{FF2B5EF4-FFF2-40B4-BE49-F238E27FC236}">
                <a16:creationId xmlns:a16="http://schemas.microsoft.com/office/drawing/2014/main" id="{5CC299F0-EA75-4E79-AA7A-87E5D45CCDD6}"/>
              </a:ext>
            </a:extLst>
          </p:cNvPr>
          <p:cNvSpPr/>
          <p:nvPr/>
        </p:nvSpPr>
        <p:spPr>
          <a:xfrm>
            <a:off x="6776497" y="3267195"/>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832BD0A9-7A2D-46A5-B95F-57D5CE9B1035}"/>
              </a:ext>
            </a:extLst>
          </p:cNvPr>
          <p:cNvSpPr/>
          <p:nvPr/>
        </p:nvSpPr>
        <p:spPr>
          <a:xfrm>
            <a:off x="5193861" y="3296014"/>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FC70E15E-35B0-466A-972E-66BCAE9D519C}"/>
              </a:ext>
            </a:extLst>
          </p:cNvPr>
          <p:cNvSpPr/>
          <p:nvPr/>
        </p:nvSpPr>
        <p:spPr>
          <a:xfrm>
            <a:off x="5215437" y="2612213"/>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연결선 27">
            <a:extLst>
              <a:ext uri="{FF2B5EF4-FFF2-40B4-BE49-F238E27FC236}">
                <a16:creationId xmlns:a16="http://schemas.microsoft.com/office/drawing/2014/main" id="{74E6EEA5-101F-4286-B492-067646EEE43B}"/>
              </a:ext>
            </a:extLst>
          </p:cNvPr>
          <p:cNvCxnSpPr>
            <a:cxnSpLocks/>
            <a:stCxn id="27" idx="2"/>
            <a:endCxn id="15" idx="7"/>
          </p:cNvCxnSpPr>
          <p:nvPr/>
        </p:nvCxnSpPr>
        <p:spPr>
          <a:xfrm flipH="1">
            <a:off x="2584301" y="2774017"/>
            <a:ext cx="2631136" cy="1500390"/>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C2E5EFF8-3886-4BA8-A676-30EFD83BB04A}"/>
              </a:ext>
            </a:extLst>
          </p:cNvPr>
          <p:cNvCxnSpPr>
            <a:cxnSpLocks/>
            <a:stCxn id="26" idx="2"/>
            <a:endCxn id="15" idx="7"/>
          </p:cNvCxnSpPr>
          <p:nvPr/>
        </p:nvCxnSpPr>
        <p:spPr>
          <a:xfrm flipH="1">
            <a:off x="2584301" y="3457818"/>
            <a:ext cx="2609560" cy="816589"/>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3238E92C-5F7D-46BE-A455-950DE4C7DDB8}"/>
              </a:ext>
            </a:extLst>
          </p:cNvPr>
          <p:cNvCxnSpPr>
            <a:cxnSpLocks/>
            <a:stCxn id="23" idx="2"/>
            <a:endCxn id="15" idx="7"/>
          </p:cNvCxnSpPr>
          <p:nvPr/>
        </p:nvCxnSpPr>
        <p:spPr>
          <a:xfrm flipH="1">
            <a:off x="2584301" y="2090216"/>
            <a:ext cx="4192196" cy="2184191"/>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F99394EB-FA2D-42DF-B0C8-AD11F9338FC5}"/>
              </a:ext>
            </a:extLst>
          </p:cNvPr>
          <p:cNvCxnSpPr>
            <a:cxnSpLocks/>
            <a:stCxn id="25" idx="2"/>
            <a:endCxn id="15" idx="7"/>
          </p:cNvCxnSpPr>
          <p:nvPr/>
        </p:nvCxnSpPr>
        <p:spPr>
          <a:xfrm flipH="1">
            <a:off x="2584301" y="3428999"/>
            <a:ext cx="4192196" cy="845408"/>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931D788A-C54E-4593-9580-03CA29C55068}"/>
              </a:ext>
            </a:extLst>
          </p:cNvPr>
          <p:cNvCxnSpPr>
            <a:cxnSpLocks/>
            <a:stCxn id="24" idx="2"/>
            <a:endCxn id="15" idx="7"/>
          </p:cNvCxnSpPr>
          <p:nvPr/>
        </p:nvCxnSpPr>
        <p:spPr>
          <a:xfrm flipH="1">
            <a:off x="2584301" y="2765342"/>
            <a:ext cx="4192196" cy="1509065"/>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50" name="타원 49">
            <a:extLst>
              <a:ext uri="{FF2B5EF4-FFF2-40B4-BE49-F238E27FC236}">
                <a16:creationId xmlns:a16="http://schemas.microsoft.com/office/drawing/2014/main" id="{1229162E-D6A8-4E38-B0D4-8D9477CF9DB1}"/>
              </a:ext>
            </a:extLst>
          </p:cNvPr>
          <p:cNvSpPr/>
          <p:nvPr/>
        </p:nvSpPr>
        <p:spPr>
          <a:xfrm>
            <a:off x="1013545" y="5512478"/>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a:extLst>
              <a:ext uri="{FF2B5EF4-FFF2-40B4-BE49-F238E27FC236}">
                <a16:creationId xmlns:a16="http://schemas.microsoft.com/office/drawing/2014/main" id="{3272A631-C014-4159-9BDC-09D5F9DFCEB6}"/>
              </a:ext>
            </a:extLst>
          </p:cNvPr>
          <p:cNvSpPr/>
          <p:nvPr/>
        </p:nvSpPr>
        <p:spPr>
          <a:xfrm>
            <a:off x="1552248" y="5498131"/>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2" name="직선 연결선 51">
            <a:extLst>
              <a:ext uri="{FF2B5EF4-FFF2-40B4-BE49-F238E27FC236}">
                <a16:creationId xmlns:a16="http://schemas.microsoft.com/office/drawing/2014/main" id="{F08862BC-BE3C-4747-B6A7-EB6618C715E7}"/>
              </a:ext>
            </a:extLst>
          </p:cNvPr>
          <p:cNvCxnSpPr>
            <a:cxnSpLocks/>
            <a:stCxn id="51" idx="2"/>
            <a:endCxn id="50" idx="6"/>
          </p:cNvCxnSpPr>
          <p:nvPr/>
        </p:nvCxnSpPr>
        <p:spPr>
          <a:xfrm flipH="1">
            <a:off x="1322806" y="5659935"/>
            <a:ext cx="229442" cy="7174"/>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pic>
        <p:nvPicPr>
          <p:cNvPr id="56" name="그림 55">
            <a:extLst>
              <a:ext uri="{FF2B5EF4-FFF2-40B4-BE49-F238E27FC236}">
                <a16:creationId xmlns:a16="http://schemas.microsoft.com/office/drawing/2014/main" id="{B9421E59-F694-4BFD-8CA5-23E13C4EA1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012127" y="5455576"/>
            <a:ext cx="422354" cy="423064"/>
          </a:xfrm>
          <a:prstGeom prst="rect">
            <a:avLst/>
          </a:prstGeom>
        </p:spPr>
      </p:pic>
      <p:sp>
        <p:nvSpPr>
          <p:cNvPr id="61" name="TextBox 60">
            <a:extLst>
              <a:ext uri="{FF2B5EF4-FFF2-40B4-BE49-F238E27FC236}">
                <a16:creationId xmlns:a16="http://schemas.microsoft.com/office/drawing/2014/main" id="{B704CC42-A46B-479B-A59E-4B1ABCFD56B5}"/>
              </a:ext>
            </a:extLst>
          </p:cNvPr>
          <p:cNvSpPr txBox="1"/>
          <p:nvPr/>
        </p:nvSpPr>
        <p:spPr>
          <a:xfrm>
            <a:off x="2410545" y="5483185"/>
            <a:ext cx="2179744" cy="338554"/>
          </a:xfrm>
          <a:prstGeom prst="rect">
            <a:avLst/>
          </a:prstGeom>
          <a:noFill/>
        </p:spPr>
        <p:txBody>
          <a:bodyPr wrap="square" rtlCol="0">
            <a:spAutoFit/>
          </a:bodyPr>
          <a:lstStyle/>
          <a:p>
            <a:r>
              <a:rPr lang="en-US" altLang="ko-KR" sz="1600" dirty="0" err="1"/>
              <a:t>InterlayerConnection</a:t>
            </a:r>
            <a:r>
              <a:rPr lang="en-US" altLang="ko-KR" sz="1600" dirty="0"/>
              <a:t>        </a:t>
            </a:r>
            <a:endParaRPr lang="ko-KR" altLang="en-US" sz="1600" dirty="0"/>
          </a:p>
        </p:txBody>
      </p:sp>
      <p:sp>
        <p:nvSpPr>
          <p:cNvPr id="57" name="화살표: 오른쪽 56">
            <a:extLst>
              <a:ext uri="{FF2B5EF4-FFF2-40B4-BE49-F238E27FC236}">
                <a16:creationId xmlns:a16="http://schemas.microsoft.com/office/drawing/2014/main" id="{57F0C803-BF49-4891-8C3F-51CE5208F467}"/>
              </a:ext>
            </a:extLst>
          </p:cNvPr>
          <p:cNvSpPr/>
          <p:nvPr/>
        </p:nvSpPr>
        <p:spPr>
          <a:xfrm>
            <a:off x="7176399" y="1886896"/>
            <a:ext cx="2032775" cy="365124"/>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TextBox 63">
            <a:extLst>
              <a:ext uri="{FF2B5EF4-FFF2-40B4-BE49-F238E27FC236}">
                <a16:creationId xmlns:a16="http://schemas.microsoft.com/office/drawing/2014/main" id="{919F4D0B-CA19-4844-B3D3-E5AEDFD802EF}"/>
              </a:ext>
            </a:extLst>
          </p:cNvPr>
          <p:cNvSpPr txBox="1"/>
          <p:nvPr/>
        </p:nvSpPr>
        <p:spPr>
          <a:xfrm>
            <a:off x="228970" y="1092774"/>
            <a:ext cx="8505455" cy="369332"/>
          </a:xfrm>
          <a:prstGeom prst="rect">
            <a:avLst/>
          </a:prstGeom>
          <a:noFill/>
        </p:spPr>
        <p:txBody>
          <a:bodyPr wrap="square" rtlCol="0">
            <a:spAutoFit/>
          </a:bodyPr>
          <a:lstStyle/>
          <a:p>
            <a:r>
              <a:rPr lang="en-US" altLang="ko-KR" b="1" dirty="0"/>
              <a:t>example</a:t>
            </a:r>
            <a:endParaRPr lang="ko-KR" altLang="en-US" dirty="0"/>
          </a:p>
        </p:txBody>
      </p:sp>
      <p:sp>
        <p:nvSpPr>
          <p:cNvPr id="65" name="직사각형 64">
            <a:extLst>
              <a:ext uri="{FF2B5EF4-FFF2-40B4-BE49-F238E27FC236}">
                <a16:creationId xmlns:a16="http://schemas.microsoft.com/office/drawing/2014/main" id="{0FF87055-0574-4B77-BE6C-DE55707C8CAC}"/>
              </a:ext>
            </a:extLst>
          </p:cNvPr>
          <p:cNvSpPr/>
          <p:nvPr/>
        </p:nvSpPr>
        <p:spPr>
          <a:xfrm>
            <a:off x="1821334" y="5113853"/>
            <a:ext cx="1454244" cy="369332"/>
          </a:xfrm>
          <a:prstGeom prst="rect">
            <a:avLst/>
          </a:prstGeom>
        </p:spPr>
        <p:txBody>
          <a:bodyPr wrap="none">
            <a:spAutoFit/>
          </a:bodyPr>
          <a:lstStyle/>
          <a:p>
            <a:r>
              <a:rPr lang="en-US" altLang="ko-KR" b="1" i="1" dirty="0"/>
              <a:t>Upper layer</a:t>
            </a:r>
            <a:endParaRPr lang="ko-KR" altLang="en-US" b="1" i="1" dirty="0"/>
          </a:p>
        </p:txBody>
      </p:sp>
      <p:sp>
        <p:nvSpPr>
          <p:cNvPr id="66" name="직사각형 65">
            <a:extLst>
              <a:ext uri="{FF2B5EF4-FFF2-40B4-BE49-F238E27FC236}">
                <a16:creationId xmlns:a16="http://schemas.microsoft.com/office/drawing/2014/main" id="{F9DF7740-0674-4AF7-8285-B5BCB7337160}"/>
              </a:ext>
            </a:extLst>
          </p:cNvPr>
          <p:cNvSpPr/>
          <p:nvPr/>
        </p:nvSpPr>
        <p:spPr>
          <a:xfrm>
            <a:off x="5903075" y="5159537"/>
            <a:ext cx="1390124" cy="369332"/>
          </a:xfrm>
          <a:prstGeom prst="rect">
            <a:avLst/>
          </a:prstGeom>
        </p:spPr>
        <p:txBody>
          <a:bodyPr wrap="none">
            <a:spAutoFit/>
          </a:bodyPr>
          <a:lstStyle/>
          <a:p>
            <a:r>
              <a:rPr lang="en-US" altLang="ko-KR" b="1" i="1" dirty="0"/>
              <a:t>lower layer</a:t>
            </a:r>
            <a:endParaRPr lang="ko-KR" altLang="en-US" b="1" i="1" dirty="0"/>
          </a:p>
        </p:txBody>
      </p:sp>
      <p:sp>
        <p:nvSpPr>
          <p:cNvPr id="68" name="타원 67">
            <a:extLst>
              <a:ext uri="{FF2B5EF4-FFF2-40B4-BE49-F238E27FC236}">
                <a16:creationId xmlns:a16="http://schemas.microsoft.com/office/drawing/2014/main" id="{C9F084B3-9CBC-4E75-BE02-F3D8146EE34E}"/>
              </a:ext>
            </a:extLst>
          </p:cNvPr>
          <p:cNvSpPr/>
          <p:nvPr/>
        </p:nvSpPr>
        <p:spPr>
          <a:xfrm>
            <a:off x="5985393" y="3528095"/>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a:extLst>
              <a:ext uri="{FF2B5EF4-FFF2-40B4-BE49-F238E27FC236}">
                <a16:creationId xmlns:a16="http://schemas.microsoft.com/office/drawing/2014/main" id="{19F29DFF-83DA-4475-9AAB-E556241F841D}"/>
              </a:ext>
            </a:extLst>
          </p:cNvPr>
          <p:cNvSpPr/>
          <p:nvPr/>
        </p:nvSpPr>
        <p:spPr>
          <a:xfrm>
            <a:off x="6011208" y="4162151"/>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3" name="직선 연결선 72">
            <a:extLst>
              <a:ext uri="{FF2B5EF4-FFF2-40B4-BE49-F238E27FC236}">
                <a16:creationId xmlns:a16="http://schemas.microsoft.com/office/drawing/2014/main" id="{758EB58C-193E-40C0-AAAE-B0984DB40435}"/>
              </a:ext>
            </a:extLst>
          </p:cNvPr>
          <p:cNvCxnSpPr>
            <a:cxnSpLocks/>
            <a:stCxn id="71" idx="2"/>
          </p:cNvCxnSpPr>
          <p:nvPr/>
        </p:nvCxnSpPr>
        <p:spPr>
          <a:xfrm flipH="1">
            <a:off x="2580723" y="4323955"/>
            <a:ext cx="3430485" cy="59792"/>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90B6A2C9-27C6-4FBA-8BA1-4B02C4D9427A}"/>
              </a:ext>
            </a:extLst>
          </p:cNvPr>
          <p:cNvCxnSpPr>
            <a:cxnSpLocks/>
            <a:stCxn id="68" idx="2"/>
          </p:cNvCxnSpPr>
          <p:nvPr/>
        </p:nvCxnSpPr>
        <p:spPr>
          <a:xfrm flipH="1">
            <a:off x="2580723" y="3689899"/>
            <a:ext cx="3404670" cy="663952"/>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A64CF51-6132-47E6-AA3D-29DC51ACF93D}"/>
              </a:ext>
            </a:extLst>
          </p:cNvPr>
          <p:cNvSpPr txBox="1"/>
          <p:nvPr/>
        </p:nvSpPr>
        <p:spPr>
          <a:xfrm flipH="1">
            <a:off x="889962" y="5807715"/>
            <a:ext cx="6724650" cy="933593"/>
          </a:xfrm>
          <a:prstGeom prst="rect">
            <a:avLst/>
          </a:prstGeom>
          <a:noFill/>
          <a:ln>
            <a:noFill/>
          </a:ln>
        </p:spPr>
        <p:txBody>
          <a:bodyPr wrap="square" lIns="180000" tIns="144000" rIns="180000" bIns="144000" rtlCol="0" anchor="ctr" anchorCtr="0">
            <a:noAutofit/>
          </a:bodyPr>
          <a:lstStyle/>
          <a:p>
            <a:pPr marL="285750" indent="-285750">
              <a:buFont typeface="Wingdings" panose="05000000000000000000" pitchFamily="2" charset="2"/>
              <a:buChar char="§"/>
            </a:pPr>
            <a:r>
              <a:rPr lang="en-US" altLang="ko-KR" sz="1600" dirty="0"/>
              <a:t>Connect the layer using </a:t>
            </a:r>
            <a:r>
              <a:rPr lang="en-US" altLang="ko-KR" sz="1600" dirty="0" err="1"/>
              <a:t>InterlayerConnection</a:t>
            </a:r>
            <a:r>
              <a:rPr lang="en-US" altLang="ko-KR" sz="1600" dirty="0"/>
              <a:t>.</a:t>
            </a:r>
          </a:p>
          <a:p>
            <a:pPr marL="285750" indent="-285750">
              <a:buFont typeface="Wingdings" panose="05000000000000000000" pitchFamily="2" charset="2"/>
              <a:buChar char="§"/>
            </a:pPr>
            <a:r>
              <a:rPr lang="en-US" altLang="ko-KR" sz="1600" dirty="0"/>
              <a:t>In this case, </a:t>
            </a:r>
            <a:r>
              <a:rPr lang="en-US" altLang="ko-KR" sz="1600" dirty="0" err="1"/>
              <a:t>topoExperssion</a:t>
            </a:r>
            <a:r>
              <a:rPr lang="en-US" altLang="ko-KR" sz="1600" dirty="0"/>
              <a:t> is Contain(upper layer - lower layer) or</a:t>
            </a:r>
          </a:p>
          <a:p>
            <a:r>
              <a:rPr lang="en-US" altLang="ko-KR" sz="1600" dirty="0"/>
              <a:t>			      Within(lower layer - lower layer.</a:t>
            </a:r>
            <a:endParaRPr lang="ko-KR" altLang="en-US" sz="1600" dirty="0"/>
          </a:p>
        </p:txBody>
      </p:sp>
    </p:spTree>
    <p:extLst>
      <p:ext uri="{BB962C8B-B14F-4D97-AF65-F5344CB8AC3E}">
        <p14:creationId xmlns:p14="http://schemas.microsoft.com/office/powerpoint/2010/main" val="91056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2">
            <a:extLst>
              <a:ext uri="{FF2B5EF4-FFF2-40B4-BE49-F238E27FC236}">
                <a16:creationId xmlns:a16="http://schemas.microsoft.com/office/drawing/2014/main" id="{4BDB801B-5FB0-42E8-A720-5C694F24296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正方形/長方形 9">
            <a:extLst>
              <a:ext uri="{FF2B5EF4-FFF2-40B4-BE49-F238E27FC236}">
                <a16:creationId xmlns:a16="http://schemas.microsoft.com/office/drawing/2014/main" id="{70017513-8BEC-4F1A-BD6A-28227621D650}"/>
              </a:ext>
            </a:extLst>
          </p:cNvPr>
          <p:cNvSpPr/>
          <p:nvPr/>
        </p:nvSpPr>
        <p:spPr>
          <a:xfrm>
            <a:off x="0" y="1"/>
            <a:ext cx="4791075"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직사각형 1">
            <a:extLst>
              <a:ext uri="{FF2B5EF4-FFF2-40B4-BE49-F238E27FC236}">
                <a16:creationId xmlns:a16="http://schemas.microsoft.com/office/drawing/2014/main" id="{FD4BF57F-22BC-4D9C-95A0-C2EE0A7D49DB}"/>
              </a:ext>
            </a:extLst>
          </p:cNvPr>
          <p:cNvSpPr/>
          <p:nvPr/>
        </p:nvSpPr>
        <p:spPr>
          <a:xfrm>
            <a:off x="4791075" y="461962"/>
            <a:ext cx="6972300" cy="5934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DCC6172-A929-4A0D-986B-1F1788E49CC3}"/>
              </a:ext>
            </a:extLst>
          </p:cNvPr>
          <p:cNvSpPr txBox="1"/>
          <p:nvPr/>
        </p:nvSpPr>
        <p:spPr>
          <a:xfrm>
            <a:off x="967903" y="2961114"/>
            <a:ext cx="2855269" cy="830997"/>
          </a:xfrm>
          <a:prstGeom prst="rect">
            <a:avLst/>
          </a:prstGeom>
          <a:noFill/>
        </p:spPr>
        <p:txBody>
          <a:bodyPr wrap="none" rtlCol="0">
            <a:spAutoFit/>
          </a:bodyPr>
          <a:lstStyle/>
          <a:p>
            <a:r>
              <a:rPr lang="en-US" altLang="ko-KR" sz="4800" b="1" dirty="0">
                <a:solidFill>
                  <a:schemeClr val="bg1"/>
                </a:solidFill>
              </a:rPr>
              <a:t>Contents</a:t>
            </a:r>
            <a:endParaRPr lang="ko-KR" altLang="en-US" sz="4800" b="1" dirty="0">
              <a:solidFill>
                <a:schemeClr val="bg1"/>
              </a:solidFill>
            </a:endParaRPr>
          </a:p>
        </p:txBody>
      </p:sp>
      <p:cxnSp>
        <p:nvCxnSpPr>
          <p:cNvPr id="11" name="직선 연결선 10">
            <a:extLst>
              <a:ext uri="{FF2B5EF4-FFF2-40B4-BE49-F238E27FC236}">
                <a16:creationId xmlns:a16="http://schemas.microsoft.com/office/drawing/2014/main" id="{5FEE3D75-D171-4FE6-84EC-0D503A1A7C4F}"/>
              </a:ext>
            </a:extLst>
          </p:cNvPr>
          <p:cNvCxnSpPr/>
          <p:nvPr/>
        </p:nvCxnSpPr>
        <p:spPr>
          <a:xfrm>
            <a:off x="1007826" y="2838450"/>
            <a:ext cx="2695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BE1BD787-A8B0-4E30-A446-55B44E05B937}"/>
              </a:ext>
            </a:extLst>
          </p:cNvPr>
          <p:cNvCxnSpPr/>
          <p:nvPr/>
        </p:nvCxnSpPr>
        <p:spPr>
          <a:xfrm>
            <a:off x="1047749" y="3914775"/>
            <a:ext cx="269557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6C25871-AB46-4D8D-8312-605A5FEB05F9}"/>
              </a:ext>
            </a:extLst>
          </p:cNvPr>
          <p:cNvSpPr txBox="1"/>
          <p:nvPr/>
        </p:nvSpPr>
        <p:spPr>
          <a:xfrm>
            <a:off x="5401261" y="2245409"/>
            <a:ext cx="441146" cy="646331"/>
          </a:xfrm>
          <a:prstGeom prst="rect">
            <a:avLst/>
          </a:prstGeom>
          <a:noFill/>
        </p:spPr>
        <p:txBody>
          <a:bodyPr wrap="none" rtlCol="0">
            <a:spAutoFit/>
          </a:bodyPr>
          <a:lstStyle/>
          <a:p>
            <a:r>
              <a:rPr lang="en-US" altLang="ko-KR" sz="3600" b="1" dirty="0"/>
              <a:t>1</a:t>
            </a:r>
            <a:endParaRPr lang="ko-KR" altLang="en-US" sz="3600" b="1" dirty="0"/>
          </a:p>
        </p:txBody>
      </p:sp>
      <p:sp>
        <p:nvSpPr>
          <p:cNvPr id="14" name="TextBox 13">
            <a:extLst>
              <a:ext uri="{FF2B5EF4-FFF2-40B4-BE49-F238E27FC236}">
                <a16:creationId xmlns:a16="http://schemas.microsoft.com/office/drawing/2014/main" id="{86130D2C-AF41-4579-AE55-E3728D1ABDC4}"/>
              </a:ext>
            </a:extLst>
          </p:cNvPr>
          <p:cNvSpPr txBox="1"/>
          <p:nvPr/>
        </p:nvSpPr>
        <p:spPr>
          <a:xfrm>
            <a:off x="5968528" y="2372925"/>
            <a:ext cx="3206327" cy="461665"/>
          </a:xfrm>
          <a:prstGeom prst="rect">
            <a:avLst/>
          </a:prstGeom>
          <a:noFill/>
        </p:spPr>
        <p:txBody>
          <a:bodyPr wrap="none" rtlCol="0">
            <a:spAutoFit/>
          </a:bodyPr>
          <a:lstStyle/>
          <a:p>
            <a:r>
              <a:rPr lang="en-US" altLang="ko-KR" sz="2400" b="1" dirty="0"/>
              <a:t>Thick  vs Thin Model</a:t>
            </a:r>
          </a:p>
        </p:txBody>
      </p:sp>
      <p:sp>
        <p:nvSpPr>
          <p:cNvPr id="17" name="TextBox 16">
            <a:extLst>
              <a:ext uri="{FF2B5EF4-FFF2-40B4-BE49-F238E27FC236}">
                <a16:creationId xmlns:a16="http://schemas.microsoft.com/office/drawing/2014/main" id="{822F1BB6-9E33-45D3-9A12-740C25BAD2AE}"/>
              </a:ext>
            </a:extLst>
          </p:cNvPr>
          <p:cNvSpPr txBox="1"/>
          <p:nvPr/>
        </p:nvSpPr>
        <p:spPr>
          <a:xfrm>
            <a:off x="5401261" y="3010712"/>
            <a:ext cx="441146" cy="646331"/>
          </a:xfrm>
          <a:prstGeom prst="rect">
            <a:avLst/>
          </a:prstGeom>
          <a:noFill/>
        </p:spPr>
        <p:txBody>
          <a:bodyPr wrap="none" rtlCol="0">
            <a:spAutoFit/>
          </a:bodyPr>
          <a:lstStyle/>
          <a:p>
            <a:r>
              <a:rPr lang="en-US" altLang="ko-KR" sz="3600" b="1" dirty="0"/>
              <a:t>2</a:t>
            </a:r>
            <a:endParaRPr lang="ko-KR" altLang="en-US" sz="3600" b="1" dirty="0"/>
          </a:p>
        </p:txBody>
      </p:sp>
      <p:sp>
        <p:nvSpPr>
          <p:cNvPr id="18" name="TextBox 17">
            <a:extLst>
              <a:ext uri="{FF2B5EF4-FFF2-40B4-BE49-F238E27FC236}">
                <a16:creationId xmlns:a16="http://schemas.microsoft.com/office/drawing/2014/main" id="{BEE24897-5466-4E14-BF3F-C7DCC659E773}"/>
              </a:ext>
            </a:extLst>
          </p:cNvPr>
          <p:cNvSpPr txBox="1"/>
          <p:nvPr/>
        </p:nvSpPr>
        <p:spPr>
          <a:xfrm>
            <a:off x="5968528" y="3138228"/>
            <a:ext cx="3435556" cy="461665"/>
          </a:xfrm>
          <a:prstGeom prst="rect">
            <a:avLst/>
          </a:prstGeom>
          <a:noFill/>
        </p:spPr>
        <p:txBody>
          <a:bodyPr wrap="none" rtlCol="0">
            <a:spAutoFit/>
          </a:bodyPr>
          <a:lstStyle/>
          <a:p>
            <a:r>
              <a:rPr lang="en-US" altLang="ko-KR" sz="2400" b="1" dirty="0"/>
              <a:t>Stair as separated cell</a:t>
            </a:r>
          </a:p>
        </p:txBody>
      </p:sp>
      <p:sp>
        <p:nvSpPr>
          <p:cNvPr id="21" name="TextBox 20">
            <a:extLst>
              <a:ext uri="{FF2B5EF4-FFF2-40B4-BE49-F238E27FC236}">
                <a16:creationId xmlns:a16="http://schemas.microsoft.com/office/drawing/2014/main" id="{7A64ADE5-6389-4318-80B6-EABD92231037}"/>
              </a:ext>
            </a:extLst>
          </p:cNvPr>
          <p:cNvSpPr txBox="1"/>
          <p:nvPr/>
        </p:nvSpPr>
        <p:spPr>
          <a:xfrm>
            <a:off x="5401261" y="3903531"/>
            <a:ext cx="441146" cy="646331"/>
          </a:xfrm>
          <a:prstGeom prst="rect">
            <a:avLst/>
          </a:prstGeom>
          <a:noFill/>
        </p:spPr>
        <p:txBody>
          <a:bodyPr wrap="none" rtlCol="0">
            <a:spAutoFit/>
          </a:bodyPr>
          <a:lstStyle/>
          <a:p>
            <a:r>
              <a:rPr lang="en-US" altLang="ko-KR" sz="3600" b="1" dirty="0"/>
              <a:t>3</a:t>
            </a:r>
            <a:endParaRPr lang="ko-KR" altLang="en-US" sz="3600" b="1" dirty="0"/>
          </a:p>
        </p:txBody>
      </p:sp>
      <p:sp>
        <p:nvSpPr>
          <p:cNvPr id="22" name="TextBox 21">
            <a:extLst>
              <a:ext uri="{FF2B5EF4-FFF2-40B4-BE49-F238E27FC236}">
                <a16:creationId xmlns:a16="http://schemas.microsoft.com/office/drawing/2014/main" id="{867C8496-038B-41EA-BDC2-4350368A00D6}"/>
              </a:ext>
            </a:extLst>
          </p:cNvPr>
          <p:cNvSpPr txBox="1"/>
          <p:nvPr/>
        </p:nvSpPr>
        <p:spPr>
          <a:xfrm>
            <a:off x="5968528" y="4031047"/>
            <a:ext cx="1620957" cy="461665"/>
          </a:xfrm>
          <a:prstGeom prst="rect">
            <a:avLst/>
          </a:prstGeom>
          <a:noFill/>
        </p:spPr>
        <p:txBody>
          <a:bodyPr wrap="none" rtlCol="0">
            <a:spAutoFit/>
          </a:bodyPr>
          <a:lstStyle/>
          <a:p>
            <a:r>
              <a:rPr lang="en-US" altLang="ko-KR" sz="2400" b="1" dirty="0"/>
              <a:t>Multilayer</a:t>
            </a:r>
          </a:p>
        </p:txBody>
      </p:sp>
    </p:spTree>
    <p:extLst>
      <p:ext uri="{BB962C8B-B14F-4D97-AF65-F5344CB8AC3E}">
        <p14:creationId xmlns:p14="http://schemas.microsoft.com/office/powerpoint/2010/main" val="677949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Hierarchical Structure (4)</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p:txBody>
          <a:bodyPr/>
          <a:lstStyle/>
          <a:p>
            <a:fld id="{0D9CB574-A4A8-4E77-A1D3-B2611E4BD372}" type="slidenum">
              <a:rPr lang="ko-KR" altLang="en-US" smtClean="0"/>
              <a:t>20</a:t>
            </a:fld>
            <a:endParaRPr lang="ko-KR" altLang="en-US"/>
          </a:p>
        </p:txBody>
      </p:sp>
      <p:pic>
        <p:nvPicPr>
          <p:cNvPr id="8" name="그림 7">
            <a:extLst>
              <a:ext uri="{FF2B5EF4-FFF2-40B4-BE49-F238E27FC236}">
                <a16:creationId xmlns:a16="http://schemas.microsoft.com/office/drawing/2014/main" id="{BDD62918-6150-4B5C-B7EC-5A4DBED94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9314"/>
            <a:ext cx="3659286" cy="3676286"/>
          </a:xfrm>
          <a:prstGeom prst="rect">
            <a:avLst/>
          </a:prstGeom>
        </p:spPr>
      </p:pic>
      <p:pic>
        <p:nvPicPr>
          <p:cNvPr id="9" name="그림 8">
            <a:extLst>
              <a:ext uri="{FF2B5EF4-FFF2-40B4-BE49-F238E27FC236}">
                <a16:creationId xmlns:a16="http://schemas.microsoft.com/office/drawing/2014/main" id="{32D2625F-EE0B-4BC7-A1FF-CD5E70758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286" y="1759314"/>
            <a:ext cx="3663550" cy="3676286"/>
          </a:xfrm>
          <a:prstGeom prst="rect">
            <a:avLst/>
          </a:prstGeom>
        </p:spPr>
      </p:pic>
      <p:pic>
        <p:nvPicPr>
          <p:cNvPr id="5" name="그림 4">
            <a:extLst>
              <a:ext uri="{FF2B5EF4-FFF2-40B4-BE49-F238E27FC236}">
                <a16:creationId xmlns:a16="http://schemas.microsoft.com/office/drawing/2014/main" id="{08C58630-83DF-46D4-8DBC-13E25E4977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251" b="-4788"/>
          <a:stretch/>
        </p:blipFill>
        <p:spPr>
          <a:xfrm>
            <a:off x="7696686" y="1759314"/>
            <a:ext cx="4495314" cy="3676286"/>
          </a:xfrm>
          <a:prstGeom prst="rect">
            <a:avLst/>
          </a:prstGeom>
          <a:ln>
            <a:solidFill>
              <a:schemeClr val="tx1"/>
            </a:solidFill>
          </a:ln>
        </p:spPr>
      </p:pic>
      <p:sp>
        <p:nvSpPr>
          <p:cNvPr id="29" name="화살표: 오른쪽 28">
            <a:extLst>
              <a:ext uri="{FF2B5EF4-FFF2-40B4-BE49-F238E27FC236}">
                <a16:creationId xmlns:a16="http://schemas.microsoft.com/office/drawing/2014/main" id="{FB6D2DD4-5327-4C69-B5D1-A341CE0720D7}"/>
              </a:ext>
            </a:extLst>
          </p:cNvPr>
          <p:cNvSpPr/>
          <p:nvPr/>
        </p:nvSpPr>
        <p:spPr>
          <a:xfrm>
            <a:off x="7318573" y="3429000"/>
            <a:ext cx="491928" cy="50800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367ACA7E-CA1C-4B59-BAF7-4AC838826688}"/>
              </a:ext>
            </a:extLst>
          </p:cNvPr>
          <p:cNvSpPr txBox="1"/>
          <p:nvPr/>
        </p:nvSpPr>
        <p:spPr>
          <a:xfrm>
            <a:off x="228970" y="1092774"/>
            <a:ext cx="8505455" cy="369332"/>
          </a:xfrm>
          <a:prstGeom prst="rect">
            <a:avLst/>
          </a:prstGeom>
          <a:noFill/>
        </p:spPr>
        <p:txBody>
          <a:bodyPr wrap="square" rtlCol="0">
            <a:spAutoFit/>
          </a:bodyPr>
          <a:lstStyle/>
          <a:p>
            <a:r>
              <a:rPr lang="en-US" altLang="ko-KR" b="1" dirty="0"/>
              <a:t>example</a:t>
            </a:r>
            <a:endParaRPr lang="ko-KR" altLang="en-US" dirty="0"/>
          </a:p>
        </p:txBody>
      </p:sp>
    </p:spTree>
    <p:extLst>
      <p:ext uri="{BB962C8B-B14F-4D97-AF65-F5344CB8AC3E}">
        <p14:creationId xmlns:p14="http://schemas.microsoft.com/office/powerpoint/2010/main" val="103159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Fine Network (1)</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21</a:t>
            </a:fld>
            <a:endParaRPr lang="ko-KR" altLang="en-US"/>
          </a:p>
        </p:txBody>
      </p:sp>
      <p:pic>
        <p:nvPicPr>
          <p:cNvPr id="4" name="그림 3">
            <a:extLst>
              <a:ext uri="{FF2B5EF4-FFF2-40B4-BE49-F238E27FC236}">
                <a16:creationId xmlns:a16="http://schemas.microsoft.com/office/drawing/2014/main" id="{4969A221-78E9-4231-B926-D71D007651B1}"/>
              </a:ext>
            </a:extLst>
          </p:cNvPr>
          <p:cNvPicPr>
            <a:picLocks noChangeAspect="1"/>
          </p:cNvPicPr>
          <p:nvPr/>
        </p:nvPicPr>
        <p:blipFill>
          <a:blip r:embed="rId2"/>
          <a:stretch>
            <a:fillRect/>
          </a:stretch>
        </p:blipFill>
        <p:spPr>
          <a:xfrm>
            <a:off x="906312" y="1704557"/>
            <a:ext cx="4036112" cy="4070492"/>
          </a:xfrm>
          <a:prstGeom prst="rect">
            <a:avLst/>
          </a:prstGeom>
        </p:spPr>
      </p:pic>
      <p:sp>
        <p:nvSpPr>
          <p:cNvPr id="66" name="TextBox 65">
            <a:extLst>
              <a:ext uri="{FF2B5EF4-FFF2-40B4-BE49-F238E27FC236}">
                <a16:creationId xmlns:a16="http://schemas.microsoft.com/office/drawing/2014/main" id="{BA53255C-73C6-48FA-9C9A-81DE48D5627A}"/>
              </a:ext>
            </a:extLst>
          </p:cNvPr>
          <p:cNvSpPr txBox="1"/>
          <p:nvPr/>
        </p:nvSpPr>
        <p:spPr>
          <a:xfrm flipH="1">
            <a:off x="5276491" y="1895750"/>
            <a:ext cx="6085395" cy="3879299"/>
          </a:xfrm>
          <a:prstGeom prst="rect">
            <a:avLst/>
          </a:prstGeom>
          <a:noFill/>
          <a:ln>
            <a:noFill/>
          </a:ln>
        </p:spPr>
        <p:txBody>
          <a:bodyPr wrap="square" lIns="360000" tIns="360000" rIns="360000" bIns="360000" rtlCol="0" anchor="ctr" anchorCtr="0">
            <a:noAutofit/>
          </a:bodyPr>
          <a:lstStyle/>
          <a:p>
            <a:pPr>
              <a:lnSpc>
                <a:spcPct val="150000"/>
              </a:lnSpc>
            </a:pPr>
            <a:r>
              <a:rPr lang="en-US" altLang="ko-KR" sz="1600" dirty="0"/>
              <a:t>Based on this information, to move from S1 to S6, you should go along S1-&gt; S6-&gt;S7. However, this seems inefficient. If you add a few states in the current status, you can build a more efficient network.</a:t>
            </a:r>
          </a:p>
        </p:txBody>
      </p:sp>
    </p:spTree>
    <p:extLst>
      <p:ext uri="{BB962C8B-B14F-4D97-AF65-F5344CB8AC3E}">
        <p14:creationId xmlns:p14="http://schemas.microsoft.com/office/powerpoint/2010/main" val="179953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자유형: 도형 104">
            <a:extLst>
              <a:ext uri="{FF2B5EF4-FFF2-40B4-BE49-F238E27FC236}">
                <a16:creationId xmlns:a16="http://schemas.microsoft.com/office/drawing/2014/main" id="{C5E72EB8-A6A0-42D0-BEE2-A9FB635CCD1F}"/>
              </a:ext>
            </a:extLst>
          </p:cNvPr>
          <p:cNvSpPr/>
          <p:nvPr/>
        </p:nvSpPr>
        <p:spPr>
          <a:xfrm>
            <a:off x="4511040" y="1155700"/>
            <a:ext cx="1521460" cy="4965700"/>
          </a:xfrm>
          <a:custGeom>
            <a:avLst/>
            <a:gdLst>
              <a:gd name="connsiteX0" fmla="*/ 50800 w 1384300"/>
              <a:gd name="connsiteY0" fmla="*/ 736600 h 4965700"/>
              <a:gd name="connsiteX1" fmla="*/ 1384300 w 1384300"/>
              <a:gd name="connsiteY1" fmla="*/ 0 h 4965700"/>
              <a:gd name="connsiteX2" fmla="*/ 1384300 w 1384300"/>
              <a:gd name="connsiteY2" fmla="*/ 4965700 h 4965700"/>
              <a:gd name="connsiteX3" fmla="*/ 38100 w 1384300"/>
              <a:gd name="connsiteY3" fmla="*/ 4330700 h 4965700"/>
              <a:gd name="connsiteX4" fmla="*/ 0 w 1384300"/>
              <a:gd name="connsiteY4" fmla="*/ 749300 h 4965700"/>
              <a:gd name="connsiteX0" fmla="*/ 139700 w 1473200"/>
              <a:gd name="connsiteY0" fmla="*/ 736600 h 4965700"/>
              <a:gd name="connsiteX1" fmla="*/ 1473200 w 1473200"/>
              <a:gd name="connsiteY1" fmla="*/ 0 h 4965700"/>
              <a:gd name="connsiteX2" fmla="*/ 1473200 w 1473200"/>
              <a:gd name="connsiteY2" fmla="*/ 4965700 h 4965700"/>
              <a:gd name="connsiteX3" fmla="*/ 127000 w 1473200"/>
              <a:gd name="connsiteY3" fmla="*/ 4330700 h 4965700"/>
              <a:gd name="connsiteX4" fmla="*/ 0 w 1473200"/>
              <a:gd name="connsiteY4" fmla="*/ 368300 h 4965700"/>
              <a:gd name="connsiteX0" fmla="*/ 0 w 1511300"/>
              <a:gd name="connsiteY0" fmla="*/ 381000 h 4965700"/>
              <a:gd name="connsiteX1" fmla="*/ 1511300 w 1511300"/>
              <a:gd name="connsiteY1" fmla="*/ 0 h 4965700"/>
              <a:gd name="connsiteX2" fmla="*/ 1511300 w 1511300"/>
              <a:gd name="connsiteY2" fmla="*/ 4965700 h 4965700"/>
              <a:gd name="connsiteX3" fmla="*/ 165100 w 1511300"/>
              <a:gd name="connsiteY3" fmla="*/ 4330700 h 4965700"/>
              <a:gd name="connsiteX4" fmla="*/ 38100 w 1511300"/>
              <a:gd name="connsiteY4" fmla="*/ 368300 h 4965700"/>
              <a:gd name="connsiteX0" fmla="*/ 10160 w 1521460"/>
              <a:gd name="connsiteY0" fmla="*/ 381000 h 4965700"/>
              <a:gd name="connsiteX1" fmla="*/ 1521460 w 1521460"/>
              <a:gd name="connsiteY1" fmla="*/ 0 h 4965700"/>
              <a:gd name="connsiteX2" fmla="*/ 1521460 w 1521460"/>
              <a:gd name="connsiteY2" fmla="*/ 4965700 h 4965700"/>
              <a:gd name="connsiteX3" fmla="*/ 0 w 1521460"/>
              <a:gd name="connsiteY3" fmla="*/ 3987800 h 4965700"/>
              <a:gd name="connsiteX4" fmla="*/ 48260 w 1521460"/>
              <a:gd name="connsiteY4" fmla="*/ 368300 h 4965700"/>
              <a:gd name="connsiteX0" fmla="*/ 10160 w 1521460"/>
              <a:gd name="connsiteY0" fmla="*/ 381000 h 4965700"/>
              <a:gd name="connsiteX1" fmla="*/ 1521460 w 1521460"/>
              <a:gd name="connsiteY1" fmla="*/ 0 h 4965700"/>
              <a:gd name="connsiteX2" fmla="*/ 1521460 w 1521460"/>
              <a:gd name="connsiteY2" fmla="*/ 4965700 h 4965700"/>
              <a:gd name="connsiteX3" fmla="*/ 0 w 1521460"/>
              <a:gd name="connsiteY3" fmla="*/ 3987800 h 4965700"/>
              <a:gd name="connsiteX4" fmla="*/ 16510 w 1521460"/>
              <a:gd name="connsiteY4" fmla="*/ 409575 h 4965700"/>
              <a:gd name="connsiteX0" fmla="*/ 635 w 1521460"/>
              <a:gd name="connsiteY0" fmla="*/ 406400 h 4965700"/>
              <a:gd name="connsiteX1" fmla="*/ 1521460 w 1521460"/>
              <a:gd name="connsiteY1" fmla="*/ 0 h 4965700"/>
              <a:gd name="connsiteX2" fmla="*/ 1521460 w 1521460"/>
              <a:gd name="connsiteY2" fmla="*/ 4965700 h 4965700"/>
              <a:gd name="connsiteX3" fmla="*/ 0 w 1521460"/>
              <a:gd name="connsiteY3" fmla="*/ 3987800 h 4965700"/>
              <a:gd name="connsiteX4" fmla="*/ 16510 w 1521460"/>
              <a:gd name="connsiteY4" fmla="*/ 409575 h 496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60" h="4965700">
                <a:moveTo>
                  <a:pt x="635" y="406400"/>
                </a:moveTo>
                <a:lnTo>
                  <a:pt x="1521460" y="0"/>
                </a:lnTo>
                <a:lnTo>
                  <a:pt x="1521460" y="4965700"/>
                </a:lnTo>
                <a:lnTo>
                  <a:pt x="0" y="3987800"/>
                </a:lnTo>
                <a:cubicBezTo>
                  <a:pt x="5503" y="2795058"/>
                  <a:pt x="11007" y="1602317"/>
                  <a:pt x="16510" y="409575"/>
                </a:cubicBezTo>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Fine Network (2)</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22</a:t>
            </a:fld>
            <a:endParaRPr lang="ko-KR" altLang="en-US"/>
          </a:p>
        </p:txBody>
      </p:sp>
      <p:grpSp>
        <p:nvGrpSpPr>
          <p:cNvPr id="94" name="그룹 93">
            <a:extLst>
              <a:ext uri="{FF2B5EF4-FFF2-40B4-BE49-F238E27FC236}">
                <a16:creationId xmlns:a16="http://schemas.microsoft.com/office/drawing/2014/main" id="{9CC7FB19-F41E-43F5-9296-5020611D140E}"/>
              </a:ext>
            </a:extLst>
          </p:cNvPr>
          <p:cNvGrpSpPr/>
          <p:nvPr/>
        </p:nvGrpSpPr>
        <p:grpSpPr>
          <a:xfrm>
            <a:off x="950714" y="1556340"/>
            <a:ext cx="3579322" cy="3612541"/>
            <a:chOff x="1483394" y="1905595"/>
            <a:chExt cx="3579322" cy="3612541"/>
          </a:xfrm>
        </p:grpSpPr>
        <p:pic>
          <p:nvPicPr>
            <p:cNvPr id="11" name="그림 10">
              <a:extLst>
                <a:ext uri="{FF2B5EF4-FFF2-40B4-BE49-F238E27FC236}">
                  <a16:creationId xmlns:a16="http://schemas.microsoft.com/office/drawing/2014/main" id="{79C5A8AF-9F1C-4F56-AF72-C2A928C9A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94" y="1905595"/>
              <a:ext cx="3579322" cy="3612541"/>
            </a:xfrm>
            <a:prstGeom prst="rect">
              <a:avLst/>
            </a:prstGeom>
          </p:spPr>
        </p:pic>
        <p:sp>
          <p:nvSpPr>
            <p:cNvPr id="57" name="TextBox 56">
              <a:extLst>
                <a:ext uri="{FF2B5EF4-FFF2-40B4-BE49-F238E27FC236}">
                  <a16:creationId xmlns:a16="http://schemas.microsoft.com/office/drawing/2014/main" id="{454A7327-4F21-446A-A754-71F0139F7CE4}"/>
                </a:ext>
              </a:extLst>
            </p:cNvPr>
            <p:cNvSpPr txBox="1"/>
            <p:nvPr/>
          </p:nvSpPr>
          <p:spPr>
            <a:xfrm>
              <a:off x="1733585" y="2361670"/>
              <a:ext cx="466794" cy="369332"/>
            </a:xfrm>
            <a:prstGeom prst="rect">
              <a:avLst/>
            </a:prstGeom>
            <a:noFill/>
          </p:spPr>
          <p:txBody>
            <a:bodyPr wrap="square" rtlCol="0">
              <a:spAutoFit/>
            </a:bodyPr>
            <a:lstStyle/>
            <a:p>
              <a:r>
                <a:rPr lang="en-US" altLang="ko-KR" dirty="0"/>
                <a:t>S1</a:t>
              </a:r>
              <a:endParaRPr lang="ko-KR" altLang="en-US" dirty="0"/>
            </a:p>
          </p:txBody>
        </p:sp>
        <p:sp>
          <p:nvSpPr>
            <p:cNvPr id="58" name="TextBox 57">
              <a:extLst>
                <a:ext uri="{FF2B5EF4-FFF2-40B4-BE49-F238E27FC236}">
                  <a16:creationId xmlns:a16="http://schemas.microsoft.com/office/drawing/2014/main" id="{72F21D38-B8B2-4AD6-9BF9-E94424F6420E}"/>
                </a:ext>
              </a:extLst>
            </p:cNvPr>
            <p:cNvSpPr txBox="1"/>
            <p:nvPr/>
          </p:nvSpPr>
          <p:spPr>
            <a:xfrm>
              <a:off x="3867185" y="2361670"/>
              <a:ext cx="466794" cy="369332"/>
            </a:xfrm>
            <a:prstGeom prst="rect">
              <a:avLst/>
            </a:prstGeom>
            <a:noFill/>
          </p:spPr>
          <p:txBody>
            <a:bodyPr wrap="square" rtlCol="0">
              <a:spAutoFit/>
            </a:bodyPr>
            <a:lstStyle/>
            <a:p>
              <a:r>
                <a:rPr lang="en-US" altLang="ko-KR" dirty="0"/>
                <a:t>S4</a:t>
              </a:r>
              <a:endParaRPr lang="ko-KR" altLang="en-US" dirty="0"/>
            </a:p>
          </p:txBody>
        </p:sp>
        <p:sp>
          <p:nvSpPr>
            <p:cNvPr id="59" name="TextBox 58">
              <a:extLst>
                <a:ext uri="{FF2B5EF4-FFF2-40B4-BE49-F238E27FC236}">
                  <a16:creationId xmlns:a16="http://schemas.microsoft.com/office/drawing/2014/main" id="{47667DD6-8316-486C-9A2C-C71C60685DDA}"/>
                </a:ext>
              </a:extLst>
            </p:cNvPr>
            <p:cNvSpPr txBox="1"/>
            <p:nvPr/>
          </p:nvSpPr>
          <p:spPr>
            <a:xfrm>
              <a:off x="1733585" y="2989711"/>
              <a:ext cx="466794" cy="369332"/>
            </a:xfrm>
            <a:prstGeom prst="rect">
              <a:avLst/>
            </a:prstGeom>
            <a:noFill/>
          </p:spPr>
          <p:txBody>
            <a:bodyPr wrap="square" rtlCol="0">
              <a:spAutoFit/>
            </a:bodyPr>
            <a:lstStyle/>
            <a:p>
              <a:r>
                <a:rPr lang="en-US" altLang="ko-KR" dirty="0"/>
                <a:t>S2</a:t>
              </a:r>
              <a:endParaRPr lang="ko-KR" altLang="en-US" dirty="0"/>
            </a:p>
          </p:txBody>
        </p:sp>
        <p:sp>
          <p:nvSpPr>
            <p:cNvPr id="60" name="TextBox 59">
              <a:extLst>
                <a:ext uri="{FF2B5EF4-FFF2-40B4-BE49-F238E27FC236}">
                  <a16:creationId xmlns:a16="http://schemas.microsoft.com/office/drawing/2014/main" id="{647E586A-BC46-4845-9FDA-69846D46A94D}"/>
                </a:ext>
              </a:extLst>
            </p:cNvPr>
            <p:cNvSpPr txBox="1"/>
            <p:nvPr/>
          </p:nvSpPr>
          <p:spPr>
            <a:xfrm>
              <a:off x="1697563" y="3642027"/>
              <a:ext cx="466794" cy="369332"/>
            </a:xfrm>
            <a:prstGeom prst="rect">
              <a:avLst/>
            </a:prstGeom>
            <a:noFill/>
          </p:spPr>
          <p:txBody>
            <a:bodyPr wrap="square" rtlCol="0">
              <a:spAutoFit/>
            </a:bodyPr>
            <a:lstStyle/>
            <a:p>
              <a:r>
                <a:rPr lang="en-US" altLang="ko-KR" dirty="0"/>
                <a:t>S3</a:t>
              </a:r>
              <a:endParaRPr lang="ko-KR" altLang="en-US" dirty="0"/>
            </a:p>
          </p:txBody>
        </p:sp>
        <p:sp>
          <p:nvSpPr>
            <p:cNvPr id="61" name="TextBox 60">
              <a:extLst>
                <a:ext uri="{FF2B5EF4-FFF2-40B4-BE49-F238E27FC236}">
                  <a16:creationId xmlns:a16="http://schemas.microsoft.com/office/drawing/2014/main" id="{B3A5F74F-3C20-4635-9E5A-487471EACAEB}"/>
                </a:ext>
              </a:extLst>
            </p:cNvPr>
            <p:cNvSpPr txBox="1"/>
            <p:nvPr/>
          </p:nvSpPr>
          <p:spPr>
            <a:xfrm>
              <a:off x="3869263" y="2994327"/>
              <a:ext cx="466794" cy="369332"/>
            </a:xfrm>
            <a:prstGeom prst="rect">
              <a:avLst/>
            </a:prstGeom>
            <a:noFill/>
          </p:spPr>
          <p:txBody>
            <a:bodyPr wrap="square" rtlCol="0">
              <a:spAutoFit/>
            </a:bodyPr>
            <a:lstStyle/>
            <a:p>
              <a:r>
                <a:rPr lang="en-US" altLang="ko-KR" dirty="0"/>
                <a:t>S5</a:t>
              </a:r>
              <a:endParaRPr lang="ko-KR" altLang="en-US" dirty="0"/>
            </a:p>
          </p:txBody>
        </p:sp>
        <p:sp>
          <p:nvSpPr>
            <p:cNvPr id="62" name="TextBox 61">
              <a:extLst>
                <a:ext uri="{FF2B5EF4-FFF2-40B4-BE49-F238E27FC236}">
                  <a16:creationId xmlns:a16="http://schemas.microsoft.com/office/drawing/2014/main" id="{2AC13CB3-5836-421E-B5E5-9009304DA810}"/>
                </a:ext>
              </a:extLst>
            </p:cNvPr>
            <p:cNvSpPr txBox="1"/>
            <p:nvPr/>
          </p:nvSpPr>
          <p:spPr>
            <a:xfrm>
              <a:off x="3867185" y="3642027"/>
              <a:ext cx="466794" cy="369332"/>
            </a:xfrm>
            <a:prstGeom prst="rect">
              <a:avLst/>
            </a:prstGeom>
            <a:noFill/>
          </p:spPr>
          <p:txBody>
            <a:bodyPr wrap="square" rtlCol="0">
              <a:spAutoFit/>
            </a:bodyPr>
            <a:lstStyle/>
            <a:p>
              <a:r>
                <a:rPr lang="en-US" altLang="ko-KR" dirty="0"/>
                <a:t>S6</a:t>
              </a:r>
              <a:endParaRPr lang="ko-KR" altLang="en-US" dirty="0"/>
            </a:p>
          </p:txBody>
        </p:sp>
        <p:sp>
          <p:nvSpPr>
            <p:cNvPr id="63" name="TextBox 62">
              <a:extLst>
                <a:ext uri="{FF2B5EF4-FFF2-40B4-BE49-F238E27FC236}">
                  <a16:creationId xmlns:a16="http://schemas.microsoft.com/office/drawing/2014/main" id="{55610D6C-A78B-4E38-8182-923EF073EA5E}"/>
                </a:ext>
              </a:extLst>
            </p:cNvPr>
            <p:cNvSpPr txBox="1"/>
            <p:nvPr/>
          </p:nvSpPr>
          <p:spPr>
            <a:xfrm>
              <a:off x="2753730" y="4556427"/>
              <a:ext cx="466794" cy="369332"/>
            </a:xfrm>
            <a:prstGeom prst="rect">
              <a:avLst/>
            </a:prstGeom>
            <a:noFill/>
          </p:spPr>
          <p:txBody>
            <a:bodyPr wrap="square" rtlCol="0">
              <a:spAutoFit/>
            </a:bodyPr>
            <a:lstStyle/>
            <a:p>
              <a:r>
                <a:rPr lang="en-US" altLang="ko-KR" dirty="0"/>
                <a:t>S7</a:t>
              </a:r>
              <a:endParaRPr lang="ko-KR" altLang="en-US" dirty="0"/>
            </a:p>
          </p:txBody>
        </p:sp>
      </p:grpSp>
      <p:grpSp>
        <p:nvGrpSpPr>
          <p:cNvPr id="95" name="그룹 94">
            <a:extLst>
              <a:ext uri="{FF2B5EF4-FFF2-40B4-BE49-F238E27FC236}">
                <a16:creationId xmlns:a16="http://schemas.microsoft.com/office/drawing/2014/main" id="{B117FCFB-9D26-4229-9645-1BF7FAB376B8}"/>
              </a:ext>
            </a:extLst>
          </p:cNvPr>
          <p:cNvGrpSpPr/>
          <p:nvPr/>
        </p:nvGrpSpPr>
        <p:grpSpPr>
          <a:xfrm>
            <a:off x="6019800" y="1162024"/>
            <a:ext cx="4921469" cy="4967144"/>
            <a:chOff x="5708431" y="1162024"/>
            <a:chExt cx="4921469" cy="4967144"/>
          </a:xfrm>
        </p:grpSpPr>
        <p:pic>
          <p:nvPicPr>
            <p:cNvPr id="56" name="그림 55">
              <a:extLst>
                <a:ext uri="{FF2B5EF4-FFF2-40B4-BE49-F238E27FC236}">
                  <a16:creationId xmlns:a16="http://schemas.microsoft.com/office/drawing/2014/main" id="{0940B7DA-B962-4127-B3BB-AF540AD9B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431" y="1162024"/>
              <a:ext cx="4921469" cy="4967144"/>
            </a:xfrm>
            <a:prstGeom prst="rect">
              <a:avLst/>
            </a:prstGeom>
          </p:spPr>
        </p:pic>
        <p:sp>
          <p:nvSpPr>
            <p:cNvPr id="64" name="TextBox 63">
              <a:extLst>
                <a:ext uri="{FF2B5EF4-FFF2-40B4-BE49-F238E27FC236}">
                  <a16:creationId xmlns:a16="http://schemas.microsoft.com/office/drawing/2014/main" id="{E15877CF-E677-4BF0-851C-89B24C9FBFF1}"/>
                </a:ext>
              </a:extLst>
            </p:cNvPr>
            <p:cNvSpPr txBox="1"/>
            <p:nvPr/>
          </p:nvSpPr>
          <p:spPr>
            <a:xfrm>
              <a:off x="5766147" y="1651623"/>
              <a:ext cx="700607" cy="369332"/>
            </a:xfrm>
            <a:prstGeom prst="rect">
              <a:avLst/>
            </a:prstGeom>
            <a:noFill/>
          </p:spPr>
          <p:txBody>
            <a:bodyPr wrap="square" rtlCol="0">
              <a:spAutoFit/>
            </a:bodyPr>
            <a:lstStyle/>
            <a:p>
              <a:r>
                <a:rPr lang="en-US" altLang="ko-KR" dirty="0"/>
                <a:t>S1-1</a:t>
              </a:r>
              <a:endParaRPr lang="ko-KR" altLang="en-US" dirty="0"/>
            </a:p>
          </p:txBody>
        </p:sp>
        <p:sp>
          <p:nvSpPr>
            <p:cNvPr id="70" name="TextBox 69">
              <a:extLst>
                <a:ext uri="{FF2B5EF4-FFF2-40B4-BE49-F238E27FC236}">
                  <a16:creationId xmlns:a16="http://schemas.microsoft.com/office/drawing/2014/main" id="{C88B229F-2FDA-4FB9-95D3-A6175E60D019}"/>
                </a:ext>
              </a:extLst>
            </p:cNvPr>
            <p:cNvSpPr txBox="1"/>
            <p:nvPr/>
          </p:nvSpPr>
          <p:spPr>
            <a:xfrm>
              <a:off x="7818862" y="4846272"/>
              <a:ext cx="700606" cy="369332"/>
            </a:xfrm>
            <a:prstGeom prst="rect">
              <a:avLst/>
            </a:prstGeom>
            <a:noFill/>
          </p:spPr>
          <p:txBody>
            <a:bodyPr wrap="square" rtlCol="0">
              <a:spAutoFit/>
            </a:bodyPr>
            <a:lstStyle/>
            <a:p>
              <a:r>
                <a:rPr lang="en-US" altLang="ko-KR" dirty="0"/>
                <a:t>S7-1</a:t>
              </a:r>
              <a:endParaRPr lang="ko-KR" altLang="en-US" dirty="0"/>
            </a:p>
          </p:txBody>
        </p:sp>
        <p:sp>
          <p:nvSpPr>
            <p:cNvPr id="71" name="TextBox 70">
              <a:extLst>
                <a:ext uri="{FF2B5EF4-FFF2-40B4-BE49-F238E27FC236}">
                  <a16:creationId xmlns:a16="http://schemas.microsoft.com/office/drawing/2014/main" id="{5EF5F052-D208-492E-AE1A-7DBEB395A727}"/>
                </a:ext>
              </a:extLst>
            </p:cNvPr>
            <p:cNvSpPr txBox="1"/>
            <p:nvPr/>
          </p:nvSpPr>
          <p:spPr>
            <a:xfrm>
              <a:off x="6844572" y="1651623"/>
              <a:ext cx="700607" cy="369332"/>
            </a:xfrm>
            <a:prstGeom prst="rect">
              <a:avLst/>
            </a:prstGeom>
            <a:noFill/>
          </p:spPr>
          <p:txBody>
            <a:bodyPr wrap="square" rtlCol="0">
              <a:spAutoFit/>
            </a:bodyPr>
            <a:lstStyle/>
            <a:p>
              <a:r>
                <a:rPr lang="en-US" altLang="ko-KR" dirty="0"/>
                <a:t>S1-2</a:t>
              </a:r>
              <a:endParaRPr lang="ko-KR" altLang="en-US" dirty="0"/>
            </a:p>
          </p:txBody>
        </p:sp>
        <p:sp>
          <p:nvSpPr>
            <p:cNvPr id="72" name="TextBox 71">
              <a:extLst>
                <a:ext uri="{FF2B5EF4-FFF2-40B4-BE49-F238E27FC236}">
                  <a16:creationId xmlns:a16="http://schemas.microsoft.com/office/drawing/2014/main" id="{15EC199C-9676-440F-B88F-106585795F0F}"/>
                </a:ext>
              </a:extLst>
            </p:cNvPr>
            <p:cNvSpPr txBox="1"/>
            <p:nvPr/>
          </p:nvSpPr>
          <p:spPr>
            <a:xfrm>
              <a:off x="5766147" y="2623948"/>
              <a:ext cx="700607" cy="369332"/>
            </a:xfrm>
            <a:prstGeom prst="rect">
              <a:avLst/>
            </a:prstGeom>
            <a:noFill/>
          </p:spPr>
          <p:txBody>
            <a:bodyPr wrap="square" rtlCol="0">
              <a:spAutoFit/>
            </a:bodyPr>
            <a:lstStyle/>
            <a:p>
              <a:r>
                <a:rPr lang="en-US" altLang="ko-KR" dirty="0"/>
                <a:t>S2-1</a:t>
              </a:r>
              <a:endParaRPr lang="ko-KR" altLang="en-US" dirty="0"/>
            </a:p>
          </p:txBody>
        </p:sp>
        <p:sp>
          <p:nvSpPr>
            <p:cNvPr id="73" name="TextBox 72">
              <a:extLst>
                <a:ext uri="{FF2B5EF4-FFF2-40B4-BE49-F238E27FC236}">
                  <a16:creationId xmlns:a16="http://schemas.microsoft.com/office/drawing/2014/main" id="{A712E2F6-9906-4214-A516-6A56E82305AD}"/>
                </a:ext>
              </a:extLst>
            </p:cNvPr>
            <p:cNvSpPr txBox="1"/>
            <p:nvPr/>
          </p:nvSpPr>
          <p:spPr>
            <a:xfrm>
              <a:off x="6844572" y="2623948"/>
              <a:ext cx="700607" cy="369332"/>
            </a:xfrm>
            <a:prstGeom prst="rect">
              <a:avLst/>
            </a:prstGeom>
            <a:noFill/>
          </p:spPr>
          <p:txBody>
            <a:bodyPr wrap="square" rtlCol="0">
              <a:spAutoFit/>
            </a:bodyPr>
            <a:lstStyle/>
            <a:p>
              <a:r>
                <a:rPr lang="en-US" altLang="ko-KR" dirty="0"/>
                <a:t>S2-2</a:t>
              </a:r>
              <a:endParaRPr lang="ko-KR" altLang="en-US" dirty="0"/>
            </a:p>
          </p:txBody>
        </p:sp>
        <p:sp>
          <p:nvSpPr>
            <p:cNvPr id="77" name="TextBox 76">
              <a:extLst>
                <a:ext uri="{FF2B5EF4-FFF2-40B4-BE49-F238E27FC236}">
                  <a16:creationId xmlns:a16="http://schemas.microsoft.com/office/drawing/2014/main" id="{3D2BF0B9-F6FE-40A3-AB2F-135A826859B0}"/>
                </a:ext>
              </a:extLst>
            </p:cNvPr>
            <p:cNvSpPr txBox="1"/>
            <p:nvPr/>
          </p:nvSpPr>
          <p:spPr>
            <a:xfrm>
              <a:off x="5766147" y="3524430"/>
              <a:ext cx="700607" cy="369332"/>
            </a:xfrm>
            <a:prstGeom prst="rect">
              <a:avLst/>
            </a:prstGeom>
            <a:noFill/>
          </p:spPr>
          <p:txBody>
            <a:bodyPr wrap="square" rtlCol="0">
              <a:spAutoFit/>
            </a:bodyPr>
            <a:lstStyle/>
            <a:p>
              <a:r>
                <a:rPr lang="en-US" altLang="ko-KR" dirty="0"/>
                <a:t>S3-1</a:t>
              </a:r>
              <a:endParaRPr lang="ko-KR" altLang="en-US" dirty="0"/>
            </a:p>
          </p:txBody>
        </p:sp>
        <p:sp>
          <p:nvSpPr>
            <p:cNvPr id="78" name="TextBox 77">
              <a:extLst>
                <a:ext uri="{FF2B5EF4-FFF2-40B4-BE49-F238E27FC236}">
                  <a16:creationId xmlns:a16="http://schemas.microsoft.com/office/drawing/2014/main" id="{599F1061-3A62-4526-8890-954D4A0A1EF4}"/>
                </a:ext>
              </a:extLst>
            </p:cNvPr>
            <p:cNvSpPr txBox="1"/>
            <p:nvPr/>
          </p:nvSpPr>
          <p:spPr>
            <a:xfrm>
              <a:off x="6844572" y="3524430"/>
              <a:ext cx="700607" cy="369332"/>
            </a:xfrm>
            <a:prstGeom prst="rect">
              <a:avLst/>
            </a:prstGeom>
            <a:noFill/>
          </p:spPr>
          <p:txBody>
            <a:bodyPr wrap="square" rtlCol="0">
              <a:spAutoFit/>
            </a:bodyPr>
            <a:lstStyle/>
            <a:p>
              <a:r>
                <a:rPr lang="en-US" altLang="ko-KR" dirty="0"/>
                <a:t>S3-2</a:t>
              </a:r>
              <a:endParaRPr lang="ko-KR" altLang="en-US" dirty="0"/>
            </a:p>
          </p:txBody>
        </p:sp>
        <p:sp>
          <p:nvSpPr>
            <p:cNvPr id="79" name="TextBox 78">
              <a:extLst>
                <a:ext uri="{FF2B5EF4-FFF2-40B4-BE49-F238E27FC236}">
                  <a16:creationId xmlns:a16="http://schemas.microsoft.com/office/drawing/2014/main" id="{CF637E5F-0510-4B21-A1AF-BFC69B0C2620}"/>
                </a:ext>
              </a:extLst>
            </p:cNvPr>
            <p:cNvSpPr txBox="1"/>
            <p:nvPr/>
          </p:nvSpPr>
          <p:spPr>
            <a:xfrm>
              <a:off x="9372403" y="1693141"/>
              <a:ext cx="700607" cy="369332"/>
            </a:xfrm>
            <a:prstGeom prst="rect">
              <a:avLst/>
            </a:prstGeom>
            <a:noFill/>
          </p:spPr>
          <p:txBody>
            <a:bodyPr wrap="square" rtlCol="0">
              <a:spAutoFit/>
            </a:bodyPr>
            <a:lstStyle/>
            <a:p>
              <a:r>
                <a:rPr lang="en-US" altLang="ko-KR" dirty="0"/>
                <a:t>S4-1</a:t>
              </a:r>
              <a:endParaRPr lang="ko-KR" altLang="en-US" dirty="0"/>
            </a:p>
          </p:txBody>
        </p:sp>
        <p:sp>
          <p:nvSpPr>
            <p:cNvPr id="80" name="TextBox 79">
              <a:extLst>
                <a:ext uri="{FF2B5EF4-FFF2-40B4-BE49-F238E27FC236}">
                  <a16:creationId xmlns:a16="http://schemas.microsoft.com/office/drawing/2014/main" id="{2CC99094-E561-41C4-B03D-FAF1F5956183}"/>
                </a:ext>
              </a:extLst>
            </p:cNvPr>
            <p:cNvSpPr txBox="1"/>
            <p:nvPr/>
          </p:nvSpPr>
          <p:spPr>
            <a:xfrm>
              <a:off x="8114907" y="1699098"/>
              <a:ext cx="700607" cy="369332"/>
            </a:xfrm>
            <a:prstGeom prst="rect">
              <a:avLst/>
            </a:prstGeom>
            <a:noFill/>
          </p:spPr>
          <p:txBody>
            <a:bodyPr wrap="square" rtlCol="0">
              <a:spAutoFit/>
            </a:bodyPr>
            <a:lstStyle/>
            <a:p>
              <a:r>
                <a:rPr lang="en-US" altLang="ko-KR" dirty="0"/>
                <a:t>S4-2</a:t>
              </a:r>
              <a:endParaRPr lang="ko-KR" altLang="en-US" dirty="0"/>
            </a:p>
          </p:txBody>
        </p:sp>
        <p:sp>
          <p:nvSpPr>
            <p:cNvPr id="81" name="TextBox 80">
              <a:extLst>
                <a:ext uri="{FF2B5EF4-FFF2-40B4-BE49-F238E27FC236}">
                  <a16:creationId xmlns:a16="http://schemas.microsoft.com/office/drawing/2014/main" id="{2ED719BA-99B2-4341-89A5-4E29869F1E5D}"/>
                </a:ext>
              </a:extLst>
            </p:cNvPr>
            <p:cNvSpPr txBox="1"/>
            <p:nvPr/>
          </p:nvSpPr>
          <p:spPr>
            <a:xfrm>
              <a:off x="9372403" y="2617991"/>
              <a:ext cx="700607" cy="369332"/>
            </a:xfrm>
            <a:prstGeom prst="rect">
              <a:avLst/>
            </a:prstGeom>
            <a:noFill/>
          </p:spPr>
          <p:txBody>
            <a:bodyPr wrap="square" rtlCol="0">
              <a:spAutoFit/>
            </a:bodyPr>
            <a:lstStyle/>
            <a:p>
              <a:r>
                <a:rPr lang="en-US" altLang="ko-KR" dirty="0"/>
                <a:t>S5-1</a:t>
              </a:r>
              <a:endParaRPr lang="ko-KR" altLang="en-US" dirty="0"/>
            </a:p>
          </p:txBody>
        </p:sp>
        <p:sp>
          <p:nvSpPr>
            <p:cNvPr id="82" name="TextBox 81">
              <a:extLst>
                <a:ext uri="{FF2B5EF4-FFF2-40B4-BE49-F238E27FC236}">
                  <a16:creationId xmlns:a16="http://schemas.microsoft.com/office/drawing/2014/main" id="{B2FAFC57-CD35-4323-907A-24F89AAD8BD9}"/>
                </a:ext>
              </a:extLst>
            </p:cNvPr>
            <p:cNvSpPr txBox="1"/>
            <p:nvPr/>
          </p:nvSpPr>
          <p:spPr>
            <a:xfrm>
              <a:off x="8114907" y="2623948"/>
              <a:ext cx="700607" cy="369332"/>
            </a:xfrm>
            <a:prstGeom prst="rect">
              <a:avLst/>
            </a:prstGeom>
            <a:noFill/>
          </p:spPr>
          <p:txBody>
            <a:bodyPr wrap="square" rtlCol="0">
              <a:spAutoFit/>
            </a:bodyPr>
            <a:lstStyle/>
            <a:p>
              <a:r>
                <a:rPr lang="en-US" altLang="ko-KR" dirty="0"/>
                <a:t>S5-2</a:t>
              </a:r>
              <a:endParaRPr lang="ko-KR" altLang="en-US" dirty="0"/>
            </a:p>
          </p:txBody>
        </p:sp>
        <p:sp>
          <p:nvSpPr>
            <p:cNvPr id="83" name="TextBox 82">
              <a:extLst>
                <a:ext uri="{FF2B5EF4-FFF2-40B4-BE49-F238E27FC236}">
                  <a16:creationId xmlns:a16="http://schemas.microsoft.com/office/drawing/2014/main" id="{9D1745AC-5C53-458C-A854-9A7234C10B94}"/>
                </a:ext>
              </a:extLst>
            </p:cNvPr>
            <p:cNvSpPr txBox="1"/>
            <p:nvPr/>
          </p:nvSpPr>
          <p:spPr>
            <a:xfrm>
              <a:off x="9372403" y="3548374"/>
              <a:ext cx="700607" cy="369332"/>
            </a:xfrm>
            <a:prstGeom prst="rect">
              <a:avLst/>
            </a:prstGeom>
            <a:noFill/>
          </p:spPr>
          <p:txBody>
            <a:bodyPr wrap="square" rtlCol="0">
              <a:spAutoFit/>
            </a:bodyPr>
            <a:lstStyle/>
            <a:p>
              <a:r>
                <a:rPr lang="en-US" altLang="ko-KR" dirty="0"/>
                <a:t>S6-1</a:t>
              </a:r>
              <a:endParaRPr lang="ko-KR" altLang="en-US" dirty="0"/>
            </a:p>
          </p:txBody>
        </p:sp>
        <p:sp>
          <p:nvSpPr>
            <p:cNvPr id="84" name="TextBox 83">
              <a:extLst>
                <a:ext uri="{FF2B5EF4-FFF2-40B4-BE49-F238E27FC236}">
                  <a16:creationId xmlns:a16="http://schemas.microsoft.com/office/drawing/2014/main" id="{4D1BF0F5-9C67-49C5-B28D-8AD1FCAD4EEC}"/>
                </a:ext>
              </a:extLst>
            </p:cNvPr>
            <p:cNvSpPr txBox="1"/>
            <p:nvPr/>
          </p:nvSpPr>
          <p:spPr>
            <a:xfrm>
              <a:off x="8114907" y="3554331"/>
              <a:ext cx="700607" cy="369332"/>
            </a:xfrm>
            <a:prstGeom prst="rect">
              <a:avLst/>
            </a:prstGeom>
            <a:noFill/>
          </p:spPr>
          <p:txBody>
            <a:bodyPr wrap="square" rtlCol="0">
              <a:spAutoFit/>
            </a:bodyPr>
            <a:lstStyle/>
            <a:p>
              <a:r>
                <a:rPr lang="en-US" altLang="ko-KR" dirty="0"/>
                <a:t>S6-2</a:t>
              </a:r>
              <a:endParaRPr lang="ko-KR" altLang="en-US" dirty="0"/>
            </a:p>
          </p:txBody>
        </p:sp>
        <p:sp>
          <p:nvSpPr>
            <p:cNvPr id="85" name="TextBox 84">
              <a:extLst>
                <a:ext uri="{FF2B5EF4-FFF2-40B4-BE49-F238E27FC236}">
                  <a16:creationId xmlns:a16="http://schemas.microsoft.com/office/drawing/2014/main" id="{CC9B7BBA-703A-453D-88F7-EE7AAC771DE7}"/>
                </a:ext>
              </a:extLst>
            </p:cNvPr>
            <p:cNvSpPr txBox="1"/>
            <p:nvPr/>
          </p:nvSpPr>
          <p:spPr>
            <a:xfrm>
              <a:off x="7818862" y="4132157"/>
              <a:ext cx="700606" cy="369332"/>
            </a:xfrm>
            <a:prstGeom prst="rect">
              <a:avLst/>
            </a:prstGeom>
            <a:noFill/>
          </p:spPr>
          <p:txBody>
            <a:bodyPr wrap="square" rtlCol="0">
              <a:spAutoFit/>
            </a:bodyPr>
            <a:lstStyle/>
            <a:p>
              <a:r>
                <a:rPr lang="en-US" altLang="ko-KR" dirty="0"/>
                <a:t>S7-2</a:t>
              </a:r>
              <a:endParaRPr lang="ko-KR" altLang="en-US" dirty="0"/>
            </a:p>
          </p:txBody>
        </p:sp>
        <p:sp>
          <p:nvSpPr>
            <p:cNvPr id="86" name="TextBox 85">
              <a:extLst>
                <a:ext uri="{FF2B5EF4-FFF2-40B4-BE49-F238E27FC236}">
                  <a16:creationId xmlns:a16="http://schemas.microsoft.com/office/drawing/2014/main" id="{059FFB83-3344-43D1-8E2A-4EBFEE42A80F}"/>
                </a:ext>
              </a:extLst>
            </p:cNvPr>
            <p:cNvSpPr txBox="1"/>
            <p:nvPr/>
          </p:nvSpPr>
          <p:spPr>
            <a:xfrm>
              <a:off x="7818862" y="3843244"/>
              <a:ext cx="700606" cy="369332"/>
            </a:xfrm>
            <a:prstGeom prst="rect">
              <a:avLst/>
            </a:prstGeom>
            <a:noFill/>
          </p:spPr>
          <p:txBody>
            <a:bodyPr wrap="square" rtlCol="0">
              <a:spAutoFit/>
            </a:bodyPr>
            <a:lstStyle/>
            <a:p>
              <a:r>
                <a:rPr lang="en-US" altLang="ko-KR" dirty="0"/>
                <a:t>S7-3</a:t>
              </a:r>
              <a:endParaRPr lang="ko-KR" altLang="en-US" dirty="0"/>
            </a:p>
          </p:txBody>
        </p:sp>
        <p:sp>
          <p:nvSpPr>
            <p:cNvPr id="87" name="TextBox 86">
              <a:extLst>
                <a:ext uri="{FF2B5EF4-FFF2-40B4-BE49-F238E27FC236}">
                  <a16:creationId xmlns:a16="http://schemas.microsoft.com/office/drawing/2014/main" id="{C40C27F6-BF2B-4B00-9F28-D1F5C5A4E8E6}"/>
                </a:ext>
              </a:extLst>
            </p:cNvPr>
            <p:cNvSpPr txBox="1"/>
            <p:nvPr/>
          </p:nvSpPr>
          <p:spPr>
            <a:xfrm>
              <a:off x="7758185" y="2993279"/>
              <a:ext cx="700606" cy="369332"/>
            </a:xfrm>
            <a:prstGeom prst="rect">
              <a:avLst/>
            </a:prstGeom>
            <a:noFill/>
          </p:spPr>
          <p:txBody>
            <a:bodyPr wrap="square" rtlCol="0">
              <a:spAutoFit/>
            </a:bodyPr>
            <a:lstStyle/>
            <a:p>
              <a:r>
                <a:rPr lang="en-US" altLang="ko-KR" dirty="0"/>
                <a:t>S7-4</a:t>
              </a:r>
              <a:endParaRPr lang="ko-KR" altLang="en-US" dirty="0"/>
            </a:p>
          </p:txBody>
        </p:sp>
        <p:sp>
          <p:nvSpPr>
            <p:cNvPr id="88" name="TextBox 87">
              <a:extLst>
                <a:ext uri="{FF2B5EF4-FFF2-40B4-BE49-F238E27FC236}">
                  <a16:creationId xmlns:a16="http://schemas.microsoft.com/office/drawing/2014/main" id="{BCEEC302-87C5-4F94-8BDD-36A1FC6AF194}"/>
                </a:ext>
              </a:extLst>
            </p:cNvPr>
            <p:cNvSpPr txBox="1"/>
            <p:nvPr/>
          </p:nvSpPr>
          <p:spPr>
            <a:xfrm>
              <a:off x="7758185" y="2028221"/>
              <a:ext cx="700606" cy="369332"/>
            </a:xfrm>
            <a:prstGeom prst="rect">
              <a:avLst/>
            </a:prstGeom>
            <a:noFill/>
          </p:spPr>
          <p:txBody>
            <a:bodyPr wrap="square" rtlCol="0">
              <a:spAutoFit/>
            </a:bodyPr>
            <a:lstStyle/>
            <a:p>
              <a:r>
                <a:rPr lang="en-US" altLang="ko-KR" dirty="0"/>
                <a:t>S7-5</a:t>
              </a:r>
              <a:endParaRPr lang="ko-KR" altLang="en-US" dirty="0"/>
            </a:p>
          </p:txBody>
        </p:sp>
        <p:sp>
          <p:nvSpPr>
            <p:cNvPr id="89" name="TextBox 88">
              <a:extLst>
                <a:ext uri="{FF2B5EF4-FFF2-40B4-BE49-F238E27FC236}">
                  <a16:creationId xmlns:a16="http://schemas.microsoft.com/office/drawing/2014/main" id="{D6525A0A-01A2-43C7-8CC0-50811FCCD56D}"/>
                </a:ext>
              </a:extLst>
            </p:cNvPr>
            <p:cNvSpPr txBox="1"/>
            <p:nvPr/>
          </p:nvSpPr>
          <p:spPr>
            <a:xfrm>
              <a:off x="9722707" y="5030938"/>
              <a:ext cx="700606" cy="369332"/>
            </a:xfrm>
            <a:prstGeom prst="rect">
              <a:avLst/>
            </a:prstGeom>
            <a:noFill/>
          </p:spPr>
          <p:txBody>
            <a:bodyPr wrap="square" rtlCol="0">
              <a:spAutoFit/>
            </a:bodyPr>
            <a:lstStyle/>
            <a:p>
              <a:r>
                <a:rPr lang="en-US" altLang="ko-KR" dirty="0"/>
                <a:t>S7-6</a:t>
              </a:r>
              <a:endParaRPr lang="ko-KR" altLang="en-US" dirty="0"/>
            </a:p>
          </p:txBody>
        </p:sp>
      </p:grpSp>
      <p:sp>
        <p:nvSpPr>
          <p:cNvPr id="96" name="직사각형 95">
            <a:extLst>
              <a:ext uri="{FF2B5EF4-FFF2-40B4-BE49-F238E27FC236}">
                <a16:creationId xmlns:a16="http://schemas.microsoft.com/office/drawing/2014/main" id="{CA951CCF-63A2-40DD-BCBB-EE32EDB4B4A9}"/>
              </a:ext>
            </a:extLst>
          </p:cNvPr>
          <p:cNvSpPr/>
          <p:nvPr/>
        </p:nvSpPr>
        <p:spPr>
          <a:xfrm>
            <a:off x="1892859" y="5177536"/>
            <a:ext cx="1338828" cy="369332"/>
          </a:xfrm>
          <a:prstGeom prst="rect">
            <a:avLst/>
          </a:prstGeom>
        </p:spPr>
        <p:txBody>
          <a:bodyPr wrap="none">
            <a:spAutoFit/>
          </a:bodyPr>
          <a:lstStyle/>
          <a:p>
            <a:r>
              <a:rPr lang="en-US" altLang="ko-KR" b="1" i="1" dirty="0"/>
              <a:t>Base layer</a:t>
            </a:r>
            <a:endParaRPr lang="ko-KR" altLang="en-US" b="1" i="1" dirty="0"/>
          </a:p>
        </p:txBody>
      </p:sp>
      <p:sp>
        <p:nvSpPr>
          <p:cNvPr id="97" name="직사각형 96">
            <a:extLst>
              <a:ext uri="{FF2B5EF4-FFF2-40B4-BE49-F238E27FC236}">
                <a16:creationId xmlns:a16="http://schemas.microsoft.com/office/drawing/2014/main" id="{FA6622C9-47E1-40CB-BFE8-B1B7BD05660C}"/>
              </a:ext>
            </a:extLst>
          </p:cNvPr>
          <p:cNvSpPr/>
          <p:nvPr/>
        </p:nvSpPr>
        <p:spPr>
          <a:xfrm>
            <a:off x="7724795" y="6122915"/>
            <a:ext cx="1223412" cy="369332"/>
          </a:xfrm>
          <a:prstGeom prst="rect">
            <a:avLst/>
          </a:prstGeom>
        </p:spPr>
        <p:txBody>
          <a:bodyPr wrap="none">
            <a:spAutoFit/>
          </a:bodyPr>
          <a:lstStyle/>
          <a:p>
            <a:r>
              <a:rPr lang="en-US" altLang="ko-KR" b="1" i="1" dirty="0"/>
              <a:t>Sub layer</a:t>
            </a:r>
            <a:endParaRPr lang="ko-KR" altLang="en-US" b="1" i="1" dirty="0"/>
          </a:p>
        </p:txBody>
      </p:sp>
      <p:sp>
        <p:nvSpPr>
          <p:cNvPr id="99" name="TextBox 98">
            <a:extLst>
              <a:ext uri="{FF2B5EF4-FFF2-40B4-BE49-F238E27FC236}">
                <a16:creationId xmlns:a16="http://schemas.microsoft.com/office/drawing/2014/main" id="{B178E599-0478-4A95-BA0D-3061AE4189A8}"/>
              </a:ext>
            </a:extLst>
          </p:cNvPr>
          <p:cNvSpPr txBox="1"/>
          <p:nvPr/>
        </p:nvSpPr>
        <p:spPr>
          <a:xfrm>
            <a:off x="950715" y="1027698"/>
            <a:ext cx="1373386" cy="369332"/>
          </a:xfrm>
          <a:prstGeom prst="rect">
            <a:avLst/>
          </a:prstGeom>
          <a:noFill/>
        </p:spPr>
        <p:txBody>
          <a:bodyPr wrap="square" rtlCol="0">
            <a:spAutoFit/>
          </a:bodyPr>
          <a:lstStyle/>
          <a:p>
            <a:r>
              <a:rPr lang="en-US" altLang="ko-KR" b="1" dirty="0"/>
              <a:t>example</a:t>
            </a:r>
            <a:endParaRPr lang="ko-KR" altLang="en-US" dirty="0"/>
          </a:p>
        </p:txBody>
      </p:sp>
      <p:sp>
        <p:nvSpPr>
          <p:cNvPr id="106" name="직사각형 105">
            <a:extLst>
              <a:ext uri="{FF2B5EF4-FFF2-40B4-BE49-F238E27FC236}">
                <a16:creationId xmlns:a16="http://schemas.microsoft.com/office/drawing/2014/main" id="{F7B313D6-1C2F-4145-8790-3BADB3AC6AE9}"/>
              </a:ext>
            </a:extLst>
          </p:cNvPr>
          <p:cNvSpPr/>
          <p:nvPr/>
        </p:nvSpPr>
        <p:spPr>
          <a:xfrm>
            <a:off x="331819" y="5613643"/>
            <a:ext cx="6096000" cy="584775"/>
          </a:xfrm>
          <a:prstGeom prst="rect">
            <a:avLst/>
          </a:prstGeom>
        </p:spPr>
        <p:txBody>
          <a:bodyPr>
            <a:spAutoFit/>
          </a:bodyPr>
          <a:lstStyle/>
          <a:p>
            <a:r>
              <a:rPr lang="ko-KR" altLang="en-US" sz="1600" dirty="0" err="1">
                <a:latin typeface="+mj-lt"/>
              </a:rPr>
              <a:t>Define</a:t>
            </a:r>
            <a:r>
              <a:rPr lang="ko-KR" altLang="en-US" sz="1600" dirty="0">
                <a:latin typeface="+mj-lt"/>
              </a:rPr>
              <a:t> </a:t>
            </a:r>
            <a:r>
              <a:rPr lang="ko-KR" altLang="en-US" sz="1600" dirty="0" err="1">
                <a:latin typeface="+mj-lt"/>
              </a:rPr>
              <a:t>a</a:t>
            </a:r>
            <a:r>
              <a:rPr lang="ko-KR" altLang="en-US" sz="1600" dirty="0">
                <a:latin typeface="+mj-lt"/>
              </a:rPr>
              <a:t> </a:t>
            </a:r>
            <a:r>
              <a:rPr lang="ko-KR" altLang="en-US" sz="1600" dirty="0" err="1">
                <a:latin typeface="+mj-lt"/>
              </a:rPr>
              <a:t>sublayer</a:t>
            </a:r>
            <a:r>
              <a:rPr lang="ko-KR" altLang="en-US" sz="1600" dirty="0">
                <a:latin typeface="+mj-lt"/>
              </a:rPr>
              <a:t> </a:t>
            </a:r>
            <a:r>
              <a:rPr lang="ko-KR" altLang="en-US" sz="1600" dirty="0" err="1">
                <a:latin typeface="+mj-lt"/>
              </a:rPr>
              <a:t>in</a:t>
            </a:r>
            <a:r>
              <a:rPr lang="ko-KR" altLang="en-US" sz="1600" dirty="0">
                <a:latin typeface="+mj-lt"/>
              </a:rPr>
              <a:t> </a:t>
            </a:r>
            <a:r>
              <a:rPr lang="ko-KR" altLang="en-US" sz="1600" dirty="0" err="1">
                <a:latin typeface="+mj-lt"/>
              </a:rPr>
              <a:t>a</a:t>
            </a:r>
            <a:r>
              <a:rPr lang="ko-KR" altLang="en-US" sz="1600" dirty="0">
                <a:latin typeface="+mj-lt"/>
              </a:rPr>
              <a:t> </a:t>
            </a:r>
            <a:r>
              <a:rPr lang="ko-KR" altLang="en-US" sz="1600" dirty="0" err="1">
                <a:latin typeface="+mj-lt"/>
              </a:rPr>
              <a:t>new</a:t>
            </a:r>
            <a:r>
              <a:rPr lang="ko-KR" altLang="en-US" sz="1600" dirty="0">
                <a:latin typeface="+mj-lt"/>
              </a:rPr>
              <a:t> </a:t>
            </a:r>
            <a:r>
              <a:rPr lang="ko-KR" altLang="en-US" sz="1600" dirty="0" err="1">
                <a:latin typeface="+mj-lt"/>
              </a:rPr>
              <a:t>floor</a:t>
            </a:r>
            <a:r>
              <a:rPr lang="ko-KR" altLang="en-US" sz="1600" dirty="0">
                <a:latin typeface="+mj-lt"/>
              </a:rPr>
              <a:t> </a:t>
            </a:r>
            <a:r>
              <a:rPr lang="ko-KR" altLang="en-US" sz="1600" dirty="0" err="1">
                <a:latin typeface="+mj-lt"/>
              </a:rPr>
              <a:t>as</a:t>
            </a:r>
            <a:r>
              <a:rPr lang="ko-KR" altLang="en-US" sz="1600" dirty="0">
                <a:latin typeface="+mj-lt"/>
              </a:rPr>
              <a:t> </a:t>
            </a:r>
            <a:r>
              <a:rPr lang="ko-KR" altLang="en-US" sz="1600" dirty="0" err="1">
                <a:latin typeface="+mj-lt"/>
              </a:rPr>
              <a:t>you</a:t>
            </a:r>
            <a:r>
              <a:rPr lang="ko-KR" altLang="en-US" sz="1600" dirty="0">
                <a:latin typeface="+mj-lt"/>
              </a:rPr>
              <a:t> </a:t>
            </a:r>
            <a:r>
              <a:rPr lang="ko-KR" altLang="en-US" sz="1600" dirty="0" err="1">
                <a:latin typeface="+mj-lt"/>
              </a:rPr>
              <a:t>did</a:t>
            </a:r>
            <a:r>
              <a:rPr lang="ko-KR" altLang="en-US" sz="1600" dirty="0">
                <a:latin typeface="+mj-lt"/>
              </a:rPr>
              <a:t> </a:t>
            </a:r>
            <a:r>
              <a:rPr lang="ko-KR" altLang="en-US" sz="1600" dirty="0" err="1">
                <a:latin typeface="+mj-lt"/>
              </a:rPr>
              <a:t>in</a:t>
            </a:r>
            <a:r>
              <a:rPr lang="ko-KR" altLang="en-US" sz="1600" dirty="0">
                <a:latin typeface="+mj-lt"/>
              </a:rPr>
              <a:t> </a:t>
            </a:r>
            <a:r>
              <a:rPr lang="ko-KR" altLang="en-US" sz="1600" dirty="0" err="1">
                <a:latin typeface="+mj-lt"/>
              </a:rPr>
              <a:t>the</a:t>
            </a:r>
            <a:r>
              <a:rPr lang="ko-KR" altLang="en-US" sz="1600" dirty="0">
                <a:latin typeface="+mj-lt"/>
              </a:rPr>
              <a:t> </a:t>
            </a:r>
            <a:r>
              <a:rPr lang="ko-KR" altLang="en-US" sz="1600" dirty="0" err="1">
                <a:latin typeface="+mj-lt"/>
              </a:rPr>
              <a:t>hierarchical</a:t>
            </a:r>
            <a:r>
              <a:rPr lang="ko-KR" altLang="en-US" sz="1600" dirty="0">
                <a:latin typeface="+mj-lt"/>
              </a:rPr>
              <a:t> </a:t>
            </a:r>
            <a:r>
              <a:rPr lang="ko-KR" altLang="en-US" sz="1600" dirty="0" err="1">
                <a:latin typeface="+mj-lt"/>
              </a:rPr>
              <a:t>structure</a:t>
            </a:r>
            <a:r>
              <a:rPr lang="ko-KR" altLang="en-US" sz="1600" dirty="0">
                <a:latin typeface="+mj-lt"/>
              </a:rPr>
              <a:t>, </a:t>
            </a:r>
            <a:r>
              <a:rPr lang="ko-KR" altLang="en-US" sz="1600" dirty="0" err="1">
                <a:latin typeface="+mj-lt"/>
              </a:rPr>
              <a:t>then</a:t>
            </a:r>
            <a:r>
              <a:rPr lang="ko-KR" altLang="en-US" sz="1600" dirty="0">
                <a:latin typeface="+mj-lt"/>
              </a:rPr>
              <a:t> </a:t>
            </a:r>
            <a:r>
              <a:rPr lang="ko-KR" altLang="en-US" sz="1600" dirty="0" err="1">
                <a:latin typeface="+mj-lt"/>
              </a:rPr>
              <a:t>connect</a:t>
            </a:r>
            <a:r>
              <a:rPr lang="ko-KR" altLang="en-US" sz="1600" dirty="0">
                <a:latin typeface="+mj-lt"/>
              </a:rPr>
              <a:t> </a:t>
            </a:r>
            <a:r>
              <a:rPr lang="ko-KR" altLang="en-US" sz="1600" dirty="0" err="1">
                <a:latin typeface="+mj-lt"/>
              </a:rPr>
              <a:t>the</a:t>
            </a:r>
            <a:r>
              <a:rPr lang="ko-KR" altLang="en-US" sz="1600" dirty="0">
                <a:latin typeface="+mj-lt"/>
              </a:rPr>
              <a:t> </a:t>
            </a:r>
            <a:r>
              <a:rPr lang="ko-KR" altLang="en-US" sz="1600" dirty="0" err="1">
                <a:latin typeface="+mj-lt"/>
              </a:rPr>
              <a:t>layer</a:t>
            </a:r>
            <a:r>
              <a:rPr lang="ko-KR" altLang="en-US" sz="1600" dirty="0">
                <a:latin typeface="+mj-lt"/>
              </a:rPr>
              <a:t> </a:t>
            </a:r>
            <a:r>
              <a:rPr lang="ko-KR" altLang="en-US" sz="1600" dirty="0" err="1">
                <a:latin typeface="+mj-lt"/>
              </a:rPr>
              <a:t>using</a:t>
            </a:r>
            <a:r>
              <a:rPr lang="ko-KR" altLang="en-US" sz="1600" dirty="0">
                <a:latin typeface="+mj-lt"/>
              </a:rPr>
              <a:t> </a:t>
            </a:r>
            <a:r>
              <a:rPr lang="ko-KR" altLang="en-US" sz="1600" dirty="0" err="1">
                <a:latin typeface="+mj-lt"/>
              </a:rPr>
              <a:t>InterlayerConnection</a:t>
            </a:r>
            <a:r>
              <a:rPr lang="ko-KR" altLang="en-US" sz="1600" dirty="0">
                <a:latin typeface="+mj-lt"/>
              </a:rPr>
              <a:t>.</a:t>
            </a:r>
          </a:p>
        </p:txBody>
      </p:sp>
    </p:spTree>
    <p:extLst>
      <p:ext uri="{BB962C8B-B14F-4D97-AF65-F5344CB8AC3E}">
        <p14:creationId xmlns:p14="http://schemas.microsoft.com/office/powerpoint/2010/main" val="326792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Fine Network (3)</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23</a:t>
            </a:fld>
            <a:endParaRPr lang="ko-KR" altLang="en-US"/>
          </a:p>
        </p:txBody>
      </p:sp>
      <p:pic>
        <p:nvPicPr>
          <p:cNvPr id="56" name="그림 55">
            <a:extLst>
              <a:ext uri="{FF2B5EF4-FFF2-40B4-BE49-F238E27FC236}">
                <a16:creationId xmlns:a16="http://schemas.microsoft.com/office/drawing/2014/main" id="{0940B7DA-B962-4127-B3BB-AF540AD9B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630" y="1960110"/>
            <a:ext cx="3594530" cy="3627890"/>
          </a:xfrm>
          <a:prstGeom prst="rect">
            <a:avLst/>
          </a:prstGeom>
        </p:spPr>
      </p:pic>
      <p:pic>
        <p:nvPicPr>
          <p:cNvPr id="5" name="그림 4">
            <a:extLst>
              <a:ext uri="{FF2B5EF4-FFF2-40B4-BE49-F238E27FC236}">
                <a16:creationId xmlns:a16="http://schemas.microsoft.com/office/drawing/2014/main" id="{6BCAA66A-EA8E-4C36-8257-278A3F073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261" y="1960110"/>
            <a:ext cx="3896339" cy="3627890"/>
          </a:xfrm>
          <a:prstGeom prst="rect">
            <a:avLst/>
          </a:prstGeom>
          <a:ln>
            <a:solidFill>
              <a:schemeClr val="tx1"/>
            </a:solidFill>
          </a:ln>
        </p:spPr>
      </p:pic>
      <p:sp>
        <p:nvSpPr>
          <p:cNvPr id="35" name="TextBox 34">
            <a:extLst>
              <a:ext uri="{FF2B5EF4-FFF2-40B4-BE49-F238E27FC236}">
                <a16:creationId xmlns:a16="http://schemas.microsoft.com/office/drawing/2014/main" id="{0752628A-CBB8-48F5-8C58-00FD03F860C7}"/>
              </a:ext>
            </a:extLst>
          </p:cNvPr>
          <p:cNvSpPr txBox="1"/>
          <p:nvPr/>
        </p:nvSpPr>
        <p:spPr>
          <a:xfrm>
            <a:off x="292100" y="1422760"/>
            <a:ext cx="8505455" cy="369332"/>
          </a:xfrm>
          <a:prstGeom prst="rect">
            <a:avLst/>
          </a:prstGeom>
          <a:noFill/>
        </p:spPr>
        <p:txBody>
          <a:bodyPr wrap="square" rtlCol="0">
            <a:spAutoFit/>
          </a:bodyPr>
          <a:lstStyle/>
          <a:p>
            <a:r>
              <a:rPr lang="en-US" altLang="ko-KR" b="1" dirty="0"/>
              <a:t>example</a:t>
            </a:r>
            <a:endParaRPr lang="ko-KR" altLang="en-US" dirty="0"/>
          </a:p>
        </p:txBody>
      </p:sp>
      <p:pic>
        <p:nvPicPr>
          <p:cNvPr id="46" name="그림 45">
            <a:extLst>
              <a:ext uri="{FF2B5EF4-FFF2-40B4-BE49-F238E27FC236}">
                <a16:creationId xmlns:a16="http://schemas.microsoft.com/office/drawing/2014/main" id="{07B23321-1C4E-4D91-94AF-9AB5108D4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0" y="1960110"/>
            <a:ext cx="3594530" cy="3627890"/>
          </a:xfrm>
          <a:prstGeom prst="rect">
            <a:avLst/>
          </a:prstGeom>
        </p:spPr>
      </p:pic>
      <p:sp>
        <p:nvSpPr>
          <p:cNvPr id="54" name="화살표: 오른쪽 53">
            <a:extLst>
              <a:ext uri="{FF2B5EF4-FFF2-40B4-BE49-F238E27FC236}">
                <a16:creationId xmlns:a16="http://schemas.microsoft.com/office/drawing/2014/main" id="{A3EA9AE0-5C25-44C9-BD42-0573E7BAC7AF}"/>
              </a:ext>
            </a:extLst>
          </p:cNvPr>
          <p:cNvSpPr/>
          <p:nvPr/>
        </p:nvSpPr>
        <p:spPr>
          <a:xfrm>
            <a:off x="7483673" y="3429000"/>
            <a:ext cx="491928" cy="50800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66171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POI (1)</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p:txBody>
          <a:bodyPr/>
          <a:lstStyle/>
          <a:p>
            <a:fld id="{0D9CB574-A4A8-4E77-A1D3-B2611E4BD372}" type="slidenum">
              <a:rPr lang="ko-KR" altLang="en-US" smtClean="0"/>
              <a:t>24</a:t>
            </a:fld>
            <a:endParaRPr lang="ko-KR" altLang="en-US"/>
          </a:p>
        </p:txBody>
      </p:sp>
      <p:sp>
        <p:nvSpPr>
          <p:cNvPr id="4" name="직사각형 3">
            <a:extLst>
              <a:ext uri="{FF2B5EF4-FFF2-40B4-BE49-F238E27FC236}">
                <a16:creationId xmlns:a16="http://schemas.microsoft.com/office/drawing/2014/main" id="{F16346FB-3909-4349-9049-01196679AA01}"/>
              </a:ext>
            </a:extLst>
          </p:cNvPr>
          <p:cNvSpPr/>
          <p:nvPr/>
        </p:nvSpPr>
        <p:spPr>
          <a:xfrm>
            <a:off x="1995978" y="1497063"/>
            <a:ext cx="7721600" cy="284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자유형: 도형 8">
            <a:extLst>
              <a:ext uri="{FF2B5EF4-FFF2-40B4-BE49-F238E27FC236}">
                <a16:creationId xmlns:a16="http://schemas.microsoft.com/office/drawing/2014/main" id="{94AA3B81-208E-4451-8373-FA2E0B93266A}"/>
              </a:ext>
            </a:extLst>
          </p:cNvPr>
          <p:cNvSpPr/>
          <p:nvPr/>
        </p:nvSpPr>
        <p:spPr>
          <a:xfrm>
            <a:off x="1995978" y="1497063"/>
            <a:ext cx="7721600" cy="2844800"/>
          </a:xfrm>
          <a:custGeom>
            <a:avLst/>
            <a:gdLst>
              <a:gd name="connsiteX0" fmla="*/ 2233122 w 7721600"/>
              <a:gd name="connsiteY0" fmla="*/ 0 h 2844800"/>
              <a:gd name="connsiteX1" fmla="*/ 3071322 w 7721600"/>
              <a:gd name="connsiteY1" fmla="*/ 0 h 2844800"/>
              <a:gd name="connsiteX2" fmla="*/ 3071322 w 7721600"/>
              <a:gd name="connsiteY2" fmla="*/ 914400 h 2844800"/>
              <a:gd name="connsiteX3" fmla="*/ 7721600 w 7721600"/>
              <a:gd name="connsiteY3" fmla="*/ 914400 h 2844800"/>
              <a:gd name="connsiteX4" fmla="*/ 7721600 w 7721600"/>
              <a:gd name="connsiteY4" fmla="*/ 1841500 h 2844800"/>
              <a:gd name="connsiteX5" fmla="*/ 6995622 w 7721600"/>
              <a:gd name="connsiteY5" fmla="*/ 1841500 h 2844800"/>
              <a:gd name="connsiteX6" fmla="*/ 6995622 w 7721600"/>
              <a:gd name="connsiteY6" fmla="*/ 2844800 h 2844800"/>
              <a:gd name="connsiteX7" fmla="*/ 6157422 w 7721600"/>
              <a:gd name="connsiteY7" fmla="*/ 2844800 h 2844800"/>
              <a:gd name="connsiteX8" fmla="*/ 6157422 w 7721600"/>
              <a:gd name="connsiteY8" fmla="*/ 1841500 h 2844800"/>
              <a:gd name="connsiteX9" fmla="*/ 0 w 7721600"/>
              <a:gd name="connsiteY9" fmla="*/ 1841500 h 2844800"/>
              <a:gd name="connsiteX10" fmla="*/ 0 w 7721600"/>
              <a:gd name="connsiteY10" fmla="*/ 914400 h 2844800"/>
              <a:gd name="connsiteX11" fmla="*/ 2233122 w 7721600"/>
              <a:gd name="connsiteY11" fmla="*/ 914400 h 284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21600" h="2844800">
                <a:moveTo>
                  <a:pt x="2233122" y="0"/>
                </a:moveTo>
                <a:lnTo>
                  <a:pt x="3071322" y="0"/>
                </a:lnTo>
                <a:lnTo>
                  <a:pt x="3071322" y="914400"/>
                </a:lnTo>
                <a:lnTo>
                  <a:pt x="7721600" y="914400"/>
                </a:lnTo>
                <a:lnTo>
                  <a:pt x="7721600" y="1841500"/>
                </a:lnTo>
                <a:lnTo>
                  <a:pt x="6995622" y="1841500"/>
                </a:lnTo>
                <a:lnTo>
                  <a:pt x="6995622" y="2844800"/>
                </a:lnTo>
                <a:lnTo>
                  <a:pt x="6157422" y="2844800"/>
                </a:lnTo>
                <a:lnTo>
                  <a:pt x="6157422" y="1841500"/>
                </a:lnTo>
                <a:lnTo>
                  <a:pt x="0" y="1841500"/>
                </a:lnTo>
                <a:lnTo>
                  <a:pt x="0" y="914400"/>
                </a:lnTo>
                <a:lnTo>
                  <a:pt x="2233122" y="914400"/>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FE5579D5-0017-4AD5-91A0-2DDD6D1B5ACF}"/>
              </a:ext>
            </a:extLst>
          </p:cNvPr>
          <p:cNvSpPr/>
          <p:nvPr/>
        </p:nvSpPr>
        <p:spPr>
          <a:xfrm>
            <a:off x="2146300" y="1535163"/>
            <a:ext cx="2794000" cy="2794000"/>
          </a:xfrm>
          <a:prstGeom prst="ellipse">
            <a:avLst/>
          </a:prstGeom>
          <a:gradFill flip="none" rotWithShape="1">
            <a:gsLst>
              <a:gs pos="0">
                <a:schemeClr val="accent1">
                  <a:lumMod val="60000"/>
                  <a:lumOff val="40000"/>
                </a:schemeClr>
              </a:gs>
              <a:gs pos="9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F7C1E4C1-387C-4766-A8B0-6FEF64330C0F}"/>
              </a:ext>
            </a:extLst>
          </p:cNvPr>
          <p:cNvSpPr/>
          <p:nvPr/>
        </p:nvSpPr>
        <p:spPr>
          <a:xfrm>
            <a:off x="7073900" y="1636763"/>
            <a:ext cx="2794000" cy="2794000"/>
          </a:xfrm>
          <a:prstGeom prst="ellipse">
            <a:avLst/>
          </a:prstGeom>
          <a:gradFill flip="none" rotWithShape="1">
            <a:gsLst>
              <a:gs pos="0">
                <a:schemeClr val="accent1">
                  <a:lumMod val="60000"/>
                  <a:lumOff val="40000"/>
                </a:schemeClr>
              </a:gs>
              <a:gs pos="9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54A30DA8-E922-40A8-8FC1-2D0BB0DB7417}"/>
              </a:ext>
            </a:extLst>
          </p:cNvPr>
          <p:cNvSpPr/>
          <p:nvPr/>
        </p:nvSpPr>
        <p:spPr>
          <a:xfrm>
            <a:off x="4534939" y="1547863"/>
            <a:ext cx="2794000" cy="2794000"/>
          </a:xfrm>
          <a:prstGeom prst="ellipse">
            <a:avLst/>
          </a:prstGeom>
          <a:gradFill flip="none" rotWithShape="1">
            <a:gsLst>
              <a:gs pos="0">
                <a:schemeClr val="accent1">
                  <a:lumMod val="60000"/>
                  <a:lumOff val="40000"/>
                </a:schemeClr>
              </a:gs>
              <a:gs pos="9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70DB50B2-024E-4811-9602-F77F8DEB2439}"/>
              </a:ext>
            </a:extLst>
          </p:cNvPr>
          <p:cNvSpPr/>
          <p:nvPr/>
        </p:nvSpPr>
        <p:spPr>
          <a:xfrm>
            <a:off x="3441700" y="2792463"/>
            <a:ext cx="177800" cy="17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1A33E73D-AD66-49EB-A2E3-BAD9171A61B5}"/>
              </a:ext>
            </a:extLst>
          </p:cNvPr>
          <p:cNvSpPr/>
          <p:nvPr/>
        </p:nvSpPr>
        <p:spPr>
          <a:xfrm>
            <a:off x="5918200" y="2805163"/>
            <a:ext cx="177800" cy="17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E9C3B014-DEEE-4B7C-96E2-3D218D7768A6}"/>
              </a:ext>
            </a:extLst>
          </p:cNvPr>
          <p:cNvSpPr/>
          <p:nvPr/>
        </p:nvSpPr>
        <p:spPr>
          <a:xfrm>
            <a:off x="8434358" y="2817863"/>
            <a:ext cx="177800" cy="17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2956B758-7A02-455A-AA02-9F38120BDDC3}"/>
              </a:ext>
            </a:extLst>
          </p:cNvPr>
          <p:cNvSpPr/>
          <p:nvPr/>
        </p:nvSpPr>
        <p:spPr>
          <a:xfrm>
            <a:off x="1932480" y="4519663"/>
            <a:ext cx="7785098" cy="1323439"/>
          </a:xfrm>
          <a:prstGeom prst="rect">
            <a:avLst/>
          </a:prstGeom>
        </p:spPr>
        <p:txBody>
          <a:bodyPr wrap="square">
            <a:spAutoFit/>
          </a:bodyPr>
          <a:lstStyle/>
          <a:p>
            <a:r>
              <a:rPr lang="ko-KR" altLang="en-US" sz="1600" dirty="0" err="1">
                <a:latin typeface="+mj-lt"/>
              </a:rPr>
              <a:t>You</a:t>
            </a:r>
            <a:r>
              <a:rPr lang="ko-KR" altLang="en-US" sz="1600" dirty="0">
                <a:latin typeface="+mj-lt"/>
              </a:rPr>
              <a:t> </a:t>
            </a:r>
            <a:r>
              <a:rPr lang="ko-KR" altLang="en-US" sz="1600" dirty="0" err="1">
                <a:latin typeface="+mj-lt"/>
              </a:rPr>
              <a:t>can</a:t>
            </a:r>
            <a:r>
              <a:rPr lang="ko-KR" altLang="en-US" sz="1600" dirty="0">
                <a:latin typeface="+mj-lt"/>
              </a:rPr>
              <a:t> </a:t>
            </a:r>
            <a:r>
              <a:rPr lang="ko-KR" altLang="en-US" sz="1600" dirty="0" err="1">
                <a:latin typeface="+mj-lt"/>
              </a:rPr>
              <a:t>manage</a:t>
            </a:r>
            <a:r>
              <a:rPr lang="ko-KR" altLang="en-US" sz="1600" dirty="0">
                <a:latin typeface="+mj-lt"/>
              </a:rPr>
              <a:t> </a:t>
            </a:r>
            <a:r>
              <a:rPr lang="ko-KR" altLang="en-US" sz="1600" dirty="0" err="1">
                <a:latin typeface="+mj-lt"/>
              </a:rPr>
              <a:t>specific</a:t>
            </a:r>
            <a:r>
              <a:rPr lang="ko-KR" altLang="en-US" sz="1600" dirty="0">
                <a:latin typeface="+mj-lt"/>
              </a:rPr>
              <a:t> </a:t>
            </a:r>
            <a:r>
              <a:rPr lang="ko-KR" altLang="en-US" sz="1600" dirty="0" err="1">
                <a:latin typeface="+mj-lt"/>
              </a:rPr>
              <a:t>points</a:t>
            </a:r>
            <a:r>
              <a:rPr lang="ko-KR" altLang="en-US" sz="1600" dirty="0">
                <a:latin typeface="+mj-lt"/>
              </a:rPr>
              <a:t> of </a:t>
            </a:r>
            <a:r>
              <a:rPr lang="ko-KR" altLang="en-US" sz="1600" dirty="0" err="1">
                <a:latin typeface="+mj-lt"/>
              </a:rPr>
              <a:t>interest</a:t>
            </a:r>
            <a:r>
              <a:rPr lang="ko-KR" altLang="en-US" sz="1600" dirty="0">
                <a:latin typeface="+mj-lt"/>
              </a:rPr>
              <a:t> </a:t>
            </a:r>
            <a:r>
              <a:rPr lang="ko-KR" altLang="en-US" sz="1600" dirty="0" err="1">
                <a:latin typeface="+mj-lt"/>
              </a:rPr>
              <a:t>in</a:t>
            </a:r>
            <a:r>
              <a:rPr lang="ko-KR" altLang="en-US" sz="1600" dirty="0">
                <a:latin typeface="+mj-lt"/>
              </a:rPr>
              <a:t> </a:t>
            </a:r>
            <a:r>
              <a:rPr lang="ko-KR" altLang="en-US" sz="1600" dirty="0" err="1">
                <a:latin typeface="+mj-lt"/>
              </a:rPr>
              <a:t>the</a:t>
            </a:r>
            <a:r>
              <a:rPr lang="ko-KR" altLang="en-US" sz="1600" dirty="0">
                <a:latin typeface="+mj-lt"/>
              </a:rPr>
              <a:t> </a:t>
            </a:r>
            <a:r>
              <a:rPr lang="ko-KR" altLang="en-US" sz="1600" dirty="0" err="1">
                <a:latin typeface="+mj-lt"/>
              </a:rPr>
              <a:t>building</a:t>
            </a:r>
            <a:r>
              <a:rPr lang="ko-KR" altLang="en-US" sz="1600" dirty="0">
                <a:latin typeface="+mj-lt"/>
              </a:rPr>
              <a:t>, </a:t>
            </a:r>
            <a:r>
              <a:rPr lang="ko-KR" altLang="en-US" sz="1600" dirty="0" err="1">
                <a:latin typeface="+mj-lt"/>
              </a:rPr>
              <a:t>such</a:t>
            </a:r>
            <a:r>
              <a:rPr lang="ko-KR" altLang="en-US" sz="1600" dirty="0">
                <a:latin typeface="+mj-lt"/>
              </a:rPr>
              <a:t> </a:t>
            </a:r>
            <a:r>
              <a:rPr lang="ko-KR" altLang="en-US" sz="1600" dirty="0" err="1">
                <a:latin typeface="+mj-lt"/>
              </a:rPr>
              <a:t>as</a:t>
            </a:r>
            <a:r>
              <a:rPr lang="ko-KR" altLang="en-US" sz="1600" dirty="0">
                <a:latin typeface="+mj-lt"/>
              </a:rPr>
              <a:t> </a:t>
            </a:r>
            <a:r>
              <a:rPr lang="ko-KR" altLang="en-US" sz="1600" dirty="0" err="1">
                <a:latin typeface="+mj-lt"/>
              </a:rPr>
              <a:t>beacons</a:t>
            </a:r>
            <a:r>
              <a:rPr lang="ko-KR" altLang="en-US" sz="1600" dirty="0">
                <a:latin typeface="+mj-lt"/>
              </a:rPr>
              <a:t>, </a:t>
            </a:r>
            <a:r>
              <a:rPr lang="ko-KR" altLang="en-US" sz="1600" dirty="0" err="1">
                <a:latin typeface="+mj-lt"/>
              </a:rPr>
              <a:t>cctvs</a:t>
            </a:r>
            <a:r>
              <a:rPr lang="ko-KR" altLang="en-US" sz="1600" dirty="0">
                <a:latin typeface="+mj-lt"/>
              </a:rPr>
              <a:t>, and </a:t>
            </a:r>
            <a:r>
              <a:rPr lang="ko-KR" altLang="en-US" sz="1600" dirty="0" err="1">
                <a:latin typeface="+mj-lt"/>
              </a:rPr>
              <a:t>sensor</a:t>
            </a:r>
            <a:r>
              <a:rPr lang="ko-KR" altLang="en-US" sz="1600" dirty="0">
                <a:latin typeface="+mj-lt"/>
              </a:rPr>
              <a:t> </a:t>
            </a:r>
            <a:r>
              <a:rPr lang="ko-KR" altLang="en-US" sz="1600" dirty="0" err="1">
                <a:latin typeface="+mj-lt"/>
              </a:rPr>
              <a:t>locations</a:t>
            </a:r>
            <a:r>
              <a:rPr lang="ko-KR" altLang="en-US" sz="1600" dirty="0">
                <a:latin typeface="+mj-lt"/>
              </a:rPr>
              <a:t>, </a:t>
            </a:r>
            <a:r>
              <a:rPr lang="ko-KR" altLang="en-US" sz="1600" dirty="0" err="1">
                <a:latin typeface="+mj-lt"/>
              </a:rPr>
              <a:t>as</a:t>
            </a:r>
            <a:r>
              <a:rPr lang="ko-KR" altLang="en-US" sz="1600" dirty="0">
                <a:latin typeface="+mj-lt"/>
              </a:rPr>
              <a:t> </a:t>
            </a:r>
            <a:r>
              <a:rPr lang="ko-KR" altLang="en-US" sz="1600" dirty="0" err="1">
                <a:latin typeface="+mj-lt"/>
              </a:rPr>
              <a:t>separate</a:t>
            </a:r>
            <a:r>
              <a:rPr lang="ko-KR" altLang="en-US" sz="1600" dirty="0">
                <a:latin typeface="+mj-lt"/>
              </a:rPr>
              <a:t> </a:t>
            </a:r>
            <a:r>
              <a:rPr lang="ko-KR" altLang="en-US" sz="1600" dirty="0" err="1">
                <a:latin typeface="+mj-lt"/>
              </a:rPr>
              <a:t>layers</a:t>
            </a:r>
            <a:r>
              <a:rPr lang="ko-KR" altLang="en-US" sz="1600" dirty="0">
                <a:latin typeface="+mj-lt"/>
              </a:rPr>
              <a:t>.</a:t>
            </a:r>
            <a:endParaRPr lang="en-US" altLang="ko-KR" sz="1600" dirty="0">
              <a:latin typeface="+mj-lt"/>
            </a:endParaRPr>
          </a:p>
          <a:p>
            <a:endParaRPr lang="ko-KR" altLang="en-US" sz="1600" dirty="0">
              <a:latin typeface="+mj-lt"/>
            </a:endParaRPr>
          </a:p>
          <a:p>
            <a:r>
              <a:rPr lang="ko-KR" altLang="en-US" sz="1600" dirty="0" err="1">
                <a:latin typeface="+mj-lt"/>
              </a:rPr>
              <a:t>In</a:t>
            </a:r>
            <a:r>
              <a:rPr lang="ko-KR" altLang="en-US" sz="1600" dirty="0">
                <a:latin typeface="+mj-lt"/>
              </a:rPr>
              <a:t> </a:t>
            </a:r>
            <a:r>
              <a:rPr lang="ko-KR" altLang="en-US" sz="1600" dirty="0" err="1">
                <a:latin typeface="+mj-lt"/>
              </a:rPr>
              <a:t>this</a:t>
            </a:r>
            <a:r>
              <a:rPr lang="ko-KR" altLang="en-US" sz="1600" dirty="0">
                <a:latin typeface="+mj-lt"/>
              </a:rPr>
              <a:t> </a:t>
            </a:r>
            <a:r>
              <a:rPr lang="ko-KR" altLang="en-US" sz="1600" dirty="0" err="1">
                <a:latin typeface="+mj-lt"/>
              </a:rPr>
              <a:t>part</a:t>
            </a:r>
            <a:r>
              <a:rPr lang="ko-KR" altLang="en-US" sz="1600" dirty="0">
                <a:latin typeface="+mj-lt"/>
              </a:rPr>
              <a:t>, </a:t>
            </a:r>
            <a:r>
              <a:rPr lang="ko-KR" altLang="en-US" sz="1600" dirty="0" err="1">
                <a:latin typeface="+mj-lt"/>
              </a:rPr>
              <a:t>we</a:t>
            </a:r>
            <a:r>
              <a:rPr lang="ko-KR" altLang="en-US" sz="1600" dirty="0">
                <a:latin typeface="+mj-lt"/>
              </a:rPr>
              <a:t> </a:t>
            </a:r>
            <a:r>
              <a:rPr lang="ko-KR" altLang="en-US" sz="1600" dirty="0" err="1">
                <a:latin typeface="+mj-lt"/>
              </a:rPr>
              <a:t>want</a:t>
            </a:r>
            <a:r>
              <a:rPr lang="ko-KR" altLang="en-US" sz="1600" dirty="0">
                <a:latin typeface="+mj-lt"/>
              </a:rPr>
              <a:t> </a:t>
            </a:r>
            <a:r>
              <a:rPr lang="ko-KR" altLang="en-US" sz="1600" dirty="0" err="1">
                <a:latin typeface="+mj-lt"/>
              </a:rPr>
              <a:t>to</a:t>
            </a:r>
            <a:r>
              <a:rPr lang="ko-KR" altLang="en-US" sz="1600" dirty="0">
                <a:latin typeface="+mj-lt"/>
              </a:rPr>
              <a:t> </a:t>
            </a:r>
            <a:r>
              <a:rPr lang="ko-KR" altLang="en-US" sz="1600" dirty="0" err="1">
                <a:latin typeface="+mj-lt"/>
              </a:rPr>
              <a:t>represent</a:t>
            </a:r>
            <a:r>
              <a:rPr lang="ko-KR" altLang="en-US" sz="1600" dirty="0">
                <a:latin typeface="+mj-lt"/>
              </a:rPr>
              <a:t> </a:t>
            </a:r>
            <a:r>
              <a:rPr lang="ko-KR" altLang="en-US" sz="1600" dirty="0" err="1">
                <a:latin typeface="+mj-lt"/>
              </a:rPr>
              <a:t>the</a:t>
            </a:r>
            <a:r>
              <a:rPr lang="ko-KR" altLang="en-US" sz="1600" dirty="0">
                <a:latin typeface="+mj-lt"/>
              </a:rPr>
              <a:t> </a:t>
            </a:r>
            <a:r>
              <a:rPr lang="ko-KR" altLang="en-US" sz="1600" dirty="0" err="1">
                <a:latin typeface="+mj-lt"/>
              </a:rPr>
              <a:t>beacon</a:t>
            </a:r>
            <a:r>
              <a:rPr lang="ko-KR" altLang="en-US" sz="1600" dirty="0">
                <a:latin typeface="+mj-lt"/>
              </a:rPr>
              <a:t> </a:t>
            </a:r>
            <a:r>
              <a:rPr lang="ko-KR" altLang="en-US" sz="1600" dirty="0" err="1">
                <a:latin typeface="+mj-lt"/>
              </a:rPr>
              <a:t>installed</a:t>
            </a:r>
            <a:r>
              <a:rPr lang="ko-KR" altLang="en-US" sz="1600" dirty="0">
                <a:latin typeface="+mj-lt"/>
              </a:rPr>
              <a:t> </a:t>
            </a:r>
            <a:r>
              <a:rPr lang="ko-KR" altLang="en-US" sz="1600" dirty="0" err="1">
                <a:latin typeface="+mj-lt"/>
              </a:rPr>
              <a:t>in</a:t>
            </a:r>
            <a:r>
              <a:rPr lang="ko-KR" altLang="en-US" sz="1600" dirty="0">
                <a:latin typeface="+mj-lt"/>
              </a:rPr>
              <a:t> </a:t>
            </a:r>
            <a:r>
              <a:rPr lang="ko-KR" altLang="en-US" sz="1600" dirty="0" err="1">
                <a:latin typeface="+mj-lt"/>
              </a:rPr>
              <a:t>the</a:t>
            </a:r>
            <a:r>
              <a:rPr lang="ko-KR" altLang="en-US" sz="1600" dirty="0">
                <a:latin typeface="+mj-lt"/>
              </a:rPr>
              <a:t> </a:t>
            </a:r>
            <a:r>
              <a:rPr lang="ko-KR" altLang="en-US" sz="1600" dirty="0" err="1">
                <a:latin typeface="+mj-lt"/>
              </a:rPr>
              <a:t>corridor</a:t>
            </a:r>
            <a:r>
              <a:rPr lang="ko-KR" altLang="en-US" sz="1600" dirty="0">
                <a:latin typeface="+mj-lt"/>
              </a:rPr>
              <a:t> </a:t>
            </a:r>
            <a:r>
              <a:rPr lang="ko-KR" altLang="en-US" sz="1600" dirty="0" err="1">
                <a:latin typeface="+mj-lt"/>
              </a:rPr>
              <a:t>as</a:t>
            </a:r>
            <a:r>
              <a:rPr lang="ko-KR" altLang="en-US" sz="1600" dirty="0">
                <a:latin typeface="+mj-lt"/>
              </a:rPr>
              <a:t> </a:t>
            </a:r>
            <a:r>
              <a:rPr lang="ko-KR" altLang="en-US" sz="1600" dirty="0" err="1">
                <a:latin typeface="+mj-lt"/>
              </a:rPr>
              <a:t>shown</a:t>
            </a:r>
            <a:r>
              <a:rPr lang="ko-KR" altLang="en-US" sz="1600" dirty="0">
                <a:latin typeface="+mj-lt"/>
              </a:rPr>
              <a:t> </a:t>
            </a:r>
            <a:r>
              <a:rPr lang="ko-KR" altLang="en-US" sz="1600" dirty="0" err="1">
                <a:latin typeface="+mj-lt"/>
              </a:rPr>
              <a:t>above</a:t>
            </a:r>
            <a:r>
              <a:rPr lang="ko-KR" altLang="en-US" sz="1600" dirty="0">
                <a:latin typeface="+mj-lt"/>
              </a:rPr>
              <a:t> </a:t>
            </a:r>
            <a:r>
              <a:rPr lang="ko-KR" altLang="en-US" sz="1600" dirty="0" err="1">
                <a:latin typeface="+mj-lt"/>
              </a:rPr>
              <a:t>as</a:t>
            </a:r>
            <a:r>
              <a:rPr lang="ko-KR" altLang="en-US" sz="1600" dirty="0">
                <a:latin typeface="+mj-lt"/>
              </a:rPr>
              <a:t> </a:t>
            </a:r>
            <a:r>
              <a:rPr lang="ko-KR" altLang="en-US" sz="1600" dirty="0" err="1">
                <a:latin typeface="+mj-lt"/>
              </a:rPr>
              <a:t>a</a:t>
            </a:r>
            <a:r>
              <a:rPr lang="ko-KR" altLang="en-US" sz="1600" dirty="0">
                <a:latin typeface="+mj-lt"/>
              </a:rPr>
              <a:t> </a:t>
            </a:r>
            <a:r>
              <a:rPr lang="ko-KR" altLang="en-US" sz="1600" dirty="0" err="1">
                <a:latin typeface="+mj-lt"/>
              </a:rPr>
              <a:t>beacon</a:t>
            </a:r>
            <a:r>
              <a:rPr lang="ko-KR" altLang="en-US" sz="1600" dirty="0">
                <a:latin typeface="+mj-lt"/>
              </a:rPr>
              <a:t> </a:t>
            </a:r>
            <a:r>
              <a:rPr lang="ko-KR" altLang="en-US" sz="1600" dirty="0" err="1">
                <a:latin typeface="+mj-lt"/>
              </a:rPr>
              <a:t>layer</a:t>
            </a:r>
            <a:r>
              <a:rPr lang="ko-KR" altLang="en-US" sz="1600" dirty="0">
                <a:latin typeface="+mj-lt"/>
              </a:rPr>
              <a:t> </a:t>
            </a:r>
            <a:r>
              <a:rPr lang="ko-KR" altLang="en-US" sz="1600" dirty="0" err="1">
                <a:latin typeface="+mj-lt"/>
              </a:rPr>
              <a:t>separately</a:t>
            </a:r>
            <a:r>
              <a:rPr lang="ko-KR" altLang="en-US" sz="1600" dirty="0">
                <a:latin typeface="+mj-lt"/>
              </a:rPr>
              <a:t>.</a:t>
            </a:r>
          </a:p>
        </p:txBody>
      </p:sp>
    </p:spTree>
    <p:extLst>
      <p:ext uri="{BB962C8B-B14F-4D97-AF65-F5344CB8AC3E}">
        <p14:creationId xmlns:p14="http://schemas.microsoft.com/office/powerpoint/2010/main" val="304213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F37B-8B56-4A8A-90DA-DB8B3D9C7962}"/>
              </a:ext>
            </a:extLst>
          </p:cNvPr>
          <p:cNvSpPr>
            <a:spLocks noGrp="1"/>
          </p:cNvSpPr>
          <p:nvPr>
            <p:ph type="title"/>
          </p:nvPr>
        </p:nvSpPr>
        <p:spPr/>
        <p:txBody>
          <a:bodyPr/>
          <a:lstStyle/>
          <a:p>
            <a:r>
              <a:rPr lang="en-US" altLang="ko-KR" dirty="0"/>
              <a:t>POI (2)</a:t>
            </a:r>
            <a:endParaRPr lang="ko-KR" altLang="en-US" dirty="0"/>
          </a:p>
        </p:txBody>
      </p:sp>
      <p:sp>
        <p:nvSpPr>
          <p:cNvPr id="3" name="슬라이드 번호 개체 틀 2">
            <a:extLst>
              <a:ext uri="{FF2B5EF4-FFF2-40B4-BE49-F238E27FC236}">
                <a16:creationId xmlns:a16="http://schemas.microsoft.com/office/drawing/2014/main" id="{D24B054C-0685-4758-8DCE-26BFDF4E026C}"/>
              </a:ext>
            </a:extLst>
          </p:cNvPr>
          <p:cNvSpPr>
            <a:spLocks noGrp="1"/>
          </p:cNvSpPr>
          <p:nvPr>
            <p:ph type="sldNum" sz="quarter" idx="12"/>
          </p:nvPr>
        </p:nvSpPr>
        <p:spPr/>
        <p:txBody>
          <a:bodyPr/>
          <a:lstStyle/>
          <a:p>
            <a:fld id="{0D9CB574-A4A8-4E77-A1D3-B2611E4BD372}" type="slidenum">
              <a:rPr lang="ko-KR" altLang="en-US" smtClean="0"/>
              <a:t>25</a:t>
            </a:fld>
            <a:endParaRPr lang="ko-KR" altLang="en-US"/>
          </a:p>
        </p:txBody>
      </p:sp>
      <p:pic>
        <p:nvPicPr>
          <p:cNvPr id="20" name="그림 19">
            <a:extLst>
              <a:ext uri="{FF2B5EF4-FFF2-40B4-BE49-F238E27FC236}">
                <a16:creationId xmlns:a16="http://schemas.microsoft.com/office/drawing/2014/main" id="{917FBDDC-04BE-4DAF-AFE1-04E325C49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819" y="3068413"/>
            <a:ext cx="5153286" cy="2068447"/>
          </a:xfrm>
          <a:prstGeom prst="rect">
            <a:avLst/>
          </a:prstGeom>
        </p:spPr>
      </p:pic>
      <p:pic>
        <p:nvPicPr>
          <p:cNvPr id="22" name="그림 21">
            <a:extLst>
              <a:ext uri="{FF2B5EF4-FFF2-40B4-BE49-F238E27FC236}">
                <a16:creationId xmlns:a16="http://schemas.microsoft.com/office/drawing/2014/main" id="{1477AE81-1CE7-4774-89D7-063877920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819" y="1010543"/>
            <a:ext cx="5153286" cy="2068446"/>
          </a:xfrm>
          <a:prstGeom prst="rect">
            <a:avLst/>
          </a:prstGeom>
        </p:spPr>
      </p:pic>
      <p:pic>
        <p:nvPicPr>
          <p:cNvPr id="24" name="그림 23">
            <a:extLst>
              <a:ext uri="{FF2B5EF4-FFF2-40B4-BE49-F238E27FC236}">
                <a16:creationId xmlns:a16="http://schemas.microsoft.com/office/drawing/2014/main" id="{350D38C6-FA5A-4D96-9902-F468B49BE5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9023" y="1074043"/>
            <a:ext cx="2032249" cy="5615682"/>
          </a:xfrm>
          <a:prstGeom prst="rect">
            <a:avLst/>
          </a:prstGeom>
        </p:spPr>
      </p:pic>
      <p:sp>
        <p:nvSpPr>
          <p:cNvPr id="31" name="타원 30">
            <a:extLst>
              <a:ext uri="{FF2B5EF4-FFF2-40B4-BE49-F238E27FC236}">
                <a16:creationId xmlns:a16="http://schemas.microsoft.com/office/drawing/2014/main" id="{19128254-4CEB-41D0-8F95-867C23ED76DE}"/>
              </a:ext>
            </a:extLst>
          </p:cNvPr>
          <p:cNvSpPr/>
          <p:nvPr/>
        </p:nvSpPr>
        <p:spPr>
          <a:xfrm>
            <a:off x="3416255" y="3915194"/>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C1A63485-496C-4C2B-B371-2E6AED3C3BF0}"/>
              </a:ext>
            </a:extLst>
          </p:cNvPr>
          <p:cNvSpPr/>
          <p:nvPr/>
        </p:nvSpPr>
        <p:spPr>
          <a:xfrm>
            <a:off x="5200786" y="1889550"/>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32">
            <a:extLst>
              <a:ext uri="{FF2B5EF4-FFF2-40B4-BE49-F238E27FC236}">
                <a16:creationId xmlns:a16="http://schemas.microsoft.com/office/drawing/2014/main" id="{05E6D809-D57D-4A90-9E3D-762BBA2FF965}"/>
              </a:ext>
            </a:extLst>
          </p:cNvPr>
          <p:cNvCxnSpPr>
            <a:cxnSpLocks/>
            <a:stCxn id="32" idx="3"/>
            <a:endCxn id="31" idx="7"/>
          </p:cNvCxnSpPr>
          <p:nvPr/>
        </p:nvCxnSpPr>
        <p:spPr>
          <a:xfrm flipH="1">
            <a:off x="3680226" y="2165767"/>
            <a:ext cx="1567951" cy="1794717"/>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37" name="타원 36">
            <a:extLst>
              <a:ext uri="{FF2B5EF4-FFF2-40B4-BE49-F238E27FC236}">
                <a16:creationId xmlns:a16="http://schemas.microsoft.com/office/drawing/2014/main" id="{7F2EF0AB-22BE-40CD-8BF8-4306AFC87A72}"/>
              </a:ext>
            </a:extLst>
          </p:cNvPr>
          <p:cNvSpPr/>
          <p:nvPr/>
        </p:nvSpPr>
        <p:spPr>
          <a:xfrm>
            <a:off x="5292388" y="3915194"/>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a:extLst>
              <a:ext uri="{FF2B5EF4-FFF2-40B4-BE49-F238E27FC236}">
                <a16:creationId xmlns:a16="http://schemas.microsoft.com/office/drawing/2014/main" id="{B73B5D75-32D0-4034-878D-3DBA02AFB61A}"/>
              </a:ext>
            </a:extLst>
          </p:cNvPr>
          <p:cNvCxnSpPr>
            <a:cxnSpLocks/>
            <a:stCxn id="32" idx="4"/>
            <a:endCxn id="37" idx="0"/>
          </p:cNvCxnSpPr>
          <p:nvPr/>
        </p:nvCxnSpPr>
        <p:spPr>
          <a:xfrm>
            <a:off x="5362590" y="2213158"/>
            <a:ext cx="84429" cy="1702036"/>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43" name="타원 42">
            <a:extLst>
              <a:ext uri="{FF2B5EF4-FFF2-40B4-BE49-F238E27FC236}">
                <a16:creationId xmlns:a16="http://schemas.microsoft.com/office/drawing/2014/main" id="{402BB77F-22AD-45C2-BA74-2107FC811B90}"/>
              </a:ext>
            </a:extLst>
          </p:cNvPr>
          <p:cNvSpPr/>
          <p:nvPr/>
        </p:nvSpPr>
        <p:spPr>
          <a:xfrm>
            <a:off x="6851124" y="3915194"/>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4" name="직선 연결선 43">
            <a:extLst>
              <a:ext uri="{FF2B5EF4-FFF2-40B4-BE49-F238E27FC236}">
                <a16:creationId xmlns:a16="http://schemas.microsoft.com/office/drawing/2014/main" id="{31FCFB50-C831-4F88-B198-1D0E92E40DE0}"/>
              </a:ext>
            </a:extLst>
          </p:cNvPr>
          <p:cNvCxnSpPr>
            <a:cxnSpLocks/>
            <a:stCxn id="32" idx="5"/>
            <a:endCxn id="43" idx="1"/>
          </p:cNvCxnSpPr>
          <p:nvPr/>
        </p:nvCxnSpPr>
        <p:spPr>
          <a:xfrm>
            <a:off x="5477003" y="2165767"/>
            <a:ext cx="1419411" cy="1794717"/>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pic>
        <p:nvPicPr>
          <p:cNvPr id="50" name="그림 49">
            <a:extLst>
              <a:ext uri="{FF2B5EF4-FFF2-40B4-BE49-F238E27FC236}">
                <a16:creationId xmlns:a16="http://schemas.microsoft.com/office/drawing/2014/main" id="{19F8BE7F-CF4E-4682-98FC-9FEB0E7ACD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1534" y="5357900"/>
            <a:ext cx="5153285" cy="1500100"/>
          </a:xfrm>
          <a:prstGeom prst="rect">
            <a:avLst/>
          </a:prstGeom>
          <a:ln>
            <a:solidFill>
              <a:schemeClr val="tx1"/>
            </a:solidFill>
          </a:ln>
        </p:spPr>
      </p:pic>
      <p:sp>
        <p:nvSpPr>
          <p:cNvPr id="62" name="TextBox 61">
            <a:extLst>
              <a:ext uri="{FF2B5EF4-FFF2-40B4-BE49-F238E27FC236}">
                <a16:creationId xmlns:a16="http://schemas.microsoft.com/office/drawing/2014/main" id="{17031B7F-A3DC-40EE-8576-2C8177C03F22}"/>
              </a:ext>
            </a:extLst>
          </p:cNvPr>
          <p:cNvSpPr txBox="1"/>
          <p:nvPr/>
        </p:nvSpPr>
        <p:spPr>
          <a:xfrm>
            <a:off x="279401" y="1190772"/>
            <a:ext cx="1155700" cy="369332"/>
          </a:xfrm>
          <a:prstGeom prst="rect">
            <a:avLst/>
          </a:prstGeom>
          <a:noFill/>
        </p:spPr>
        <p:txBody>
          <a:bodyPr wrap="square" rtlCol="0">
            <a:spAutoFit/>
          </a:bodyPr>
          <a:lstStyle/>
          <a:p>
            <a:r>
              <a:rPr lang="en-US" altLang="ko-KR" b="1" dirty="0"/>
              <a:t>example</a:t>
            </a:r>
            <a:endParaRPr lang="ko-KR" altLang="en-US" dirty="0"/>
          </a:p>
        </p:txBody>
      </p:sp>
      <p:sp>
        <p:nvSpPr>
          <p:cNvPr id="63" name="화살표: 오른쪽 62">
            <a:extLst>
              <a:ext uri="{FF2B5EF4-FFF2-40B4-BE49-F238E27FC236}">
                <a16:creationId xmlns:a16="http://schemas.microsoft.com/office/drawing/2014/main" id="{69CD3706-4578-4293-88DE-91C4229F59AC}"/>
              </a:ext>
            </a:extLst>
          </p:cNvPr>
          <p:cNvSpPr/>
          <p:nvPr/>
        </p:nvSpPr>
        <p:spPr>
          <a:xfrm>
            <a:off x="7831828" y="3625324"/>
            <a:ext cx="1249476" cy="50800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오른쪽 63">
            <a:extLst>
              <a:ext uri="{FF2B5EF4-FFF2-40B4-BE49-F238E27FC236}">
                <a16:creationId xmlns:a16="http://schemas.microsoft.com/office/drawing/2014/main" id="{D749573C-9C5C-442D-8697-2901E391FA4F}"/>
              </a:ext>
            </a:extLst>
          </p:cNvPr>
          <p:cNvSpPr/>
          <p:nvPr/>
        </p:nvSpPr>
        <p:spPr>
          <a:xfrm rot="5400000">
            <a:off x="5238336" y="5081214"/>
            <a:ext cx="396708" cy="50800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a:extLst>
              <a:ext uri="{FF2B5EF4-FFF2-40B4-BE49-F238E27FC236}">
                <a16:creationId xmlns:a16="http://schemas.microsoft.com/office/drawing/2014/main" id="{99434FB8-3AFF-4D66-B96D-3343E12F5B26}"/>
              </a:ext>
            </a:extLst>
          </p:cNvPr>
          <p:cNvSpPr/>
          <p:nvPr/>
        </p:nvSpPr>
        <p:spPr>
          <a:xfrm>
            <a:off x="304987" y="5960877"/>
            <a:ext cx="309261" cy="309261"/>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a:extLst>
              <a:ext uri="{FF2B5EF4-FFF2-40B4-BE49-F238E27FC236}">
                <a16:creationId xmlns:a16="http://schemas.microsoft.com/office/drawing/2014/main" id="{FBFCD4FB-1F57-4651-B687-B9D4BAA31634}"/>
              </a:ext>
            </a:extLst>
          </p:cNvPr>
          <p:cNvSpPr/>
          <p:nvPr/>
        </p:nvSpPr>
        <p:spPr>
          <a:xfrm>
            <a:off x="843690" y="5946530"/>
            <a:ext cx="323608" cy="3236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7" name="직선 연결선 66">
            <a:extLst>
              <a:ext uri="{FF2B5EF4-FFF2-40B4-BE49-F238E27FC236}">
                <a16:creationId xmlns:a16="http://schemas.microsoft.com/office/drawing/2014/main" id="{622353D5-74BB-40AE-B4DE-FEDD2277CE8A}"/>
              </a:ext>
            </a:extLst>
          </p:cNvPr>
          <p:cNvCxnSpPr>
            <a:cxnSpLocks/>
            <a:stCxn id="66" idx="2"/>
            <a:endCxn id="65" idx="6"/>
          </p:cNvCxnSpPr>
          <p:nvPr/>
        </p:nvCxnSpPr>
        <p:spPr>
          <a:xfrm flipH="1">
            <a:off x="614248" y="6108334"/>
            <a:ext cx="229442" cy="7174"/>
          </a:xfrm>
          <a:prstGeom prst="line">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pic>
        <p:nvPicPr>
          <p:cNvPr id="68" name="그림 67">
            <a:extLst>
              <a:ext uri="{FF2B5EF4-FFF2-40B4-BE49-F238E27FC236}">
                <a16:creationId xmlns:a16="http://schemas.microsoft.com/office/drawing/2014/main" id="{58105D07-BDBB-4B4F-B25F-6FB8C4E0D1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03569" y="5903975"/>
            <a:ext cx="422354" cy="423064"/>
          </a:xfrm>
          <a:prstGeom prst="rect">
            <a:avLst/>
          </a:prstGeom>
        </p:spPr>
      </p:pic>
      <p:sp>
        <p:nvSpPr>
          <p:cNvPr id="69" name="TextBox 68">
            <a:extLst>
              <a:ext uri="{FF2B5EF4-FFF2-40B4-BE49-F238E27FC236}">
                <a16:creationId xmlns:a16="http://schemas.microsoft.com/office/drawing/2014/main" id="{A78D67CC-FE33-46A3-A367-A17009EC4C30}"/>
              </a:ext>
            </a:extLst>
          </p:cNvPr>
          <p:cNvSpPr txBox="1"/>
          <p:nvPr/>
        </p:nvSpPr>
        <p:spPr>
          <a:xfrm>
            <a:off x="184691" y="6262665"/>
            <a:ext cx="2179744" cy="338554"/>
          </a:xfrm>
          <a:prstGeom prst="rect">
            <a:avLst/>
          </a:prstGeom>
          <a:noFill/>
        </p:spPr>
        <p:txBody>
          <a:bodyPr wrap="square" rtlCol="0">
            <a:spAutoFit/>
          </a:bodyPr>
          <a:lstStyle/>
          <a:p>
            <a:r>
              <a:rPr lang="en-US" altLang="ko-KR" sz="1600" dirty="0" err="1"/>
              <a:t>InterlayerConnection</a:t>
            </a:r>
            <a:r>
              <a:rPr lang="en-US" altLang="ko-KR" sz="1600" dirty="0"/>
              <a:t>        </a:t>
            </a:r>
            <a:endParaRPr lang="ko-KR" altLang="en-US" sz="1600" dirty="0"/>
          </a:p>
        </p:txBody>
      </p:sp>
      <p:sp>
        <p:nvSpPr>
          <p:cNvPr id="70" name="직사각형 69">
            <a:extLst>
              <a:ext uri="{FF2B5EF4-FFF2-40B4-BE49-F238E27FC236}">
                <a16:creationId xmlns:a16="http://schemas.microsoft.com/office/drawing/2014/main" id="{67819670-2B32-4C2A-911F-F1FA0BAE3A65}"/>
              </a:ext>
            </a:extLst>
          </p:cNvPr>
          <p:cNvSpPr/>
          <p:nvPr/>
        </p:nvSpPr>
        <p:spPr>
          <a:xfrm>
            <a:off x="1255259" y="1838369"/>
            <a:ext cx="1338828" cy="369332"/>
          </a:xfrm>
          <a:prstGeom prst="rect">
            <a:avLst/>
          </a:prstGeom>
        </p:spPr>
        <p:txBody>
          <a:bodyPr wrap="none">
            <a:spAutoFit/>
          </a:bodyPr>
          <a:lstStyle/>
          <a:p>
            <a:r>
              <a:rPr lang="en-US" altLang="ko-KR" b="1" i="1" dirty="0"/>
              <a:t>Base layer</a:t>
            </a:r>
            <a:endParaRPr lang="ko-KR" altLang="en-US" b="1" i="1" dirty="0"/>
          </a:p>
        </p:txBody>
      </p:sp>
      <p:sp>
        <p:nvSpPr>
          <p:cNvPr id="71" name="직사각형 70">
            <a:extLst>
              <a:ext uri="{FF2B5EF4-FFF2-40B4-BE49-F238E27FC236}">
                <a16:creationId xmlns:a16="http://schemas.microsoft.com/office/drawing/2014/main" id="{86DDBE41-372E-4601-90A6-DEB55D80C29F}"/>
              </a:ext>
            </a:extLst>
          </p:cNvPr>
          <p:cNvSpPr/>
          <p:nvPr/>
        </p:nvSpPr>
        <p:spPr>
          <a:xfrm>
            <a:off x="1037510" y="3879324"/>
            <a:ext cx="1595309" cy="369332"/>
          </a:xfrm>
          <a:prstGeom prst="rect">
            <a:avLst/>
          </a:prstGeom>
        </p:spPr>
        <p:txBody>
          <a:bodyPr wrap="none">
            <a:spAutoFit/>
          </a:bodyPr>
          <a:lstStyle/>
          <a:p>
            <a:r>
              <a:rPr lang="en-US" altLang="ko-KR" b="1" i="1" dirty="0"/>
              <a:t>beacon layer</a:t>
            </a:r>
            <a:endParaRPr lang="ko-KR" altLang="en-US" b="1" i="1" dirty="0"/>
          </a:p>
        </p:txBody>
      </p:sp>
      <p:sp>
        <p:nvSpPr>
          <p:cNvPr id="74" name="직사각형 73">
            <a:extLst>
              <a:ext uri="{FF2B5EF4-FFF2-40B4-BE49-F238E27FC236}">
                <a16:creationId xmlns:a16="http://schemas.microsoft.com/office/drawing/2014/main" id="{4B73127C-8A63-4148-AF51-34CC86F71B46}"/>
              </a:ext>
            </a:extLst>
          </p:cNvPr>
          <p:cNvSpPr/>
          <p:nvPr/>
        </p:nvSpPr>
        <p:spPr>
          <a:xfrm>
            <a:off x="9072426" y="1675077"/>
            <a:ext cx="1530077" cy="1636280"/>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DAFA0403-B7CD-4BD8-BC12-8A0F51B86ABA}"/>
              </a:ext>
            </a:extLst>
          </p:cNvPr>
          <p:cNvSpPr txBox="1"/>
          <p:nvPr/>
        </p:nvSpPr>
        <p:spPr>
          <a:xfrm>
            <a:off x="10063453" y="2765513"/>
            <a:ext cx="569387" cy="246221"/>
          </a:xfrm>
          <a:prstGeom prst="rect">
            <a:avLst/>
          </a:prstGeom>
          <a:noFill/>
        </p:spPr>
        <p:txBody>
          <a:bodyPr wrap="square" rtlCol="0">
            <a:spAutoFit/>
          </a:bodyPr>
          <a:lstStyle/>
          <a:p>
            <a:r>
              <a:rPr lang="en-US" altLang="ko-KR" sz="1000" dirty="0">
                <a:solidFill>
                  <a:srgbClr val="AFAFAF"/>
                </a:solidFill>
                <a:highlight>
                  <a:srgbClr val="000000"/>
                </a:highlight>
              </a:rPr>
              <a:t>400</a:t>
            </a:r>
            <a:endParaRPr lang="ko-KR" altLang="en-US" sz="1000" dirty="0">
              <a:solidFill>
                <a:srgbClr val="AFAFAF"/>
              </a:solidFill>
              <a:highlight>
                <a:srgbClr val="000000"/>
              </a:highlight>
            </a:endParaRPr>
          </a:p>
        </p:txBody>
      </p:sp>
      <p:sp>
        <p:nvSpPr>
          <p:cNvPr id="76" name="직사각형 75">
            <a:extLst>
              <a:ext uri="{FF2B5EF4-FFF2-40B4-BE49-F238E27FC236}">
                <a16:creationId xmlns:a16="http://schemas.microsoft.com/office/drawing/2014/main" id="{F211E574-14BD-4978-A2EA-5B2A9FE7D9BF}"/>
              </a:ext>
            </a:extLst>
          </p:cNvPr>
          <p:cNvSpPr/>
          <p:nvPr/>
        </p:nvSpPr>
        <p:spPr>
          <a:xfrm>
            <a:off x="9064311" y="4607511"/>
            <a:ext cx="1981449" cy="1008604"/>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a:extLst>
              <a:ext uri="{FF2B5EF4-FFF2-40B4-BE49-F238E27FC236}">
                <a16:creationId xmlns:a16="http://schemas.microsoft.com/office/drawing/2014/main" id="{42A78696-D167-4C26-A089-87DF2F150B41}"/>
              </a:ext>
            </a:extLst>
          </p:cNvPr>
          <p:cNvSpPr/>
          <p:nvPr/>
        </p:nvSpPr>
        <p:spPr>
          <a:xfrm>
            <a:off x="7581954" y="5683195"/>
            <a:ext cx="4305059" cy="830997"/>
          </a:xfrm>
          <a:prstGeom prst="rect">
            <a:avLst/>
          </a:prstGeom>
          <a:solidFill>
            <a:schemeClr val="bg1"/>
          </a:solidFill>
          <a:ln>
            <a:solidFill>
              <a:schemeClr val="tx1"/>
            </a:solidFill>
          </a:ln>
        </p:spPr>
        <p:txBody>
          <a:bodyPr wrap="square">
            <a:spAutoFit/>
          </a:bodyPr>
          <a:lstStyle/>
          <a:p>
            <a:r>
              <a:rPr lang="en-US" altLang="ko-KR" sz="1600" dirty="0"/>
              <a:t>The description that all objects in the beacon floor will have in common. Reaction distance information of beacon was input.</a:t>
            </a:r>
            <a:endParaRPr lang="ko-KR" altLang="en-US" sz="1600" dirty="0"/>
          </a:p>
        </p:txBody>
      </p:sp>
    </p:spTree>
    <p:extLst>
      <p:ext uri="{BB962C8B-B14F-4D97-AF65-F5344CB8AC3E}">
        <p14:creationId xmlns:p14="http://schemas.microsoft.com/office/powerpoint/2010/main" val="1435117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EC800"/>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727249-7000-4FBB-85CC-DC59DE04DFE6}"/>
              </a:ext>
            </a:extLst>
          </p:cNvPr>
          <p:cNvSpPr txBox="1"/>
          <p:nvPr/>
        </p:nvSpPr>
        <p:spPr>
          <a:xfrm>
            <a:off x="3182381" y="2705725"/>
            <a:ext cx="5827237" cy="1446550"/>
          </a:xfrm>
          <a:prstGeom prst="rect">
            <a:avLst/>
          </a:prstGeom>
          <a:noFill/>
        </p:spPr>
        <p:txBody>
          <a:bodyPr wrap="none" rtlCol="0">
            <a:spAutoFit/>
          </a:bodyPr>
          <a:lstStyle/>
          <a:p>
            <a:pPr algn="ctr"/>
            <a:r>
              <a:rPr kumimoji="1" lang="en-US" altLang="ja-JP" sz="8800" b="1" dirty="0">
                <a:solidFill>
                  <a:schemeClr val="bg1"/>
                </a:solidFill>
                <a:latin typeface="Century Gothic" panose="020B0502020202020204" pitchFamily="34" charset="0"/>
              </a:rPr>
              <a:t>Thank You</a:t>
            </a:r>
            <a:endParaRPr kumimoji="1" lang="ja-JP" altLang="en-US" sz="88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78084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D72C4ECD-01BF-4ECA-A7D8-DC8B2200D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7" y="0"/>
            <a:ext cx="12233448" cy="6858000"/>
          </a:xfrm>
          <a:prstGeom prst="rect">
            <a:avLst/>
          </a:prstGeom>
        </p:spPr>
      </p:pic>
      <p:grpSp>
        <p:nvGrpSpPr>
          <p:cNvPr id="3" name="グループ化 5">
            <a:extLst>
              <a:ext uri="{FF2B5EF4-FFF2-40B4-BE49-F238E27FC236}">
                <a16:creationId xmlns:a16="http://schemas.microsoft.com/office/drawing/2014/main" id="{34F77A27-9014-4F3D-9AC2-1EC331361D00}"/>
              </a:ext>
            </a:extLst>
          </p:cNvPr>
          <p:cNvGrpSpPr/>
          <p:nvPr/>
        </p:nvGrpSpPr>
        <p:grpSpPr>
          <a:xfrm>
            <a:off x="0" y="0"/>
            <a:ext cx="8496300" cy="6858000"/>
            <a:chOff x="0" y="0"/>
            <a:chExt cx="8496300" cy="6858000"/>
          </a:xfrm>
        </p:grpSpPr>
        <p:sp>
          <p:nvSpPr>
            <p:cNvPr id="4" name="直角三角形 1">
              <a:extLst>
                <a:ext uri="{FF2B5EF4-FFF2-40B4-BE49-F238E27FC236}">
                  <a16:creationId xmlns:a16="http://schemas.microsoft.com/office/drawing/2014/main" id="{B1C9D08C-ACD2-4550-A497-7D99D5F64D4B}"/>
                </a:ext>
              </a:extLst>
            </p:cNvPr>
            <p:cNvSpPr/>
            <p:nvPr/>
          </p:nvSpPr>
          <p:spPr>
            <a:xfrm rot="5400000">
              <a:off x="819150" y="-819150"/>
              <a:ext cx="6858000" cy="8496300"/>
            </a:xfrm>
            <a:prstGeom prst="rtTriangle">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2">
              <a:extLst>
                <a:ext uri="{FF2B5EF4-FFF2-40B4-BE49-F238E27FC236}">
                  <a16:creationId xmlns:a16="http://schemas.microsoft.com/office/drawing/2014/main" id="{B462B3D9-6D24-469D-8A33-21BCD317CA82}"/>
                </a:ext>
              </a:extLst>
            </p:cNvPr>
            <p:cNvSpPr txBox="1"/>
            <p:nvPr/>
          </p:nvSpPr>
          <p:spPr>
            <a:xfrm>
              <a:off x="550412" y="626923"/>
              <a:ext cx="813043" cy="1446550"/>
            </a:xfrm>
            <a:prstGeom prst="rect">
              <a:avLst/>
            </a:prstGeom>
            <a:noFill/>
          </p:spPr>
          <p:txBody>
            <a:bodyPr wrap="none" rtlCol="0">
              <a:spAutoFit/>
            </a:bodyPr>
            <a:lstStyle/>
            <a:p>
              <a:r>
                <a:rPr lang="en-US" altLang="ja-JP" sz="8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endParaRPr kumimoji="1" lang="ja-JP" altLang="en-US" sz="8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テキスト ボックス 4">
              <a:extLst>
                <a:ext uri="{FF2B5EF4-FFF2-40B4-BE49-F238E27FC236}">
                  <a16:creationId xmlns:a16="http://schemas.microsoft.com/office/drawing/2014/main" id="{936FA037-E311-4232-813F-C91E94F6D920}"/>
                </a:ext>
              </a:extLst>
            </p:cNvPr>
            <p:cNvSpPr txBox="1"/>
            <p:nvPr/>
          </p:nvSpPr>
          <p:spPr>
            <a:xfrm>
              <a:off x="1609725" y="926535"/>
              <a:ext cx="4801314" cy="1754326"/>
            </a:xfrm>
            <a:prstGeom prst="rect">
              <a:avLst/>
            </a:prstGeom>
            <a:noFill/>
          </p:spPr>
          <p:txBody>
            <a:bodyPr wrap="none" rtlCol="0">
              <a:spAutoFit/>
            </a:bodyPr>
            <a:lstStyle/>
            <a:p>
              <a:r>
                <a:rPr lang="en-US" altLang="ja-JP" sz="5400" b="1" dirty="0">
                  <a:solidFill>
                    <a:schemeClr val="bg1"/>
                  </a:solidFill>
                  <a:effectLst>
                    <a:outerShdw blurRad="38100" dist="38100" dir="2700000" algn="tl">
                      <a:srgbClr val="000000">
                        <a:alpha val="43137"/>
                      </a:srgbClr>
                    </a:outerShdw>
                  </a:effectLst>
                  <a:latin typeface="Arial" panose="020B0604020202020204" pitchFamily="34" charset="0"/>
                  <a:ea typeface="Ebrima" panose="02000000000000000000" pitchFamily="2" charset="0"/>
                  <a:cs typeface="Arial" panose="020B0604020202020204" pitchFamily="34" charset="0"/>
                </a:rPr>
                <a:t>Thick vs Thin </a:t>
              </a:r>
            </a:p>
            <a:p>
              <a:r>
                <a:rPr lang="en-US" altLang="ja-JP" sz="5400" b="1" dirty="0">
                  <a:solidFill>
                    <a:schemeClr val="bg1"/>
                  </a:solidFill>
                  <a:effectLst>
                    <a:outerShdw blurRad="38100" dist="38100" dir="2700000" algn="tl">
                      <a:srgbClr val="000000">
                        <a:alpha val="43137"/>
                      </a:srgbClr>
                    </a:outerShdw>
                  </a:effectLst>
                  <a:latin typeface="Arial" panose="020B0604020202020204" pitchFamily="34" charset="0"/>
                  <a:ea typeface="Ebrima" panose="02000000000000000000" pitchFamily="2" charset="0"/>
                  <a:cs typeface="Arial" panose="020B0604020202020204" pitchFamily="34" charset="0"/>
                </a:rPr>
                <a:t>Model</a:t>
              </a:r>
            </a:p>
          </p:txBody>
        </p:sp>
      </p:grpSp>
      <p:sp>
        <p:nvSpPr>
          <p:cNvPr id="2" name="TextBox 1">
            <a:extLst>
              <a:ext uri="{FF2B5EF4-FFF2-40B4-BE49-F238E27FC236}">
                <a16:creationId xmlns:a16="http://schemas.microsoft.com/office/drawing/2014/main" id="{4E3B9A36-A669-44BD-BB8A-E301935082BD}"/>
              </a:ext>
            </a:extLst>
          </p:cNvPr>
          <p:cNvSpPr txBox="1"/>
          <p:nvPr/>
        </p:nvSpPr>
        <p:spPr>
          <a:xfrm>
            <a:off x="2779276" y="4837370"/>
            <a:ext cx="6633448" cy="1524007"/>
          </a:xfrm>
          <a:prstGeom prst="rect">
            <a:avLst/>
          </a:prstGeom>
          <a:noFill/>
        </p:spPr>
        <p:txBody>
          <a:bodyPr wrap="square" rtlCol="0">
            <a:spAutoFit/>
          </a:bodyPr>
          <a:lstStyle/>
          <a:p>
            <a:pPr>
              <a:lnSpc>
                <a:spcPct val="150000"/>
              </a:lnSpc>
            </a:pPr>
            <a:r>
              <a:rPr lang="en-US" altLang="ko-KR" sz="1600" dirty="0">
                <a:solidFill>
                  <a:schemeClr val="tx1">
                    <a:lumMod val="65000"/>
                    <a:lumOff val="35000"/>
                  </a:schemeClr>
                </a:solidFill>
              </a:rPr>
              <a:t>  Depending on whether the wall is thick, it can be classified into the Thick or Thin model. If the wall has a significant thickness, the Thick model can be used for it. And if it is a paper wall, then the Thin model can be used.</a:t>
            </a:r>
            <a:endParaRPr lang="ko-KR" altLang="en-US" sz="1600" dirty="0">
              <a:solidFill>
                <a:schemeClr val="tx1">
                  <a:lumMod val="65000"/>
                  <a:lumOff val="35000"/>
                </a:schemeClr>
              </a:solidFill>
            </a:endParaRPr>
          </a:p>
        </p:txBody>
      </p:sp>
    </p:spTree>
    <p:extLst>
      <p:ext uri="{BB962C8B-B14F-4D97-AF65-F5344CB8AC3E}">
        <p14:creationId xmlns:p14="http://schemas.microsoft.com/office/powerpoint/2010/main" val="611978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표 24">
            <a:extLst>
              <a:ext uri="{FF2B5EF4-FFF2-40B4-BE49-F238E27FC236}">
                <a16:creationId xmlns:a16="http://schemas.microsoft.com/office/drawing/2014/main" id="{41DDBF7C-AF56-4F05-82B6-19CE13239A3E}"/>
              </a:ext>
            </a:extLst>
          </p:cNvPr>
          <p:cNvGraphicFramePr>
            <a:graphicFrameLocks noGrp="1"/>
          </p:cNvGraphicFramePr>
          <p:nvPr>
            <p:extLst>
              <p:ext uri="{D42A27DB-BD31-4B8C-83A1-F6EECF244321}">
                <p14:modId xmlns:p14="http://schemas.microsoft.com/office/powerpoint/2010/main" val="1305238260"/>
              </p:ext>
            </p:extLst>
          </p:nvPr>
        </p:nvGraphicFramePr>
        <p:xfrm>
          <a:off x="511338" y="1311540"/>
          <a:ext cx="11169324" cy="5092172"/>
        </p:xfrm>
        <a:graphic>
          <a:graphicData uri="http://schemas.openxmlformats.org/drawingml/2006/table">
            <a:tbl>
              <a:tblPr firstRow="1" bandRow="1">
                <a:tableStyleId>{69012ECD-51FC-41F1-AA8D-1B2483CD663E}</a:tableStyleId>
              </a:tblPr>
              <a:tblGrid>
                <a:gridCol w="1379606">
                  <a:extLst>
                    <a:ext uri="{9D8B030D-6E8A-4147-A177-3AD203B41FA5}">
                      <a16:colId xmlns:a16="http://schemas.microsoft.com/office/drawing/2014/main" val="3016897839"/>
                    </a:ext>
                  </a:extLst>
                </a:gridCol>
                <a:gridCol w="4894859">
                  <a:extLst>
                    <a:ext uri="{9D8B030D-6E8A-4147-A177-3AD203B41FA5}">
                      <a16:colId xmlns:a16="http://schemas.microsoft.com/office/drawing/2014/main" val="2752022224"/>
                    </a:ext>
                  </a:extLst>
                </a:gridCol>
                <a:gridCol w="4894859">
                  <a:extLst>
                    <a:ext uri="{9D8B030D-6E8A-4147-A177-3AD203B41FA5}">
                      <a16:colId xmlns:a16="http://schemas.microsoft.com/office/drawing/2014/main" val="3634218529"/>
                    </a:ext>
                  </a:extLst>
                </a:gridCol>
              </a:tblGrid>
              <a:tr h="402131">
                <a:tc>
                  <a:txBody>
                    <a:bodyPr/>
                    <a:lstStyle/>
                    <a:p>
                      <a:pPr algn="ctr" latinLnBrk="1"/>
                      <a:endParaRPr lang="ko-KR" altLang="en-US"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latinLnBrk="1"/>
                      <a:r>
                        <a:rPr lang="en-US" altLang="ko-KR" dirty="0"/>
                        <a:t>Thick</a:t>
                      </a:r>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latinLnBrk="1"/>
                      <a:r>
                        <a:rPr lang="en-US" altLang="ko-KR" dirty="0"/>
                        <a:t>Thin</a:t>
                      </a:r>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809973709"/>
                  </a:ext>
                </a:extLst>
              </a:tr>
              <a:tr h="2734322">
                <a:tc>
                  <a:txBody>
                    <a:bodyPr/>
                    <a:lstStyle/>
                    <a:p>
                      <a:pPr algn="ctr" latinLnBrk="1"/>
                      <a:r>
                        <a:rPr lang="en-US" altLang="ko-KR" dirty="0"/>
                        <a:t>Floor plan</a:t>
                      </a:r>
                      <a:endParaRPr lang="en-US" altLang="ko-KR"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95138237"/>
                  </a:ext>
                </a:extLst>
              </a:tr>
              <a:tr h="1153007">
                <a:tc>
                  <a:txBody>
                    <a:bodyPr/>
                    <a:lstStyle/>
                    <a:p>
                      <a:pPr algn="ctr" latinLnBrk="1"/>
                      <a:r>
                        <a:rPr lang="en-US" altLang="ko-KR" dirty="0"/>
                        <a:t>Door</a:t>
                      </a:r>
                      <a:endParaRPr lang="ko-KR" altLang="en-US"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algn="l" latinLnBrk="1"/>
                      <a:r>
                        <a:rPr lang="en-US" altLang="ko-KR" sz="1800" kern="1200" dirty="0">
                          <a:effectLst/>
                        </a:rPr>
                        <a:t>Define as a </a:t>
                      </a:r>
                      <a:r>
                        <a:rPr lang="en-US" altLang="ko-KR" sz="1800" kern="1200" dirty="0" err="1">
                          <a:effectLst/>
                        </a:rPr>
                        <a:t>CellSpace</a:t>
                      </a:r>
                      <a:r>
                        <a:rPr lang="en-US" altLang="ko-KR" sz="1800" kern="1200" dirty="0">
                          <a:effectLst/>
                        </a:rPr>
                        <a:t> and define </a:t>
                      </a:r>
                      <a:r>
                        <a:rPr lang="en-US" altLang="ko-KR" sz="1800" kern="1200" dirty="0" err="1">
                          <a:effectLst/>
                        </a:rPr>
                        <a:t>CellSapceBoundry</a:t>
                      </a:r>
                      <a:r>
                        <a:rPr lang="en-US" altLang="ko-KR" sz="1800" kern="1200" dirty="0">
                          <a:effectLst/>
                        </a:rPr>
                        <a:t> on the side that touches another </a:t>
                      </a:r>
                      <a:r>
                        <a:rPr lang="en-US" altLang="ko-KR" sz="1800" kern="1200" dirty="0" err="1">
                          <a:effectLst/>
                        </a:rPr>
                        <a:t>CellSpace</a:t>
                      </a:r>
                      <a:r>
                        <a:rPr lang="en-US" altLang="ko-KR" sz="1800" kern="1200" dirty="0">
                          <a:effectLst/>
                        </a:rPr>
                        <a:t>.</a:t>
                      </a:r>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200" dirty="0">
                          <a:effectLst/>
                        </a:rPr>
                        <a:t>Define as a </a:t>
                      </a:r>
                      <a:r>
                        <a:rPr lang="en-US" altLang="ko-KR" sz="1800" kern="1200" dirty="0" err="1">
                          <a:effectLst/>
                        </a:rPr>
                        <a:t>CellSpaceBoundary</a:t>
                      </a:r>
                      <a:r>
                        <a:rPr lang="en-US" altLang="ko-KR" sz="1800" kern="1200" dirty="0">
                          <a:effectLst/>
                        </a:rPr>
                        <a:t> on the intersection of the different </a:t>
                      </a:r>
                      <a:r>
                        <a:rPr lang="en-US" altLang="ko-KR" sz="1800" kern="1200" dirty="0" err="1">
                          <a:effectLst/>
                        </a:rPr>
                        <a:t>CellSpaces</a:t>
                      </a:r>
                      <a:r>
                        <a:rPr lang="en-US" altLang="ko-KR" sz="1800" kern="1200" dirty="0">
                          <a:effectLst/>
                        </a:rPr>
                        <a:t>.</a:t>
                      </a:r>
                      <a:endParaRPr lang="ko-KR" altLang="ko-KR" sz="1800" kern="1200" dirty="0">
                        <a:solidFill>
                          <a:schemeClr val="tx1"/>
                        </a:solidFill>
                        <a:effectLst/>
                        <a:latin typeface="+mn-lt"/>
                        <a:ea typeface="+mn-ea"/>
                        <a:cs typeface="+mn-cs"/>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76658114"/>
                  </a:ext>
                </a:extLst>
              </a:tr>
              <a:tr h="802712">
                <a:tc>
                  <a:txBody>
                    <a:bodyPr/>
                    <a:lstStyle/>
                    <a:p>
                      <a:pPr algn="ctr" latinLnBrk="1"/>
                      <a:r>
                        <a:rPr lang="en-US" altLang="ko-KR" dirty="0"/>
                        <a:t>Wall</a:t>
                      </a:r>
                      <a:endParaRPr lang="ko-KR" altLang="en-US"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algn="l" latinLnBrk="1"/>
                      <a:r>
                        <a:rPr lang="en-US" altLang="ko-KR" sz="1800" kern="1200" dirty="0">
                          <a:effectLst/>
                        </a:rPr>
                        <a:t>Do not allocate space on the wall.</a:t>
                      </a:r>
                    </a:p>
                    <a:p>
                      <a:pPr algn="l" latinLnBrk="1"/>
                      <a:r>
                        <a:rPr lang="en-US" altLang="ko-KR" sz="1800" kern="1200" dirty="0">
                          <a:effectLst/>
                        </a:rPr>
                        <a:t>Or define as a </a:t>
                      </a:r>
                      <a:r>
                        <a:rPr lang="en-US" altLang="ko-KR" sz="1800" kern="1200" dirty="0" err="1">
                          <a:effectLst/>
                        </a:rPr>
                        <a:t>CellSpace</a:t>
                      </a:r>
                      <a:r>
                        <a:rPr lang="en-US" altLang="ko-KR" sz="1800" kern="1200" dirty="0">
                          <a:effectLst/>
                        </a:rPr>
                        <a:t> with no state.</a:t>
                      </a:r>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200" dirty="0">
                          <a:effectLst/>
                        </a:rPr>
                        <a:t>The boundary of the </a:t>
                      </a:r>
                      <a:r>
                        <a:rPr lang="en-US" altLang="ko-KR" sz="1800" kern="1200" dirty="0" err="1">
                          <a:effectLst/>
                        </a:rPr>
                        <a:t>CellSpace</a:t>
                      </a:r>
                      <a:r>
                        <a:rPr lang="en-US" altLang="ko-KR" sz="1800" kern="1200" dirty="0">
                          <a:effectLst/>
                        </a:rPr>
                        <a:t> defined as the room serves as the wall.</a:t>
                      </a:r>
                      <a:endParaRPr lang="en-US" altLang="ko-KR" sz="1800" kern="1200" dirty="0">
                        <a:solidFill>
                          <a:schemeClr val="tx1"/>
                        </a:solidFill>
                        <a:effectLst/>
                        <a:latin typeface="+mn-lt"/>
                        <a:ea typeface="+mn-ea"/>
                        <a:cs typeface="+mn-cs"/>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9556430"/>
                  </a:ext>
                </a:extLst>
              </a:tr>
            </a:tbl>
          </a:graphicData>
        </a:graphic>
      </p:graphicFrame>
      <p:sp>
        <p:nvSpPr>
          <p:cNvPr id="2" name="제목 1">
            <a:extLst>
              <a:ext uri="{FF2B5EF4-FFF2-40B4-BE49-F238E27FC236}">
                <a16:creationId xmlns:a16="http://schemas.microsoft.com/office/drawing/2014/main" id="{052C50B1-A3F3-441D-9B46-DEEE215F2FC1}"/>
              </a:ext>
            </a:extLst>
          </p:cNvPr>
          <p:cNvSpPr>
            <a:spLocks noGrp="1"/>
          </p:cNvSpPr>
          <p:nvPr>
            <p:ph type="title"/>
          </p:nvPr>
        </p:nvSpPr>
        <p:spPr/>
        <p:txBody>
          <a:bodyPr/>
          <a:lstStyle/>
          <a:p>
            <a:r>
              <a:rPr lang="en-US" altLang="ja-JP" spc="300" dirty="0">
                <a:solidFill>
                  <a:schemeClr val="tx1">
                    <a:lumMod val="75000"/>
                    <a:lumOff val="25000"/>
                  </a:schemeClr>
                </a:solidFill>
                <a:latin typeface="Arial" panose="020B0604020202020204" pitchFamily="34" charset="0"/>
                <a:ea typeface="Ebrima" panose="02000000000000000000" pitchFamily="2" charset="0"/>
                <a:cs typeface="Arial" panose="020B0604020202020204" pitchFamily="34" charset="0"/>
              </a:rPr>
              <a:t>Thick vs Thin Model(1)</a:t>
            </a:r>
          </a:p>
        </p:txBody>
      </p:sp>
      <p:sp>
        <p:nvSpPr>
          <p:cNvPr id="20" name="슬라이드 번호 개체 틀 19">
            <a:extLst>
              <a:ext uri="{FF2B5EF4-FFF2-40B4-BE49-F238E27FC236}">
                <a16:creationId xmlns:a16="http://schemas.microsoft.com/office/drawing/2014/main" id="{78C58CC3-8D78-4657-9155-126B156F86B5}"/>
              </a:ext>
            </a:extLst>
          </p:cNvPr>
          <p:cNvSpPr>
            <a:spLocks noGrp="1"/>
          </p:cNvSpPr>
          <p:nvPr>
            <p:ph type="sldNum" sz="quarter" idx="12"/>
          </p:nvPr>
        </p:nvSpPr>
        <p:spPr/>
        <p:txBody>
          <a:bodyPr/>
          <a:lstStyle/>
          <a:p>
            <a:fld id="{0D9CB574-A4A8-4E77-A1D3-B2611E4BD372}" type="slidenum">
              <a:rPr lang="ko-KR" altLang="en-US" smtClean="0"/>
              <a:t>4</a:t>
            </a:fld>
            <a:endParaRPr lang="ko-KR" altLang="en-US"/>
          </a:p>
        </p:txBody>
      </p:sp>
      <p:pic>
        <p:nvPicPr>
          <p:cNvPr id="21" name="그림 20">
            <a:extLst>
              <a:ext uri="{FF2B5EF4-FFF2-40B4-BE49-F238E27FC236}">
                <a16:creationId xmlns:a16="http://schemas.microsoft.com/office/drawing/2014/main" id="{70CB53DB-9695-495C-BD8A-0B7897CA2178}"/>
              </a:ext>
            </a:extLst>
          </p:cNvPr>
          <p:cNvPicPr/>
          <p:nvPr/>
        </p:nvPicPr>
        <p:blipFill>
          <a:blip r:embed="rId2"/>
          <a:stretch>
            <a:fillRect/>
          </a:stretch>
        </p:blipFill>
        <p:spPr>
          <a:xfrm>
            <a:off x="2500237" y="1904880"/>
            <a:ext cx="3517592" cy="2538869"/>
          </a:xfrm>
          <a:prstGeom prst="rect">
            <a:avLst/>
          </a:prstGeom>
        </p:spPr>
      </p:pic>
      <p:pic>
        <p:nvPicPr>
          <p:cNvPr id="41" name="그림 40">
            <a:extLst>
              <a:ext uri="{FF2B5EF4-FFF2-40B4-BE49-F238E27FC236}">
                <a16:creationId xmlns:a16="http://schemas.microsoft.com/office/drawing/2014/main" id="{23ABE17D-67B4-4F2E-9C77-63B9C87638C1}"/>
              </a:ext>
            </a:extLst>
          </p:cNvPr>
          <p:cNvPicPr/>
          <p:nvPr/>
        </p:nvPicPr>
        <p:blipFill>
          <a:blip r:embed="rId3"/>
          <a:stretch>
            <a:fillRect/>
          </a:stretch>
        </p:blipFill>
        <p:spPr>
          <a:xfrm>
            <a:off x="7425557" y="1904880"/>
            <a:ext cx="3665486" cy="2538869"/>
          </a:xfrm>
          <a:prstGeom prst="rect">
            <a:avLst/>
          </a:prstGeom>
        </p:spPr>
      </p:pic>
    </p:spTree>
    <p:extLst>
      <p:ext uri="{BB962C8B-B14F-4D97-AF65-F5344CB8AC3E}">
        <p14:creationId xmlns:p14="http://schemas.microsoft.com/office/powerpoint/2010/main" val="40525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표 24">
            <a:extLst>
              <a:ext uri="{FF2B5EF4-FFF2-40B4-BE49-F238E27FC236}">
                <a16:creationId xmlns:a16="http://schemas.microsoft.com/office/drawing/2014/main" id="{41DDBF7C-AF56-4F05-82B6-19CE13239A3E}"/>
              </a:ext>
            </a:extLst>
          </p:cNvPr>
          <p:cNvGraphicFramePr>
            <a:graphicFrameLocks noGrp="1"/>
          </p:cNvGraphicFramePr>
          <p:nvPr>
            <p:extLst>
              <p:ext uri="{D42A27DB-BD31-4B8C-83A1-F6EECF244321}">
                <p14:modId xmlns:p14="http://schemas.microsoft.com/office/powerpoint/2010/main" val="3678736860"/>
              </p:ext>
            </p:extLst>
          </p:nvPr>
        </p:nvGraphicFramePr>
        <p:xfrm>
          <a:off x="511338" y="1311540"/>
          <a:ext cx="11169324" cy="5165460"/>
        </p:xfrm>
        <a:graphic>
          <a:graphicData uri="http://schemas.openxmlformats.org/drawingml/2006/table">
            <a:tbl>
              <a:tblPr firstRow="1" bandRow="1">
                <a:tableStyleId>{69012ECD-51FC-41F1-AA8D-1B2483CD663E}</a:tableStyleId>
              </a:tblPr>
              <a:tblGrid>
                <a:gridCol w="1379606">
                  <a:extLst>
                    <a:ext uri="{9D8B030D-6E8A-4147-A177-3AD203B41FA5}">
                      <a16:colId xmlns:a16="http://schemas.microsoft.com/office/drawing/2014/main" val="3016897839"/>
                    </a:ext>
                  </a:extLst>
                </a:gridCol>
                <a:gridCol w="4894859">
                  <a:extLst>
                    <a:ext uri="{9D8B030D-6E8A-4147-A177-3AD203B41FA5}">
                      <a16:colId xmlns:a16="http://schemas.microsoft.com/office/drawing/2014/main" val="2752022224"/>
                    </a:ext>
                  </a:extLst>
                </a:gridCol>
                <a:gridCol w="4894859">
                  <a:extLst>
                    <a:ext uri="{9D8B030D-6E8A-4147-A177-3AD203B41FA5}">
                      <a16:colId xmlns:a16="http://schemas.microsoft.com/office/drawing/2014/main" val="3634218529"/>
                    </a:ext>
                  </a:extLst>
                </a:gridCol>
              </a:tblGrid>
              <a:tr h="402131">
                <a:tc>
                  <a:txBody>
                    <a:bodyPr/>
                    <a:lstStyle/>
                    <a:p>
                      <a:pPr algn="ctr" latinLnBrk="1"/>
                      <a:endParaRPr lang="ko-KR" altLang="en-US"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latinLnBrk="1"/>
                      <a:r>
                        <a:rPr lang="en-US" altLang="ko-KR" dirty="0"/>
                        <a:t>Thick</a:t>
                      </a:r>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latinLnBrk="1"/>
                      <a:r>
                        <a:rPr lang="en-US" altLang="ko-KR" dirty="0"/>
                        <a:t>Thin</a:t>
                      </a:r>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809973709"/>
                  </a:ext>
                </a:extLst>
              </a:tr>
              <a:tr h="2563054">
                <a:tc>
                  <a:txBody>
                    <a:bodyPr/>
                    <a:lstStyle/>
                    <a:p>
                      <a:pPr algn="ctr" latinLnBrk="1"/>
                      <a:r>
                        <a:rPr lang="en-US" altLang="ko-KR" sz="1800" kern="1200" dirty="0" err="1">
                          <a:solidFill>
                            <a:schemeClr val="tx1"/>
                          </a:solidFill>
                          <a:effectLst/>
                          <a:latin typeface="+mn-lt"/>
                          <a:ea typeface="+mn-ea"/>
                          <a:cs typeface="+mn-cs"/>
                        </a:rPr>
                        <a:t>InEditor</a:t>
                      </a:r>
                      <a:endParaRPr lang="en-US" altLang="ko-KR"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95138237"/>
                  </a:ext>
                </a:extLst>
              </a:tr>
              <a:tr h="2200275">
                <a:tc>
                  <a:txBody>
                    <a:bodyPr/>
                    <a:lstStyle/>
                    <a:p>
                      <a:pPr algn="ctr" latinLnBrk="1"/>
                      <a:r>
                        <a:rPr lang="en-US" altLang="ko-KR" dirty="0" err="1">
                          <a:solidFill>
                            <a:schemeClr val="tx1"/>
                          </a:solidFill>
                        </a:rPr>
                        <a:t>InViewer</a:t>
                      </a:r>
                      <a:endParaRPr lang="ko-KR" altLang="en-US"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algn="l" latinLnBrk="1"/>
                      <a:endParaRPr lang="ko-KR" altLang="en-US"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ko-KR" sz="1800" kern="1200" dirty="0">
                        <a:solidFill>
                          <a:schemeClr val="tx1"/>
                        </a:solidFill>
                        <a:effectLst/>
                        <a:latin typeface="+mn-lt"/>
                        <a:ea typeface="+mn-ea"/>
                        <a:cs typeface="+mn-cs"/>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76658114"/>
                  </a:ext>
                </a:extLst>
              </a:tr>
            </a:tbl>
          </a:graphicData>
        </a:graphic>
      </p:graphicFrame>
      <p:sp>
        <p:nvSpPr>
          <p:cNvPr id="2" name="제목 1">
            <a:extLst>
              <a:ext uri="{FF2B5EF4-FFF2-40B4-BE49-F238E27FC236}">
                <a16:creationId xmlns:a16="http://schemas.microsoft.com/office/drawing/2014/main" id="{052C50B1-A3F3-441D-9B46-DEEE215F2FC1}"/>
              </a:ext>
            </a:extLst>
          </p:cNvPr>
          <p:cNvSpPr>
            <a:spLocks noGrp="1"/>
          </p:cNvSpPr>
          <p:nvPr>
            <p:ph type="title"/>
          </p:nvPr>
        </p:nvSpPr>
        <p:spPr/>
        <p:txBody>
          <a:bodyPr/>
          <a:lstStyle/>
          <a:p>
            <a:r>
              <a:rPr lang="en-US" altLang="ja-JP" spc="300" dirty="0">
                <a:solidFill>
                  <a:schemeClr val="tx1">
                    <a:lumMod val="75000"/>
                    <a:lumOff val="25000"/>
                  </a:schemeClr>
                </a:solidFill>
                <a:latin typeface="Arial" panose="020B0604020202020204" pitchFamily="34" charset="0"/>
                <a:ea typeface="Ebrima" panose="02000000000000000000" pitchFamily="2" charset="0"/>
                <a:cs typeface="Arial" panose="020B0604020202020204" pitchFamily="34" charset="0"/>
              </a:rPr>
              <a:t>Thick vs Thin Model(2)</a:t>
            </a:r>
          </a:p>
        </p:txBody>
      </p:sp>
      <p:sp>
        <p:nvSpPr>
          <p:cNvPr id="20" name="슬라이드 번호 개체 틀 19">
            <a:extLst>
              <a:ext uri="{FF2B5EF4-FFF2-40B4-BE49-F238E27FC236}">
                <a16:creationId xmlns:a16="http://schemas.microsoft.com/office/drawing/2014/main" id="{78C58CC3-8D78-4657-9155-126B156F86B5}"/>
              </a:ext>
            </a:extLst>
          </p:cNvPr>
          <p:cNvSpPr>
            <a:spLocks noGrp="1"/>
          </p:cNvSpPr>
          <p:nvPr>
            <p:ph type="sldNum" sz="quarter" idx="12"/>
          </p:nvPr>
        </p:nvSpPr>
        <p:spPr/>
        <p:txBody>
          <a:bodyPr/>
          <a:lstStyle/>
          <a:p>
            <a:fld id="{0D9CB574-A4A8-4E77-A1D3-B2611E4BD372}" type="slidenum">
              <a:rPr lang="ko-KR" altLang="en-US" smtClean="0"/>
              <a:t>5</a:t>
            </a:fld>
            <a:endParaRPr lang="ko-KR" altLang="en-US"/>
          </a:p>
        </p:txBody>
      </p:sp>
      <p:pic>
        <p:nvPicPr>
          <p:cNvPr id="7" name="그림 6">
            <a:extLst>
              <a:ext uri="{FF2B5EF4-FFF2-40B4-BE49-F238E27FC236}">
                <a16:creationId xmlns:a16="http://schemas.microsoft.com/office/drawing/2014/main" id="{163D59B6-E5FE-4F34-8265-8F571763E55C}"/>
              </a:ext>
            </a:extLst>
          </p:cNvPr>
          <p:cNvPicPr/>
          <p:nvPr/>
        </p:nvPicPr>
        <p:blipFill rotWithShape="1">
          <a:blip r:embed="rId2"/>
          <a:srcRect b="14559"/>
          <a:stretch/>
        </p:blipFill>
        <p:spPr>
          <a:xfrm>
            <a:off x="2612378" y="1739191"/>
            <a:ext cx="3600000" cy="2459947"/>
          </a:xfrm>
          <a:prstGeom prst="rect">
            <a:avLst/>
          </a:prstGeom>
        </p:spPr>
      </p:pic>
      <p:pic>
        <p:nvPicPr>
          <p:cNvPr id="8" name="그림 7">
            <a:extLst>
              <a:ext uri="{FF2B5EF4-FFF2-40B4-BE49-F238E27FC236}">
                <a16:creationId xmlns:a16="http://schemas.microsoft.com/office/drawing/2014/main" id="{16D51257-4C06-4691-A4A0-D379894C2457}"/>
              </a:ext>
            </a:extLst>
          </p:cNvPr>
          <p:cNvPicPr/>
          <p:nvPr/>
        </p:nvPicPr>
        <p:blipFill rotWithShape="1">
          <a:blip r:embed="rId3"/>
          <a:srcRect b="15491"/>
          <a:stretch/>
        </p:blipFill>
        <p:spPr>
          <a:xfrm>
            <a:off x="7458300" y="1739191"/>
            <a:ext cx="3600000" cy="2459947"/>
          </a:xfrm>
          <a:prstGeom prst="rect">
            <a:avLst/>
          </a:prstGeom>
        </p:spPr>
      </p:pic>
      <p:pic>
        <p:nvPicPr>
          <p:cNvPr id="14" name="그림 13">
            <a:extLst>
              <a:ext uri="{FF2B5EF4-FFF2-40B4-BE49-F238E27FC236}">
                <a16:creationId xmlns:a16="http://schemas.microsoft.com/office/drawing/2014/main" id="{E8324F23-629D-420B-8F21-159DB76847AD}"/>
              </a:ext>
            </a:extLst>
          </p:cNvPr>
          <p:cNvPicPr/>
          <p:nvPr/>
        </p:nvPicPr>
        <p:blipFill rotWithShape="1">
          <a:blip r:embed="rId4"/>
          <a:srcRect l="5119" t="33387" r="28370" b="2906"/>
          <a:stretch/>
        </p:blipFill>
        <p:spPr bwMode="auto">
          <a:xfrm rot="900000">
            <a:off x="2619779" y="4209898"/>
            <a:ext cx="3306557" cy="2306143"/>
          </a:xfrm>
          <a:custGeom>
            <a:avLst/>
            <a:gdLst>
              <a:gd name="connsiteX0" fmla="*/ 399851 w 3306557"/>
              <a:gd name="connsiteY0" fmla="*/ 429738 h 2306143"/>
              <a:gd name="connsiteX1" fmla="*/ 2003653 w 3306557"/>
              <a:gd name="connsiteY1" fmla="*/ 0 h 2306143"/>
              <a:gd name="connsiteX2" fmla="*/ 3275789 w 3306557"/>
              <a:gd name="connsiteY2" fmla="*/ 734468 h 2306143"/>
              <a:gd name="connsiteX3" fmla="*/ 3306557 w 3306557"/>
              <a:gd name="connsiteY3" fmla="*/ 849295 h 2306143"/>
              <a:gd name="connsiteX4" fmla="*/ 2648408 w 3306557"/>
              <a:gd name="connsiteY4" fmla="*/ 1989244 h 2306143"/>
              <a:gd name="connsiteX5" fmla="*/ 1465724 w 3306557"/>
              <a:gd name="connsiteY5" fmla="*/ 2306143 h 2306143"/>
              <a:gd name="connsiteX6" fmla="*/ 1311709 w 3306557"/>
              <a:gd name="connsiteY6" fmla="*/ 2306143 h 2306143"/>
              <a:gd name="connsiteX7" fmla="*/ 135204 w 3306557"/>
              <a:gd name="connsiteY7" fmla="*/ 1626888 h 2306143"/>
              <a:gd name="connsiteX8" fmla="*/ 0 w 3306557"/>
              <a:gd name="connsiteY8" fmla="*/ 1122299 h 230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6557" h="2306143">
                <a:moveTo>
                  <a:pt x="399851" y="429738"/>
                </a:moveTo>
                <a:lnTo>
                  <a:pt x="2003653" y="0"/>
                </a:lnTo>
                <a:lnTo>
                  <a:pt x="3275789" y="734468"/>
                </a:lnTo>
                <a:lnTo>
                  <a:pt x="3306557" y="849295"/>
                </a:lnTo>
                <a:lnTo>
                  <a:pt x="2648408" y="1989244"/>
                </a:lnTo>
                <a:lnTo>
                  <a:pt x="1465724" y="2306143"/>
                </a:lnTo>
                <a:lnTo>
                  <a:pt x="1311709" y="2306143"/>
                </a:lnTo>
                <a:lnTo>
                  <a:pt x="135204" y="1626888"/>
                </a:lnTo>
                <a:lnTo>
                  <a:pt x="0" y="1122299"/>
                </a:lnTo>
                <a:close/>
              </a:path>
            </a:pathLst>
          </a:custGeom>
          <a:ln>
            <a:noFill/>
          </a:ln>
          <a:extLst>
            <a:ext uri="{53640926-AAD7-44D8-BBD7-CCE9431645EC}">
              <a14:shadowObscured xmlns:a14="http://schemas.microsoft.com/office/drawing/2010/main"/>
            </a:ext>
          </a:extLst>
        </p:spPr>
      </p:pic>
      <p:pic>
        <p:nvPicPr>
          <p:cNvPr id="18" name="그림 17">
            <a:extLst>
              <a:ext uri="{FF2B5EF4-FFF2-40B4-BE49-F238E27FC236}">
                <a16:creationId xmlns:a16="http://schemas.microsoft.com/office/drawing/2014/main" id="{9A3826BC-EA61-4845-B33F-C3F183F797E4}"/>
              </a:ext>
            </a:extLst>
          </p:cNvPr>
          <p:cNvPicPr/>
          <p:nvPr/>
        </p:nvPicPr>
        <p:blipFill rotWithShape="1">
          <a:blip r:embed="rId4"/>
          <a:srcRect l="46715" t="14209" r="2862" b="44367"/>
          <a:stretch/>
        </p:blipFill>
        <p:spPr bwMode="auto">
          <a:xfrm rot="900000">
            <a:off x="7961929" y="4343245"/>
            <a:ext cx="3071359" cy="1837249"/>
          </a:xfrm>
          <a:custGeom>
            <a:avLst/>
            <a:gdLst>
              <a:gd name="connsiteX0" fmla="*/ 98119 w 2506782"/>
              <a:gd name="connsiteY0" fmla="*/ 329873 h 1499526"/>
              <a:gd name="connsiteX1" fmla="*/ 1329223 w 2506782"/>
              <a:gd name="connsiteY1" fmla="*/ 0 h 1499526"/>
              <a:gd name="connsiteX2" fmla="*/ 1737636 w 2506782"/>
              <a:gd name="connsiteY2" fmla="*/ 0 h 1499526"/>
              <a:gd name="connsiteX3" fmla="*/ 2506782 w 2506782"/>
              <a:gd name="connsiteY3" fmla="*/ 444067 h 1499526"/>
              <a:gd name="connsiteX4" fmla="*/ 2506782 w 2506782"/>
              <a:gd name="connsiteY4" fmla="*/ 558497 h 1499526"/>
              <a:gd name="connsiteX5" fmla="*/ 2088652 w 2506782"/>
              <a:gd name="connsiteY5" fmla="*/ 1282719 h 1499526"/>
              <a:gd name="connsiteX6" fmla="*/ 1279517 w 2506782"/>
              <a:gd name="connsiteY6" fmla="*/ 1499526 h 1499526"/>
              <a:gd name="connsiteX7" fmla="*/ 82726 w 2506782"/>
              <a:gd name="connsiteY7" fmla="*/ 808558 h 1499526"/>
              <a:gd name="connsiteX8" fmla="*/ 0 w 2506782"/>
              <a:gd name="connsiteY8" fmla="*/ 499820 h 149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6782" h="1499526">
                <a:moveTo>
                  <a:pt x="98119" y="329873"/>
                </a:moveTo>
                <a:lnTo>
                  <a:pt x="1329223" y="0"/>
                </a:lnTo>
                <a:lnTo>
                  <a:pt x="1737636" y="0"/>
                </a:lnTo>
                <a:lnTo>
                  <a:pt x="2506782" y="444067"/>
                </a:lnTo>
                <a:lnTo>
                  <a:pt x="2506782" y="558497"/>
                </a:lnTo>
                <a:lnTo>
                  <a:pt x="2088652" y="1282719"/>
                </a:lnTo>
                <a:lnTo>
                  <a:pt x="1279517" y="1499526"/>
                </a:lnTo>
                <a:lnTo>
                  <a:pt x="82726" y="808558"/>
                </a:lnTo>
                <a:lnTo>
                  <a:pt x="0" y="499820"/>
                </a:ln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81670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EDD89163-8E9A-4FD6-AA51-BAC894BB2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7" y="0"/>
            <a:ext cx="12233448" cy="6858000"/>
          </a:xfrm>
          <a:prstGeom prst="rect">
            <a:avLst/>
          </a:prstGeom>
        </p:spPr>
      </p:pic>
      <p:sp>
        <p:nvSpPr>
          <p:cNvPr id="4" name="直角三角形 1">
            <a:extLst>
              <a:ext uri="{FF2B5EF4-FFF2-40B4-BE49-F238E27FC236}">
                <a16:creationId xmlns:a16="http://schemas.microsoft.com/office/drawing/2014/main" id="{AB47CA1B-7BB2-4D31-97C0-761F39E980AA}"/>
              </a:ext>
            </a:extLst>
          </p:cNvPr>
          <p:cNvSpPr/>
          <p:nvPr/>
        </p:nvSpPr>
        <p:spPr>
          <a:xfrm rot="5400000">
            <a:off x="819150" y="-819150"/>
            <a:ext cx="6858000" cy="8496300"/>
          </a:xfrm>
          <a:prstGeom prst="rtTriangle">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2">
            <a:extLst>
              <a:ext uri="{FF2B5EF4-FFF2-40B4-BE49-F238E27FC236}">
                <a16:creationId xmlns:a16="http://schemas.microsoft.com/office/drawing/2014/main" id="{8DBC380D-A038-47B6-9F21-F6C284917978}"/>
              </a:ext>
            </a:extLst>
          </p:cNvPr>
          <p:cNvSpPr txBox="1"/>
          <p:nvPr/>
        </p:nvSpPr>
        <p:spPr>
          <a:xfrm>
            <a:off x="550412" y="626923"/>
            <a:ext cx="813043" cy="1446550"/>
          </a:xfrm>
          <a:prstGeom prst="rect">
            <a:avLst/>
          </a:prstGeom>
          <a:noFill/>
        </p:spPr>
        <p:txBody>
          <a:bodyPr wrap="none" rtlCol="0">
            <a:spAutoFit/>
          </a:bodyPr>
          <a:lstStyle/>
          <a:p>
            <a:r>
              <a:rPr lang="en-US" altLang="ja-JP" sz="8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kumimoji="1" lang="ja-JP" altLang="en-US" sz="8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テキスト ボックス 4">
            <a:extLst>
              <a:ext uri="{FF2B5EF4-FFF2-40B4-BE49-F238E27FC236}">
                <a16:creationId xmlns:a16="http://schemas.microsoft.com/office/drawing/2014/main" id="{759C836D-FE17-4564-B727-36FDA64CDCDE}"/>
              </a:ext>
            </a:extLst>
          </p:cNvPr>
          <p:cNvSpPr txBox="1"/>
          <p:nvPr/>
        </p:nvSpPr>
        <p:spPr>
          <a:xfrm>
            <a:off x="1609725" y="926535"/>
            <a:ext cx="3647152" cy="2585323"/>
          </a:xfrm>
          <a:prstGeom prst="rect">
            <a:avLst/>
          </a:prstGeom>
          <a:noFill/>
        </p:spPr>
        <p:txBody>
          <a:bodyPr wrap="none" rtlCol="0">
            <a:spAutoFit/>
          </a:bodyPr>
          <a:lstStyle/>
          <a:p>
            <a:r>
              <a:rPr lang="en-US" altLang="ja-JP" sz="5400" b="1" dirty="0">
                <a:solidFill>
                  <a:schemeClr val="bg1"/>
                </a:solidFill>
                <a:effectLst>
                  <a:outerShdw blurRad="38100" dist="38100" dir="2700000" algn="tl">
                    <a:srgbClr val="000000">
                      <a:alpha val="43137"/>
                    </a:srgbClr>
                  </a:outerShdw>
                </a:effectLst>
                <a:latin typeface="Arial" panose="020B0604020202020204" pitchFamily="34" charset="0"/>
                <a:ea typeface="Ebrima" panose="02000000000000000000" pitchFamily="2" charset="0"/>
                <a:cs typeface="Arial" panose="020B0604020202020204" pitchFamily="34" charset="0"/>
              </a:rPr>
              <a:t>Stair as </a:t>
            </a:r>
          </a:p>
          <a:p>
            <a:r>
              <a:rPr lang="en-US" altLang="ja-JP" sz="5400" b="1" dirty="0">
                <a:solidFill>
                  <a:schemeClr val="bg1"/>
                </a:solidFill>
                <a:effectLst>
                  <a:outerShdw blurRad="38100" dist="38100" dir="2700000" algn="tl">
                    <a:srgbClr val="000000">
                      <a:alpha val="43137"/>
                    </a:srgbClr>
                  </a:outerShdw>
                </a:effectLst>
                <a:latin typeface="Arial" panose="020B0604020202020204" pitchFamily="34" charset="0"/>
                <a:ea typeface="Ebrima" panose="02000000000000000000" pitchFamily="2" charset="0"/>
                <a:cs typeface="Arial" panose="020B0604020202020204" pitchFamily="34" charset="0"/>
              </a:rPr>
              <a:t>separated </a:t>
            </a:r>
          </a:p>
          <a:p>
            <a:r>
              <a:rPr lang="en-US" altLang="ja-JP" sz="5400" b="1" dirty="0">
                <a:solidFill>
                  <a:schemeClr val="bg1"/>
                </a:solidFill>
                <a:effectLst>
                  <a:outerShdw blurRad="38100" dist="38100" dir="2700000" algn="tl">
                    <a:srgbClr val="000000">
                      <a:alpha val="43137"/>
                    </a:srgbClr>
                  </a:outerShdw>
                </a:effectLst>
                <a:latin typeface="Arial" panose="020B0604020202020204" pitchFamily="34" charset="0"/>
                <a:ea typeface="Ebrima" panose="02000000000000000000" pitchFamily="2" charset="0"/>
                <a:cs typeface="Arial" panose="020B0604020202020204" pitchFamily="34" charset="0"/>
              </a:rPr>
              <a:t>cell</a:t>
            </a:r>
          </a:p>
        </p:txBody>
      </p:sp>
      <p:sp>
        <p:nvSpPr>
          <p:cNvPr id="7" name="TextBox 6">
            <a:extLst>
              <a:ext uri="{FF2B5EF4-FFF2-40B4-BE49-F238E27FC236}">
                <a16:creationId xmlns:a16="http://schemas.microsoft.com/office/drawing/2014/main" id="{A7843984-39EF-4752-89F9-51BD267ED08E}"/>
              </a:ext>
            </a:extLst>
          </p:cNvPr>
          <p:cNvSpPr txBox="1"/>
          <p:nvPr/>
        </p:nvSpPr>
        <p:spPr>
          <a:xfrm>
            <a:off x="2897731" y="4775346"/>
            <a:ext cx="6633448" cy="1154675"/>
          </a:xfrm>
          <a:prstGeom prst="rect">
            <a:avLst/>
          </a:prstGeom>
          <a:noFill/>
        </p:spPr>
        <p:txBody>
          <a:bodyPr wrap="square" rtlCol="0">
            <a:spAutoFit/>
          </a:bodyPr>
          <a:lstStyle/>
          <a:p>
            <a:pPr>
              <a:lnSpc>
                <a:spcPct val="150000"/>
              </a:lnSpc>
            </a:pPr>
            <a:r>
              <a:rPr lang="en-US" altLang="ko-KR" sz="1600" dirty="0">
                <a:solidFill>
                  <a:schemeClr val="tx1">
                    <a:lumMod val="65000"/>
                    <a:lumOff val="35000"/>
                  </a:schemeClr>
                </a:solidFill>
              </a:rPr>
              <a:t>In this part, we will look at several cases of interlayer movement in indoor space. If you fully understand this part, you will be able to draw about most of the interlayer movement(stairs, escalators, elevators, ...).</a:t>
            </a:r>
          </a:p>
        </p:txBody>
      </p:sp>
    </p:spTree>
    <p:extLst>
      <p:ext uri="{BB962C8B-B14F-4D97-AF65-F5344CB8AC3E}">
        <p14:creationId xmlns:p14="http://schemas.microsoft.com/office/powerpoint/2010/main" val="10704894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Staircase(1)</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29725" y="6324600"/>
            <a:ext cx="2743200" cy="365125"/>
          </a:xfrm>
        </p:spPr>
        <p:txBody>
          <a:bodyPr/>
          <a:lstStyle/>
          <a:p>
            <a:fld id="{0D9CB574-A4A8-4E77-A1D3-B2611E4BD372}" type="slidenum">
              <a:rPr lang="ko-KR" altLang="en-US" smtClean="0"/>
              <a:t>7</a:t>
            </a:fld>
            <a:endParaRPr lang="ko-KR" altLang="en-US"/>
          </a:p>
        </p:txBody>
      </p:sp>
      <p:pic>
        <p:nvPicPr>
          <p:cNvPr id="2053" name="Picture 5" descr="emergency stairì ëí ì´ë¯¸ì§ ê²ìê²°ê³¼">
            <a:extLst>
              <a:ext uri="{FF2B5EF4-FFF2-40B4-BE49-F238E27FC236}">
                <a16:creationId xmlns:a16="http://schemas.microsoft.com/office/drawing/2014/main" id="{7C0C05FC-AD3D-46C3-B7D9-DD1BC5DCE3D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32988" y="1351548"/>
            <a:ext cx="2936683" cy="44807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5" name="Picture 7" descr="elevator glassì ëí ì´ë¯¸ì§ ê²ìê²°ê³¼">
            <a:extLst>
              <a:ext uri="{FF2B5EF4-FFF2-40B4-BE49-F238E27FC236}">
                <a16:creationId xmlns:a16="http://schemas.microsoft.com/office/drawing/2014/main" id="{F6193A41-181D-4033-BAFF-C791C2A279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676323" y="1351548"/>
            <a:ext cx="2290550" cy="44807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7" name="Picture 9" descr="emergency ladderì ëí ì´ë¯¸ì§ ê²ìê²°ê³¼">
            <a:extLst>
              <a:ext uri="{FF2B5EF4-FFF2-40B4-BE49-F238E27FC236}">
                <a16:creationId xmlns:a16="http://schemas.microsoft.com/office/drawing/2014/main" id="{4AD15188-60D6-4818-B5E6-AFE18F53B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873" y="1351548"/>
            <a:ext cx="2981709" cy="44807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79" name="직사각형 178">
            <a:extLst>
              <a:ext uri="{FF2B5EF4-FFF2-40B4-BE49-F238E27FC236}">
                <a16:creationId xmlns:a16="http://schemas.microsoft.com/office/drawing/2014/main" id="{07EFC86F-3348-43D2-83CE-C254B9453782}"/>
              </a:ext>
            </a:extLst>
          </p:cNvPr>
          <p:cNvSpPr/>
          <p:nvPr/>
        </p:nvSpPr>
        <p:spPr>
          <a:xfrm>
            <a:off x="732988" y="5832258"/>
            <a:ext cx="2936683" cy="338554"/>
          </a:xfrm>
          <a:prstGeom prst="rect">
            <a:avLst/>
          </a:prstGeom>
        </p:spPr>
        <p:txBody>
          <a:bodyPr wrap="square">
            <a:spAutoFit/>
          </a:bodyPr>
          <a:lstStyle/>
          <a:p>
            <a:pPr algn="ctr"/>
            <a:r>
              <a:rPr lang="en-US" altLang="ko-KR" sz="1600" b="1" i="1" dirty="0"/>
              <a:t>staircase</a:t>
            </a:r>
            <a:endParaRPr lang="ko-KR" altLang="en-US" sz="1600" b="1" i="1" dirty="0"/>
          </a:p>
        </p:txBody>
      </p:sp>
      <p:sp>
        <p:nvSpPr>
          <p:cNvPr id="184" name="직사각형 183">
            <a:extLst>
              <a:ext uri="{FF2B5EF4-FFF2-40B4-BE49-F238E27FC236}">
                <a16:creationId xmlns:a16="http://schemas.microsoft.com/office/drawing/2014/main" id="{265337D0-6D19-477C-9BF7-EFA773253298}"/>
              </a:ext>
            </a:extLst>
          </p:cNvPr>
          <p:cNvSpPr/>
          <p:nvPr/>
        </p:nvSpPr>
        <p:spPr>
          <a:xfrm>
            <a:off x="3669672" y="5832258"/>
            <a:ext cx="2297202" cy="338554"/>
          </a:xfrm>
          <a:prstGeom prst="rect">
            <a:avLst/>
          </a:prstGeom>
        </p:spPr>
        <p:txBody>
          <a:bodyPr wrap="square">
            <a:spAutoFit/>
          </a:bodyPr>
          <a:lstStyle/>
          <a:p>
            <a:pPr algn="ctr"/>
            <a:r>
              <a:rPr lang="en-US" altLang="ko-KR" sz="1600" b="1" i="1" dirty="0"/>
              <a:t>elevator</a:t>
            </a:r>
            <a:endParaRPr lang="ko-KR" altLang="en-US" sz="1600" b="1" i="1" dirty="0"/>
          </a:p>
        </p:txBody>
      </p:sp>
      <p:sp>
        <p:nvSpPr>
          <p:cNvPr id="185" name="직사각형 184">
            <a:extLst>
              <a:ext uri="{FF2B5EF4-FFF2-40B4-BE49-F238E27FC236}">
                <a16:creationId xmlns:a16="http://schemas.microsoft.com/office/drawing/2014/main" id="{F6ABD7DA-5FC2-49B1-A202-C06F692904D9}"/>
              </a:ext>
            </a:extLst>
          </p:cNvPr>
          <p:cNvSpPr/>
          <p:nvPr/>
        </p:nvSpPr>
        <p:spPr>
          <a:xfrm>
            <a:off x="5966872" y="5842598"/>
            <a:ext cx="2981709" cy="338554"/>
          </a:xfrm>
          <a:prstGeom prst="rect">
            <a:avLst/>
          </a:prstGeom>
        </p:spPr>
        <p:txBody>
          <a:bodyPr wrap="square">
            <a:spAutoFit/>
          </a:bodyPr>
          <a:lstStyle/>
          <a:p>
            <a:pPr algn="ctr"/>
            <a:r>
              <a:rPr lang="en-US" altLang="ko-KR" sz="1600" b="1" i="1" dirty="0"/>
              <a:t>ladder</a:t>
            </a:r>
            <a:endParaRPr lang="ko-KR" altLang="en-US" sz="1600" b="1" i="1" dirty="0"/>
          </a:p>
        </p:txBody>
      </p:sp>
      <p:sp>
        <p:nvSpPr>
          <p:cNvPr id="180" name="TextBox 179">
            <a:extLst>
              <a:ext uri="{FF2B5EF4-FFF2-40B4-BE49-F238E27FC236}">
                <a16:creationId xmlns:a16="http://schemas.microsoft.com/office/drawing/2014/main" id="{AB1FDAD2-4880-43A2-9E2E-D97E47521644}"/>
              </a:ext>
            </a:extLst>
          </p:cNvPr>
          <p:cNvSpPr txBox="1"/>
          <p:nvPr/>
        </p:nvSpPr>
        <p:spPr>
          <a:xfrm flipH="1">
            <a:off x="9153523" y="1353483"/>
            <a:ext cx="2619375" cy="4489115"/>
          </a:xfrm>
          <a:prstGeom prst="rect">
            <a:avLst/>
          </a:prstGeom>
          <a:solidFill>
            <a:schemeClr val="bg1"/>
          </a:solidFill>
          <a:ln>
            <a:solidFill>
              <a:schemeClr val="tx1"/>
            </a:solidFill>
          </a:ln>
        </p:spPr>
        <p:txBody>
          <a:bodyPr wrap="square" lIns="180000" tIns="144000" rIns="180000" bIns="144000" rtlCol="0" anchor="ctr" anchorCtr="0">
            <a:noAutofit/>
          </a:bodyPr>
          <a:lstStyle/>
          <a:p>
            <a:r>
              <a:rPr lang="en-US" altLang="ko-KR" sz="1600" dirty="0"/>
              <a:t>The common point of the three pictures next to each other is that there is a </a:t>
            </a:r>
            <a:r>
              <a:rPr lang="en-US" altLang="ko-KR" sz="1600" i="1" dirty="0"/>
              <a:t>vertical movement in the independent area.</a:t>
            </a:r>
            <a:r>
              <a:rPr lang="en-US" altLang="ko-KR" sz="1600" dirty="0"/>
              <a:t> </a:t>
            </a:r>
          </a:p>
          <a:p>
            <a:endParaRPr lang="en-US" altLang="ko-KR" sz="1600" dirty="0"/>
          </a:p>
          <a:p>
            <a:r>
              <a:rPr lang="en-US" altLang="ko-KR" sz="1600" dirty="0"/>
              <a:t>It is the area allocated </a:t>
            </a:r>
            <a:r>
              <a:rPr lang="en-US" altLang="ko-KR" sz="1600" i="1" dirty="0"/>
              <a:t>only for the movement</a:t>
            </a:r>
            <a:r>
              <a:rPr lang="en-US" altLang="ko-KR" sz="1600" dirty="0"/>
              <a:t>.</a:t>
            </a:r>
          </a:p>
          <a:p>
            <a:endParaRPr lang="en-US" altLang="ko-KR" sz="1600" dirty="0"/>
          </a:p>
          <a:p>
            <a:r>
              <a:rPr lang="en-US" altLang="ko-KR" sz="1600" dirty="0"/>
              <a:t>Thus, whatever space actually looks like, space can be represented in vertically contiguous </a:t>
            </a:r>
            <a:r>
              <a:rPr lang="en-US" altLang="ko-KR" sz="1600" dirty="0" err="1"/>
              <a:t>CellSpace</a:t>
            </a:r>
            <a:r>
              <a:rPr lang="en-US" altLang="ko-KR" sz="1600" dirty="0"/>
              <a:t>.</a:t>
            </a:r>
            <a:endParaRPr lang="ko-KR" altLang="en-US" sz="1600" dirty="0"/>
          </a:p>
        </p:txBody>
      </p:sp>
    </p:spTree>
    <p:extLst>
      <p:ext uri="{BB962C8B-B14F-4D97-AF65-F5344CB8AC3E}">
        <p14:creationId xmlns:p14="http://schemas.microsoft.com/office/powerpoint/2010/main" val="415668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Staircase(2)</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8</a:t>
            </a:fld>
            <a:endParaRPr lang="ko-KR" altLang="en-US"/>
          </a:p>
        </p:txBody>
      </p:sp>
      <p:pic>
        <p:nvPicPr>
          <p:cNvPr id="6" name="그림 5">
            <a:extLst>
              <a:ext uri="{FF2B5EF4-FFF2-40B4-BE49-F238E27FC236}">
                <a16:creationId xmlns:a16="http://schemas.microsoft.com/office/drawing/2014/main" id="{286263AF-2CE2-4E9E-A7E5-2D3E4288E0D5}"/>
              </a:ext>
            </a:extLst>
          </p:cNvPr>
          <p:cNvPicPr>
            <a:picLocks noChangeAspect="1"/>
          </p:cNvPicPr>
          <p:nvPr/>
        </p:nvPicPr>
        <p:blipFill>
          <a:blip r:embed="rId2"/>
          <a:stretch>
            <a:fillRect/>
          </a:stretch>
        </p:blipFill>
        <p:spPr>
          <a:xfrm>
            <a:off x="1345103" y="1827372"/>
            <a:ext cx="2285367" cy="3630749"/>
          </a:xfrm>
          <a:prstGeom prst="rect">
            <a:avLst/>
          </a:prstGeom>
        </p:spPr>
      </p:pic>
      <p:pic>
        <p:nvPicPr>
          <p:cNvPr id="129" name="그림 128">
            <a:extLst>
              <a:ext uri="{FF2B5EF4-FFF2-40B4-BE49-F238E27FC236}">
                <a16:creationId xmlns:a16="http://schemas.microsoft.com/office/drawing/2014/main" id="{83A2322D-BE41-4336-A2C1-E40A57986A71}"/>
              </a:ext>
            </a:extLst>
          </p:cNvPr>
          <p:cNvPicPr>
            <a:picLocks noChangeAspect="1"/>
          </p:cNvPicPr>
          <p:nvPr/>
        </p:nvPicPr>
        <p:blipFill>
          <a:blip r:embed="rId3"/>
          <a:stretch>
            <a:fillRect/>
          </a:stretch>
        </p:blipFill>
        <p:spPr>
          <a:xfrm>
            <a:off x="5256410" y="1831066"/>
            <a:ext cx="1822056" cy="3630749"/>
          </a:xfrm>
          <a:prstGeom prst="rect">
            <a:avLst/>
          </a:prstGeom>
        </p:spPr>
      </p:pic>
      <p:pic>
        <p:nvPicPr>
          <p:cNvPr id="155" name="그림 154">
            <a:extLst>
              <a:ext uri="{FF2B5EF4-FFF2-40B4-BE49-F238E27FC236}">
                <a16:creationId xmlns:a16="http://schemas.microsoft.com/office/drawing/2014/main" id="{57C3AA92-F93C-41A6-A313-B3FC88A5C05A}"/>
              </a:ext>
            </a:extLst>
          </p:cNvPr>
          <p:cNvPicPr>
            <a:picLocks noChangeAspect="1"/>
          </p:cNvPicPr>
          <p:nvPr/>
        </p:nvPicPr>
        <p:blipFill>
          <a:blip r:embed="rId4"/>
          <a:stretch>
            <a:fillRect/>
          </a:stretch>
        </p:blipFill>
        <p:spPr>
          <a:xfrm>
            <a:off x="8704407" y="1646139"/>
            <a:ext cx="1632930" cy="4129300"/>
          </a:xfrm>
          <a:prstGeom prst="rect">
            <a:avLst/>
          </a:prstGeom>
        </p:spPr>
      </p:pic>
      <p:sp>
        <p:nvSpPr>
          <p:cNvPr id="161" name="직사각형 160">
            <a:extLst>
              <a:ext uri="{FF2B5EF4-FFF2-40B4-BE49-F238E27FC236}">
                <a16:creationId xmlns:a16="http://schemas.microsoft.com/office/drawing/2014/main" id="{2E2FB671-3AE5-468B-8A70-E0364DC22E46}"/>
              </a:ext>
            </a:extLst>
          </p:cNvPr>
          <p:cNvSpPr/>
          <p:nvPr/>
        </p:nvSpPr>
        <p:spPr>
          <a:xfrm>
            <a:off x="7923580" y="6062380"/>
            <a:ext cx="150920" cy="15092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직사각형 161">
            <a:extLst>
              <a:ext uri="{FF2B5EF4-FFF2-40B4-BE49-F238E27FC236}">
                <a16:creationId xmlns:a16="http://schemas.microsoft.com/office/drawing/2014/main" id="{65F270F5-E754-4834-9A94-2EEDE464CAB6}"/>
              </a:ext>
            </a:extLst>
          </p:cNvPr>
          <p:cNvSpPr/>
          <p:nvPr/>
        </p:nvSpPr>
        <p:spPr>
          <a:xfrm>
            <a:off x="9311565" y="6062380"/>
            <a:ext cx="150920" cy="150920"/>
          </a:xfrm>
          <a:prstGeom prst="rect">
            <a:avLst/>
          </a:prstGeom>
          <a:solidFill>
            <a:srgbClr val="9DC3E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TextBox 162">
            <a:extLst>
              <a:ext uri="{FF2B5EF4-FFF2-40B4-BE49-F238E27FC236}">
                <a16:creationId xmlns:a16="http://schemas.microsoft.com/office/drawing/2014/main" id="{B179DB14-B723-47E4-9E6B-4A10EE0BC1D1}"/>
              </a:ext>
            </a:extLst>
          </p:cNvPr>
          <p:cNvSpPr txBox="1"/>
          <p:nvPr/>
        </p:nvSpPr>
        <p:spPr>
          <a:xfrm>
            <a:off x="8013603" y="5968563"/>
            <a:ext cx="1173719" cy="338554"/>
          </a:xfrm>
          <a:prstGeom prst="rect">
            <a:avLst/>
          </a:prstGeom>
          <a:noFill/>
        </p:spPr>
        <p:txBody>
          <a:bodyPr wrap="square" rtlCol="0">
            <a:spAutoFit/>
          </a:bodyPr>
          <a:lstStyle/>
          <a:p>
            <a:r>
              <a:rPr lang="en-US" altLang="ko-KR" sz="1600" dirty="0"/>
              <a:t> </a:t>
            </a:r>
            <a:r>
              <a:rPr lang="en-US" altLang="ko-KR" sz="1600" dirty="0" err="1"/>
              <a:t>CellSpace</a:t>
            </a:r>
            <a:endParaRPr lang="ko-KR" altLang="en-US" sz="1600" dirty="0"/>
          </a:p>
        </p:txBody>
      </p:sp>
      <p:sp>
        <p:nvSpPr>
          <p:cNvPr id="164" name="TextBox 163">
            <a:extLst>
              <a:ext uri="{FF2B5EF4-FFF2-40B4-BE49-F238E27FC236}">
                <a16:creationId xmlns:a16="http://schemas.microsoft.com/office/drawing/2014/main" id="{8EB78A7A-E0DE-473F-B833-0BB1C571F009}"/>
              </a:ext>
            </a:extLst>
          </p:cNvPr>
          <p:cNvSpPr txBox="1"/>
          <p:nvPr/>
        </p:nvSpPr>
        <p:spPr>
          <a:xfrm>
            <a:off x="9418097" y="5968563"/>
            <a:ext cx="1992853" cy="338554"/>
          </a:xfrm>
          <a:prstGeom prst="rect">
            <a:avLst/>
          </a:prstGeom>
          <a:noFill/>
        </p:spPr>
        <p:txBody>
          <a:bodyPr wrap="square" rtlCol="0">
            <a:spAutoFit/>
          </a:bodyPr>
          <a:lstStyle/>
          <a:p>
            <a:r>
              <a:rPr lang="en-US" altLang="ko-KR" sz="1600" dirty="0" err="1"/>
              <a:t>CellSpaceBoundary</a:t>
            </a:r>
            <a:endParaRPr lang="ko-KR" altLang="en-US" sz="1600" dirty="0"/>
          </a:p>
        </p:txBody>
      </p:sp>
      <p:pic>
        <p:nvPicPr>
          <p:cNvPr id="165" name="그림 164">
            <a:extLst>
              <a:ext uri="{FF2B5EF4-FFF2-40B4-BE49-F238E27FC236}">
                <a16:creationId xmlns:a16="http://schemas.microsoft.com/office/drawing/2014/main" id="{2F4E9B4E-B01E-45C7-B446-4C9B81607AF7}"/>
              </a:ext>
            </a:extLst>
          </p:cNvPr>
          <p:cNvPicPr>
            <a:picLocks noChangeAspect="1"/>
          </p:cNvPicPr>
          <p:nvPr/>
        </p:nvPicPr>
        <p:blipFill>
          <a:blip r:embed="rId5"/>
          <a:stretch>
            <a:fillRect/>
          </a:stretch>
        </p:blipFill>
        <p:spPr>
          <a:xfrm>
            <a:off x="8704407" y="1646139"/>
            <a:ext cx="1637403" cy="4129300"/>
          </a:xfrm>
          <a:prstGeom prst="rect">
            <a:avLst/>
          </a:prstGeom>
        </p:spPr>
      </p:pic>
      <p:sp>
        <p:nvSpPr>
          <p:cNvPr id="177" name="화살표: 오른쪽 176">
            <a:extLst>
              <a:ext uri="{FF2B5EF4-FFF2-40B4-BE49-F238E27FC236}">
                <a16:creationId xmlns:a16="http://schemas.microsoft.com/office/drawing/2014/main" id="{B1D626C2-9E98-4953-8B4D-B3BD7A1BA348}"/>
              </a:ext>
            </a:extLst>
          </p:cNvPr>
          <p:cNvSpPr/>
          <p:nvPr/>
        </p:nvSpPr>
        <p:spPr>
          <a:xfrm>
            <a:off x="4252570" y="3357624"/>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화살표: 오른쪽 177">
            <a:extLst>
              <a:ext uri="{FF2B5EF4-FFF2-40B4-BE49-F238E27FC236}">
                <a16:creationId xmlns:a16="http://schemas.microsoft.com/office/drawing/2014/main" id="{9B8B6215-6EAE-46DF-A3CC-C75DFF732973}"/>
              </a:ext>
            </a:extLst>
          </p:cNvPr>
          <p:cNvSpPr/>
          <p:nvPr/>
        </p:nvSpPr>
        <p:spPr>
          <a:xfrm>
            <a:off x="7700566" y="3393597"/>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2CB6FFC2-8B95-4A2A-85D2-5722D3EBB557}"/>
              </a:ext>
            </a:extLst>
          </p:cNvPr>
          <p:cNvSpPr txBox="1"/>
          <p:nvPr/>
        </p:nvSpPr>
        <p:spPr>
          <a:xfrm>
            <a:off x="283842" y="1226908"/>
            <a:ext cx="5726433" cy="369332"/>
          </a:xfrm>
          <a:prstGeom prst="rect">
            <a:avLst/>
          </a:prstGeom>
          <a:noFill/>
        </p:spPr>
        <p:txBody>
          <a:bodyPr wrap="square" rtlCol="0">
            <a:spAutoFit/>
          </a:bodyPr>
          <a:lstStyle/>
          <a:p>
            <a:r>
              <a:rPr lang="en-US" altLang="ko-KR" b="1" dirty="0"/>
              <a:t>Abstract with </a:t>
            </a:r>
            <a:r>
              <a:rPr lang="en-US" altLang="ko-KR" b="1" dirty="0" err="1"/>
              <a:t>IndoorGML</a:t>
            </a:r>
            <a:r>
              <a:rPr lang="en-US" altLang="ko-KR" b="1" dirty="0"/>
              <a:t> representation</a:t>
            </a:r>
            <a:endParaRPr lang="ko-KR" altLang="en-US" b="1" dirty="0"/>
          </a:p>
        </p:txBody>
      </p:sp>
    </p:spTree>
    <p:extLst>
      <p:ext uri="{BB962C8B-B14F-4D97-AF65-F5344CB8AC3E}">
        <p14:creationId xmlns:p14="http://schemas.microsoft.com/office/powerpoint/2010/main" val="135415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5"/>
                                        </p:tgtEl>
                                      </p:cBhvr>
                                    </p:animEffect>
                                    <p:set>
                                      <p:cBhvr>
                                        <p:cTn id="7" dur="1" fill="hold">
                                          <p:stCondLst>
                                            <p:cond delay="499"/>
                                          </p:stCondLst>
                                        </p:cTn>
                                        <p:tgtEl>
                                          <p:spTgt spid="15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5"/>
                                        </p:tgtEl>
                                        <p:attrNameLst>
                                          <p:attrName>style.visibility</p:attrName>
                                        </p:attrNameLst>
                                      </p:cBhvr>
                                      <p:to>
                                        <p:strVal val="visible"/>
                                      </p:to>
                                    </p:set>
                                    <p:animEffect transition="in" filter="fade">
                                      <p:cBhvr>
                                        <p:cTn id="10" dur="500"/>
                                        <p:tgtEl>
                                          <p:spTgt spid="1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animBg="1"/>
      <p:bldP spid="163" grpId="0"/>
      <p:bldP spid="1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표 32">
            <a:extLst>
              <a:ext uri="{FF2B5EF4-FFF2-40B4-BE49-F238E27FC236}">
                <a16:creationId xmlns:a16="http://schemas.microsoft.com/office/drawing/2014/main" id="{2FDF6AA8-F043-4C6A-BEC0-F96A6CB87C0B}"/>
              </a:ext>
            </a:extLst>
          </p:cNvPr>
          <p:cNvGraphicFramePr>
            <a:graphicFrameLocks noGrp="1"/>
          </p:cNvGraphicFramePr>
          <p:nvPr>
            <p:extLst>
              <p:ext uri="{D42A27DB-BD31-4B8C-83A1-F6EECF244321}">
                <p14:modId xmlns:p14="http://schemas.microsoft.com/office/powerpoint/2010/main" val="659612521"/>
              </p:ext>
            </p:extLst>
          </p:nvPr>
        </p:nvGraphicFramePr>
        <p:xfrm>
          <a:off x="374650" y="1681690"/>
          <a:ext cx="11369676" cy="4871510"/>
        </p:xfrm>
        <a:graphic>
          <a:graphicData uri="http://schemas.openxmlformats.org/drawingml/2006/table">
            <a:tbl>
              <a:tblPr firstRow="1" bandRow="1">
                <a:tableStyleId>{5C22544A-7EE6-4342-B048-85BDC9FD1C3A}</a:tableStyleId>
              </a:tblPr>
              <a:tblGrid>
                <a:gridCol w="3789892">
                  <a:extLst>
                    <a:ext uri="{9D8B030D-6E8A-4147-A177-3AD203B41FA5}">
                      <a16:colId xmlns:a16="http://schemas.microsoft.com/office/drawing/2014/main" val="1696580206"/>
                    </a:ext>
                  </a:extLst>
                </a:gridCol>
                <a:gridCol w="3215313">
                  <a:extLst>
                    <a:ext uri="{9D8B030D-6E8A-4147-A177-3AD203B41FA5}">
                      <a16:colId xmlns:a16="http://schemas.microsoft.com/office/drawing/2014/main" val="4216011234"/>
                    </a:ext>
                  </a:extLst>
                </a:gridCol>
                <a:gridCol w="4364471">
                  <a:extLst>
                    <a:ext uri="{9D8B030D-6E8A-4147-A177-3AD203B41FA5}">
                      <a16:colId xmlns:a16="http://schemas.microsoft.com/office/drawing/2014/main" val="2702486097"/>
                    </a:ext>
                  </a:extLst>
                </a:gridCol>
              </a:tblGrid>
              <a:tr h="404285">
                <a:tc>
                  <a:txBody>
                    <a:bodyPr/>
                    <a:lstStyle/>
                    <a:p>
                      <a:pPr algn="ctr" latinLnBrk="1"/>
                      <a:r>
                        <a:rPr lang="en-US" altLang="ko-KR" sz="1600" b="1" dirty="0">
                          <a:solidFill>
                            <a:schemeClr val="bg1"/>
                          </a:solidFill>
                        </a:rPr>
                        <a:t>Goal</a:t>
                      </a:r>
                      <a:endParaRPr lang="ko-KR" altLang="en-US" sz="1600" b="1" dirty="0">
                        <a:solidFill>
                          <a:schemeClr val="bg1"/>
                        </a:solidFill>
                      </a:endParaRPr>
                    </a:p>
                  </a:txBody>
                  <a:tcPr anchor="ct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InEditor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tc>
                  <a:txBody>
                    <a:bodyPr/>
                    <a:lstStyle/>
                    <a:p>
                      <a:pPr algn="ctr" latinLnBrk="1"/>
                      <a:r>
                        <a:rPr lang="en-US" altLang="ko-KR" sz="1600" b="1" dirty="0" err="1">
                          <a:solidFill>
                            <a:schemeClr val="bg1"/>
                          </a:solidFill>
                        </a:rPr>
                        <a:t>InViewer</a:t>
                      </a:r>
                      <a:endParaRPr lang="ko-KR" altLang="en-US" sz="1600" b="1" dirty="0">
                        <a:solidFill>
                          <a:schemeClr val="bg1"/>
                        </a:solidFill>
                      </a:endParaRPr>
                    </a:p>
                  </a:txBody>
                  <a:tcPr anchor="ct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tcPr>
                </a:tc>
                <a:extLst>
                  <a:ext uri="{0D108BD9-81ED-4DB2-BD59-A6C34878D82A}">
                    <a16:rowId xmlns:a16="http://schemas.microsoft.com/office/drawing/2014/main" val="4161108082"/>
                  </a:ext>
                </a:extLst>
              </a:tr>
              <a:tr h="4467225">
                <a:tc>
                  <a:txBody>
                    <a:bodyPr/>
                    <a:lstStyle/>
                    <a:p>
                      <a:pPr latinLnBrk="1"/>
                      <a:endParaRPr lang="ko-KR" altLang="en-US" dirty="0"/>
                    </a:p>
                  </a:txBody>
                  <a:tcPr>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R w="12700" cap="flat" cmpd="sng" algn="ctr">
                      <a:solidFill>
                        <a:srgbClr val="BB9200"/>
                      </a:solidFill>
                      <a:prstDash val="solid"/>
                      <a:round/>
                      <a:headEnd type="none" w="med" len="med"/>
                      <a:tailEnd type="none" w="med" len="med"/>
                    </a:lnR>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tc>
                  <a:txBody>
                    <a:bodyPr/>
                    <a:lstStyle/>
                    <a:p>
                      <a:pPr latinLnBrk="1"/>
                      <a:endParaRPr lang="ko-KR" altLang="en-US" dirty="0"/>
                    </a:p>
                  </a:txBody>
                  <a:tcPr>
                    <a:lnL w="12700" cap="flat" cmpd="sng" algn="ctr">
                      <a:solidFill>
                        <a:srgbClr val="BB9200"/>
                      </a:solidFill>
                      <a:prstDash val="solid"/>
                      <a:round/>
                      <a:headEnd type="none" w="med" len="med"/>
                      <a:tailEnd type="none" w="med" len="med"/>
                    </a:lnL>
                    <a:lnT w="12700" cap="flat" cmpd="sng" algn="ctr">
                      <a:solidFill>
                        <a:srgbClr val="BB9200"/>
                      </a:solidFill>
                      <a:prstDash val="solid"/>
                      <a:round/>
                      <a:headEnd type="none" w="med" len="med"/>
                      <a:tailEnd type="none" w="med" len="med"/>
                    </a:lnT>
                    <a:lnB w="12700" cap="flat" cmpd="sng" algn="ctr">
                      <a:solidFill>
                        <a:srgbClr val="BB9200"/>
                      </a:solidFill>
                      <a:prstDash val="solid"/>
                      <a:round/>
                      <a:headEnd type="none" w="med" len="med"/>
                      <a:tailEnd type="none" w="med" len="med"/>
                    </a:lnB>
                    <a:solidFill>
                      <a:schemeClr val="bg1"/>
                    </a:solidFill>
                  </a:tcPr>
                </a:tc>
                <a:extLst>
                  <a:ext uri="{0D108BD9-81ED-4DB2-BD59-A6C34878D82A}">
                    <a16:rowId xmlns:a16="http://schemas.microsoft.com/office/drawing/2014/main" val="1359291780"/>
                  </a:ext>
                </a:extLst>
              </a:tr>
            </a:tbl>
          </a:graphicData>
        </a:graphic>
      </p:graphicFrame>
      <p:sp>
        <p:nvSpPr>
          <p:cNvPr id="2" name="제목 1">
            <a:extLst>
              <a:ext uri="{FF2B5EF4-FFF2-40B4-BE49-F238E27FC236}">
                <a16:creationId xmlns:a16="http://schemas.microsoft.com/office/drawing/2014/main" id="{DD95915C-B7EF-470A-B79D-8EFDDA0AC880}"/>
              </a:ext>
            </a:extLst>
          </p:cNvPr>
          <p:cNvSpPr>
            <a:spLocks noGrp="1"/>
          </p:cNvSpPr>
          <p:nvPr>
            <p:ph type="title"/>
          </p:nvPr>
        </p:nvSpPr>
        <p:spPr>
          <a:xfrm>
            <a:off x="954578" y="241512"/>
            <a:ext cx="10515600" cy="725080"/>
          </a:xfrm>
        </p:spPr>
        <p:txBody>
          <a:bodyPr/>
          <a:lstStyle/>
          <a:p>
            <a:r>
              <a:rPr lang="en-US" altLang="ko-KR" dirty="0"/>
              <a:t>Staircase(3)</a:t>
            </a:r>
            <a:endParaRPr lang="ko-KR" altLang="en-US" dirty="0"/>
          </a:p>
        </p:txBody>
      </p:sp>
      <p:sp>
        <p:nvSpPr>
          <p:cNvPr id="3" name="슬라이드 번호 개체 틀 2">
            <a:extLst>
              <a:ext uri="{FF2B5EF4-FFF2-40B4-BE49-F238E27FC236}">
                <a16:creationId xmlns:a16="http://schemas.microsoft.com/office/drawing/2014/main" id="{A81D155B-3A1A-4EB2-BAEC-B7DDF43856E7}"/>
              </a:ext>
            </a:extLst>
          </p:cNvPr>
          <p:cNvSpPr>
            <a:spLocks noGrp="1"/>
          </p:cNvSpPr>
          <p:nvPr>
            <p:ph type="sldNum" sz="quarter" idx="12"/>
          </p:nvPr>
        </p:nvSpPr>
        <p:spPr>
          <a:xfrm>
            <a:off x="9258300" y="6324600"/>
            <a:ext cx="2743200" cy="365125"/>
          </a:xfrm>
        </p:spPr>
        <p:txBody>
          <a:bodyPr/>
          <a:lstStyle/>
          <a:p>
            <a:fld id="{0D9CB574-A4A8-4E77-A1D3-B2611E4BD372}" type="slidenum">
              <a:rPr lang="ko-KR" altLang="en-US" smtClean="0"/>
              <a:t>9</a:t>
            </a:fld>
            <a:endParaRPr lang="ko-KR" altLang="en-US"/>
          </a:p>
        </p:txBody>
      </p:sp>
      <p:pic>
        <p:nvPicPr>
          <p:cNvPr id="5" name="그림 4">
            <a:extLst>
              <a:ext uri="{FF2B5EF4-FFF2-40B4-BE49-F238E27FC236}">
                <a16:creationId xmlns:a16="http://schemas.microsoft.com/office/drawing/2014/main" id="{A96EEA98-5801-4076-A329-E79FB06A8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780" y="4319434"/>
            <a:ext cx="1191622" cy="1065079"/>
          </a:xfrm>
          <a:prstGeom prst="rect">
            <a:avLst/>
          </a:prstGeom>
        </p:spPr>
      </p:pic>
      <p:pic>
        <p:nvPicPr>
          <p:cNvPr id="8" name="그림 7">
            <a:extLst>
              <a:ext uri="{FF2B5EF4-FFF2-40B4-BE49-F238E27FC236}">
                <a16:creationId xmlns:a16="http://schemas.microsoft.com/office/drawing/2014/main" id="{DE0792F4-7922-43E1-9A10-1FD2A1DBF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780" y="5384513"/>
            <a:ext cx="1191622" cy="1065079"/>
          </a:xfrm>
          <a:prstGeom prst="rect">
            <a:avLst/>
          </a:prstGeom>
        </p:spPr>
      </p:pic>
      <p:pic>
        <p:nvPicPr>
          <p:cNvPr id="10" name="그림 9">
            <a:extLst>
              <a:ext uri="{FF2B5EF4-FFF2-40B4-BE49-F238E27FC236}">
                <a16:creationId xmlns:a16="http://schemas.microsoft.com/office/drawing/2014/main" id="{743FABBD-062B-4A27-8E30-1420BC00E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420" y="2201753"/>
            <a:ext cx="1191622" cy="1065079"/>
          </a:xfrm>
          <a:prstGeom prst="rect">
            <a:avLst/>
          </a:prstGeom>
        </p:spPr>
      </p:pic>
      <p:pic>
        <p:nvPicPr>
          <p:cNvPr id="12" name="그림 11">
            <a:extLst>
              <a:ext uri="{FF2B5EF4-FFF2-40B4-BE49-F238E27FC236}">
                <a16:creationId xmlns:a16="http://schemas.microsoft.com/office/drawing/2014/main" id="{5BD39CCE-F053-4A55-810A-9800FAC00F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6420" y="3254355"/>
            <a:ext cx="1191622" cy="1065079"/>
          </a:xfrm>
          <a:prstGeom prst="rect">
            <a:avLst/>
          </a:prstGeom>
        </p:spPr>
      </p:pic>
      <p:sp>
        <p:nvSpPr>
          <p:cNvPr id="23" name="화살표: 오른쪽 22">
            <a:extLst>
              <a:ext uri="{FF2B5EF4-FFF2-40B4-BE49-F238E27FC236}">
                <a16:creationId xmlns:a16="http://schemas.microsoft.com/office/drawing/2014/main" id="{796041A3-C663-4CE1-B764-AB9A929B7974}"/>
              </a:ext>
            </a:extLst>
          </p:cNvPr>
          <p:cNvSpPr/>
          <p:nvPr/>
        </p:nvSpPr>
        <p:spPr>
          <a:xfrm>
            <a:off x="4164654" y="4117445"/>
            <a:ext cx="381740" cy="381740"/>
          </a:xfrm>
          <a:prstGeom prst="rightArrow">
            <a:avLst/>
          </a:prstGeom>
          <a:solidFill>
            <a:srgbClr val="BB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E934ACC6-E753-40B4-9D1A-F8247E7BA5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826" y="2367658"/>
            <a:ext cx="2068326" cy="3666578"/>
          </a:xfrm>
          <a:prstGeom prst="rect">
            <a:avLst/>
          </a:prstGeom>
        </p:spPr>
      </p:pic>
      <p:pic>
        <p:nvPicPr>
          <p:cNvPr id="16" name="그림 15">
            <a:extLst>
              <a:ext uri="{FF2B5EF4-FFF2-40B4-BE49-F238E27FC236}">
                <a16:creationId xmlns:a16="http://schemas.microsoft.com/office/drawing/2014/main" id="{C97F66B2-E793-4982-9238-21DD491483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2131" y="2434844"/>
            <a:ext cx="1805855" cy="3532207"/>
          </a:xfrm>
          <a:prstGeom prst="rect">
            <a:avLst/>
          </a:prstGeom>
        </p:spPr>
      </p:pic>
      <p:sp>
        <p:nvSpPr>
          <p:cNvPr id="28" name="직사각형 27">
            <a:extLst>
              <a:ext uri="{FF2B5EF4-FFF2-40B4-BE49-F238E27FC236}">
                <a16:creationId xmlns:a16="http://schemas.microsoft.com/office/drawing/2014/main" id="{AEEBC97F-8D14-4C9F-8B92-799F95FF8594}"/>
              </a:ext>
            </a:extLst>
          </p:cNvPr>
          <p:cNvSpPr/>
          <p:nvPr/>
        </p:nvSpPr>
        <p:spPr>
          <a:xfrm>
            <a:off x="696334" y="6308463"/>
            <a:ext cx="150920" cy="15092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38090610-91A2-4F7C-B6CF-6546ED8B4FC6}"/>
              </a:ext>
            </a:extLst>
          </p:cNvPr>
          <p:cNvSpPr/>
          <p:nvPr/>
        </p:nvSpPr>
        <p:spPr>
          <a:xfrm>
            <a:off x="2084319" y="6308463"/>
            <a:ext cx="150920" cy="150920"/>
          </a:xfrm>
          <a:prstGeom prst="rect">
            <a:avLst/>
          </a:prstGeom>
          <a:solidFill>
            <a:srgbClr val="9DC3E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5C56E112-0055-4964-B244-B5231FA39FA4}"/>
              </a:ext>
            </a:extLst>
          </p:cNvPr>
          <p:cNvSpPr txBox="1"/>
          <p:nvPr/>
        </p:nvSpPr>
        <p:spPr>
          <a:xfrm>
            <a:off x="786357" y="6214646"/>
            <a:ext cx="1173719" cy="338554"/>
          </a:xfrm>
          <a:prstGeom prst="rect">
            <a:avLst/>
          </a:prstGeom>
          <a:noFill/>
        </p:spPr>
        <p:txBody>
          <a:bodyPr wrap="square" rtlCol="0">
            <a:spAutoFit/>
          </a:bodyPr>
          <a:lstStyle/>
          <a:p>
            <a:r>
              <a:rPr lang="en-US" altLang="ko-KR" sz="1600" dirty="0"/>
              <a:t> </a:t>
            </a:r>
            <a:r>
              <a:rPr lang="en-US" altLang="ko-KR" sz="1600" dirty="0" err="1"/>
              <a:t>CellSpace</a:t>
            </a:r>
            <a:endParaRPr lang="ko-KR" altLang="en-US" sz="1600" dirty="0"/>
          </a:p>
        </p:txBody>
      </p:sp>
      <p:sp>
        <p:nvSpPr>
          <p:cNvPr id="31" name="TextBox 30">
            <a:extLst>
              <a:ext uri="{FF2B5EF4-FFF2-40B4-BE49-F238E27FC236}">
                <a16:creationId xmlns:a16="http://schemas.microsoft.com/office/drawing/2014/main" id="{245AE3B7-2AC6-42F2-B172-F12ED418BC6B}"/>
              </a:ext>
            </a:extLst>
          </p:cNvPr>
          <p:cNvSpPr txBox="1"/>
          <p:nvPr/>
        </p:nvSpPr>
        <p:spPr>
          <a:xfrm>
            <a:off x="2190851" y="6214646"/>
            <a:ext cx="1992853" cy="338554"/>
          </a:xfrm>
          <a:prstGeom prst="rect">
            <a:avLst/>
          </a:prstGeom>
          <a:noFill/>
        </p:spPr>
        <p:txBody>
          <a:bodyPr wrap="square" rtlCol="0">
            <a:spAutoFit/>
          </a:bodyPr>
          <a:lstStyle/>
          <a:p>
            <a:r>
              <a:rPr lang="en-US" altLang="ko-KR" sz="1600" dirty="0" err="1"/>
              <a:t>CellSpaceBoundary</a:t>
            </a:r>
            <a:endParaRPr lang="ko-KR" altLang="en-US" sz="1600" dirty="0"/>
          </a:p>
        </p:txBody>
      </p:sp>
      <p:pic>
        <p:nvPicPr>
          <p:cNvPr id="32" name="그림 31">
            <a:extLst>
              <a:ext uri="{FF2B5EF4-FFF2-40B4-BE49-F238E27FC236}">
                <a16:creationId xmlns:a16="http://schemas.microsoft.com/office/drawing/2014/main" id="{67C2F476-939B-4F1D-BA96-383591559F1C}"/>
              </a:ext>
            </a:extLst>
          </p:cNvPr>
          <p:cNvPicPr>
            <a:picLocks noChangeAspect="1"/>
          </p:cNvPicPr>
          <p:nvPr/>
        </p:nvPicPr>
        <p:blipFill>
          <a:blip r:embed="rId8"/>
          <a:stretch>
            <a:fillRect/>
          </a:stretch>
        </p:blipFill>
        <p:spPr>
          <a:xfrm>
            <a:off x="1482185" y="2278636"/>
            <a:ext cx="1506107" cy="3798191"/>
          </a:xfrm>
          <a:prstGeom prst="rect">
            <a:avLst/>
          </a:prstGeom>
        </p:spPr>
      </p:pic>
      <p:sp>
        <p:nvSpPr>
          <p:cNvPr id="34" name="타원 33">
            <a:extLst>
              <a:ext uri="{FF2B5EF4-FFF2-40B4-BE49-F238E27FC236}">
                <a16:creationId xmlns:a16="http://schemas.microsoft.com/office/drawing/2014/main" id="{C8990B12-4046-42D0-A62D-D6C923DD1577}"/>
              </a:ext>
            </a:extLst>
          </p:cNvPr>
          <p:cNvSpPr/>
          <p:nvPr/>
        </p:nvSpPr>
        <p:spPr>
          <a:xfrm>
            <a:off x="5356488" y="2782710"/>
            <a:ext cx="368037" cy="368037"/>
          </a:xfrm>
          <a:prstGeom prst="ellipse">
            <a:avLst/>
          </a:prstGeom>
          <a:noFill/>
          <a:ln w="28575">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B5F82191-20C1-4310-A27A-6F6A99FA94BF}"/>
              </a:ext>
            </a:extLst>
          </p:cNvPr>
          <p:cNvSpPr/>
          <p:nvPr/>
        </p:nvSpPr>
        <p:spPr>
          <a:xfrm>
            <a:off x="5378605" y="3859198"/>
            <a:ext cx="344151" cy="344151"/>
          </a:xfrm>
          <a:prstGeom prst="ellipse">
            <a:avLst/>
          </a:prstGeom>
          <a:noFill/>
          <a:ln w="28575">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7520B851-81D6-43A0-92C9-D9BD108D282C}"/>
              </a:ext>
            </a:extLst>
          </p:cNvPr>
          <p:cNvSpPr/>
          <p:nvPr/>
        </p:nvSpPr>
        <p:spPr>
          <a:xfrm>
            <a:off x="6164726" y="6110521"/>
            <a:ext cx="252116" cy="252116"/>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7848871E-4E38-423D-8A17-97A5685D9F09}"/>
              </a:ext>
            </a:extLst>
          </p:cNvPr>
          <p:cNvSpPr txBox="1"/>
          <p:nvPr/>
        </p:nvSpPr>
        <p:spPr>
          <a:xfrm>
            <a:off x="6670561" y="6076827"/>
            <a:ext cx="615436" cy="338554"/>
          </a:xfrm>
          <a:prstGeom prst="rect">
            <a:avLst/>
          </a:prstGeom>
          <a:noFill/>
        </p:spPr>
        <p:txBody>
          <a:bodyPr wrap="square" rtlCol="0">
            <a:spAutoFit/>
          </a:bodyPr>
          <a:lstStyle/>
          <a:p>
            <a:r>
              <a:rPr lang="en-US" altLang="ko-KR" sz="1600" dirty="0"/>
              <a:t>Stair        </a:t>
            </a:r>
            <a:endParaRPr lang="ko-KR" altLang="en-US" sz="1600" dirty="0"/>
          </a:p>
        </p:txBody>
      </p:sp>
      <p:pic>
        <p:nvPicPr>
          <p:cNvPr id="39" name="그림 38">
            <a:extLst>
              <a:ext uri="{FF2B5EF4-FFF2-40B4-BE49-F238E27FC236}">
                <a16:creationId xmlns:a16="http://schemas.microsoft.com/office/drawing/2014/main" id="{1A77C4C7-48D3-4BE5-886B-74B017BE308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81718" y="6129703"/>
            <a:ext cx="230751" cy="230751"/>
          </a:xfrm>
          <a:prstGeom prst="rect">
            <a:avLst/>
          </a:prstGeom>
        </p:spPr>
      </p:pic>
      <p:cxnSp>
        <p:nvCxnSpPr>
          <p:cNvPr id="25" name="연결선: 꺾임 24">
            <a:extLst>
              <a:ext uri="{FF2B5EF4-FFF2-40B4-BE49-F238E27FC236}">
                <a16:creationId xmlns:a16="http://schemas.microsoft.com/office/drawing/2014/main" id="{FD3C703F-392E-4973-BBB1-C80A761A67AF}"/>
              </a:ext>
            </a:extLst>
          </p:cNvPr>
          <p:cNvCxnSpPr>
            <a:cxnSpLocks/>
          </p:cNvCxnSpPr>
          <p:nvPr/>
        </p:nvCxnSpPr>
        <p:spPr>
          <a:xfrm flipH="1">
            <a:off x="5722192" y="2917385"/>
            <a:ext cx="1769" cy="1064545"/>
          </a:xfrm>
          <a:prstGeom prst="bentConnector3">
            <a:avLst>
              <a:gd name="adj1" fmla="val -12922555"/>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51" name="타원 50">
            <a:extLst>
              <a:ext uri="{FF2B5EF4-FFF2-40B4-BE49-F238E27FC236}">
                <a16:creationId xmlns:a16="http://schemas.microsoft.com/office/drawing/2014/main" id="{A1179181-984D-4D28-AE72-74B0DF6E2270}"/>
              </a:ext>
            </a:extLst>
          </p:cNvPr>
          <p:cNvSpPr/>
          <p:nvPr/>
        </p:nvSpPr>
        <p:spPr>
          <a:xfrm>
            <a:off x="5378605" y="4907617"/>
            <a:ext cx="344151" cy="344151"/>
          </a:xfrm>
          <a:prstGeom prst="ellipse">
            <a:avLst/>
          </a:prstGeom>
          <a:noFill/>
          <a:ln w="28575">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a:extLst>
              <a:ext uri="{FF2B5EF4-FFF2-40B4-BE49-F238E27FC236}">
                <a16:creationId xmlns:a16="http://schemas.microsoft.com/office/drawing/2014/main" id="{7458CD87-F065-4B4B-BE33-E5639608EE85}"/>
              </a:ext>
            </a:extLst>
          </p:cNvPr>
          <p:cNvSpPr/>
          <p:nvPr/>
        </p:nvSpPr>
        <p:spPr>
          <a:xfrm>
            <a:off x="5388399" y="5954787"/>
            <a:ext cx="344151" cy="344151"/>
          </a:xfrm>
          <a:prstGeom prst="ellipse">
            <a:avLst/>
          </a:prstGeom>
          <a:noFill/>
          <a:ln w="28575">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연결선: 꺾임 52">
            <a:extLst>
              <a:ext uri="{FF2B5EF4-FFF2-40B4-BE49-F238E27FC236}">
                <a16:creationId xmlns:a16="http://schemas.microsoft.com/office/drawing/2014/main" id="{F9E83F0D-73C9-4420-82A1-5579079394F4}"/>
              </a:ext>
            </a:extLst>
          </p:cNvPr>
          <p:cNvCxnSpPr>
            <a:cxnSpLocks/>
          </p:cNvCxnSpPr>
          <p:nvPr/>
        </p:nvCxnSpPr>
        <p:spPr>
          <a:xfrm>
            <a:off x="5719850" y="4047853"/>
            <a:ext cx="12700" cy="1048419"/>
          </a:xfrm>
          <a:prstGeom prst="bentConnector3">
            <a:avLst>
              <a:gd name="adj1" fmla="val 2086362"/>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cxnSp>
        <p:nvCxnSpPr>
          <p:cNvPr id="56" name="연결선: 꺾임 55">
            <a:extLst>
              <a:ext uri="{FF2B5EF4-FFF2-40B4-BE49-F238E27FC236}">
                <a16:creationId xmlns:a16="http://schemas.microsoft.com/office/drawing/2014/main" id="{A1A027B7-7A46-4CA1-9A05-DB9E6742FBDE}"/>
              </a:ext>
            </a:extLst>
          </p:cNvPr>
          <p:cNvCxnSpPr>
            <a:cxnSpLocks/>
          </p:cNvCxnSpPr>
          <p:nvPr/>
        </p:nvCxnSpPr>
        <p:spPr>
          <a:xfrm>
            <a:off x="5720662" y="5160780"/>
            <a:ext cx="9794" cy="1047170"/>
          </a:xfrm>
          <a:prstGeom prst="bentConnector3">
            <a:avLst>
              <a:gd name="adj1" fmla="val 2761201"/>
            </a:avLst>
          </a:prstGeom>
          <a:ln w="28575">
            <a:solidFill>
              <a:srgbClr val="BB9200"/>
            </a:solidFill>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D0395737-DD8E-450C-97AD-DA9FAEA1281C}"/>
              </a:ext>
            </a:extLst>
          </p:cNvPr>
          <p:cNvSpPr/>
          <p:nvPr/>
        </p:nvSpPr>
        <p:spPr>
          <a:xfrm>
            <a:off x="234396" y="1251629"/>
            <a:ext cx="4604787" cy="369332"/>
          </a:xfrm>
          <a:prstGeom prst="rect">
            <a:avLst/>
          </a:prstGeom>
        </p:spPr>
        <p:txBody>
          <a:bodyPr wrap="none">
            <a:spAutoFit/>
          </a:bodyPr>
          <a:lstStyle/>
          <a:p>
            <a:r>
              <a:rPr lang="ko-KR" altLang="en-US" b="1" dirty="0" err="1"/>
              <a:t>Creating</a:t>
            </a:r>
            <a:r>
              <a:rPr lang="ko-KR" altLang="en-US" b="1" dirty="0"/>
              <a:t> </a:t>
            </a:r>
            <a:r>
              <a:rPr lang="ko-KR" altLang="en-US" b="1" dirty="0" err="1"/>
              <a:t>an</a:t>
            </a:r>
            <a:r>
              <a:rPr lang="ko-KR" altLang="en-US" b="1" dirty="0"/>
              <a:t> </a:t>
            </a:r>
            <a:r>
              <a:rPr lang="ko-KR" altLang="en-US" b="1" dirty="0" err="1"/>
              <a:t>IndoorGML</a:t>
            </a:r>
            <a:r>
              <a:rPr lang="ko-KR" altLang="en-US" b="1" dirty="0"/>
              <a:t> </a:t>
            </a:r>
            <a:r>
              <a:rPr lang="ko-KR" altLang="en-US" b="1" dirty="0" err="1"/>
              <a:t>file</a:t>
            </a:r>
            <a:r>
              <a:rPr lang="ko-KR" altLang="en-US" b="1" dirty="0"/>
              <a:t> </a:t>
            </a:r>
            <a:r>
              <a:rPr lang="ko-KR" altLang="en-US" b="1" dirty="0" err="1"/>
              <a:t>with</a:t>
            </a:r>
            <a:r>
              <a:rPr lang="ko-KR" altLang="en-US" b="1" dirty="0"/>
              <a:t> </a:t>
            </a:r>
            <a:r>
              <a:rPr lang="ko-KR" altLang="en-US" b="1" dirty="0" err="1"/>
              <a:t>InEditor</a:t>
            </a:r>
            <a:endParaRPr lang="ko-KR" altLang="en-US" b="1" dirty="0"/>
          </a:p>
        </p:txBody>
      </p:sp>
    </p:spTree>
    <p:extLst>
      <p:ext uri="{BB962C8B-B14F-4D97-AF65-F5344CB8AC3E}">
        <p14:creationId xmlns:p14="http://schemas.microsoft.com/office/powerpoint/2010/main" val="3837926704"/>
      </p:ext>
    </p:extLst>
  </p:cSld>
  <p:clrMapOvr>
    <a:masterClrMapping/>
  </p:clrMapOvr>
</p:sld>
</file>

<file path=ppt/theme/theme1.xml><?xml version="1.0" encoding="utf-8"?>
<a:theme xmlns:a="http://schemas.openxmlformats.org/drawingml/2006/main" name="디자인 사용자 지정">
  <a:themeElements>
    <a:clrScheme name="노랑">
      <a:dk1>
        <a:sysClr val="windowText" lastClr="000000"/>
      </a:dk1>
      <a:lt1>
        <a:sysClr val="window" lastClr="FFFFFF"/>
      </a:lt1>
      <a:dk2>
        <a:srgbClr val="2E75B5"/>
      </a:dk2>
      <a:lt2>
        <a:srgbClr val="E7E6E6"/>
      </a:lt2>
      <a:accent1>
        <a:srgbClr val="FEC800"/>
      </a:accent1>
      <a:accent2>
        <a:srgbClr val="E7AB63"/>
      </a:accent2>
      <a:accent3>
        <a:srgbClr val="3A3838"/>
      </a:accent3>
      <a:accent4>
        <a:srgbClr val="757070"/>
      </a:accent4>
      <a:accent5>
        <a:srgbClr val="FFE78F"/>
      </a:accent5>
      <a:accent6>
        <a:srgbClr val="FFF4CB"/>
      </a:accent6>
      <a:hlink>
        <a:srgbClr val="3A1500"/>
      </a:hlink>
      <a:folHlink>
        <a:srgbClr val="3A1500"/>
      </a:folHlink>
    </a:clrScheme>
    <a:fontScheme name="Arial-맑은고딕">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3408</TotalTime>
  <Words>946</Words>
  <Application>Microsoft Office PowerPoint</Application>
  <PresentationFormat>와이드스크린</PresentationFormat>
  <Paragraphs>192</Paragraphs>
  <Slides>26</Slides>
  <Notes>6</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26</vt:i4>
      </vt:variant>
    </vt:vector>
  </HeadingPairs>
  <TitlesOfParts>
    <vt:vector size="31" baseType="lpstr">
      <vt:lpstr>맑은 고딕</vt:lpstr>
      <vt:lpstr>Arial</vt:lpstr>
      <vt:lpstr>Century Gothic</vt:lpstr>
      <vt:lpstr>Wingdings</vt:lpstr>
      <vt:lpstr>디자인 사용자 지정</vt:lpstr>
      <vt:lpstr>PowerPoint 프레젠테이션</vt:lpstr>
      <vt:lpstr>PowerPoint 프레젠테이션</vt:lpstr>
      <vt:lpstr>PowerPoint 프레젠테이션</vt:lpstr>
      <vt:lpstr>Thick vs Thin Model(1)</vt:lpstr>
      <vt:lpstr>Thick vs Thin Model(2)</vt:lpstr>
      <vt:lpstr>PowerPoint 프레젠테이션</vt:lpstr>
      <vt:lpstr>Staircase(1)</vt:lpstr>
      <vt:lpstr>Staircase(2)</vt:lpstr>
      <vt:lpstr>Staircase(3)</vt:lpstr>
      <vt:lpstr>Stairs in space(1)</vt:lpstr>
      <vt:lpstr>Stairs in space(2)</vt:lpstr>
      <vt:lpstr>Stairs in space(3)</vt:lpstr>
      <vt:lpstr>Stairs in space(4)</vt:lpstr>
      <vt:lpstr>Stairs in space(5)</vt:lpstr>
      <vt:lpstr>Stairs in space(6)</vt:lpstr>
      <vt:lpstr>PowerPoint 프레젠테이션</vt:lpstr>
      <vt:lpstr>Hierarchical Structure (1)</vt:lpstr>
      <vt:lpstr>Hierarchical Structure (2)</vt:lpstr>
      <vt:lpstr>Hierarchical Structure (3)</vt:lpstr>
      <vt:lpstr>Hierarchical Structure (4)</vt:lpstr>
      <vt:lpstr>Fine Network (1)</vt:lpstr>
      <vt:lpstr>Fine Network (2)</vt:lpstr>
      <vt:lpstr>Fine Network (3)</vt:lpstr>
      <vt:lpstr>POI (1)</vt:lpstr>
      <vt:lpstr>POI (2)</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bella</dc:creator>
  <cp:lastModifiedBy>Suhee Jeang</cp:lastModifiedBy>
  <cp:revision>161</cp:revision>
  <dcterms:created xsi:type="dcterms:W3CDTF">2018-08-02T00:16:13Z</dcterms:created>
  <dcterms:modified xsi:type="dcterms:W3CDTF">2018-12-10T02:36:33Z</dcterms:modified>
</cp:coreProperties>
</file>