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CD2C-6BDF-4F77-1678-3F0181F4F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29C08-D515-B7F4-8C01-B981625B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BC57F-9ABB-4548-ED84-84BA6175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C937B-891F-B139-4BBF-DF619B93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09D1E-5B77-98CF-423A-436BA9D8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64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49654-86DF-BDF4-CAA8-D800C1F8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2E91C2-C865-71E5-3D1D-323BE2AC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A7CDC6-5599-02F7-C3F3-2764AF37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317323-A7BE-C64E-A1F5-97F35D9B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A4C31-5819-C50E-D185-DB36E6D0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4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E47195-4192-8D5E-6D0D-53F04F59B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5373A-4AE3-8A30-F150-ED2A6DD4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C59F5-BABB-3BE6-0F4E-D384D539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EC388-9548-7F6C-4DCC-E88DBF06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ED4F3-D0F9-8F45-3C0A-76B14991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32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B0D7B-A0D2-0FDB-7CE4-1BE4D8DE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3AE9C-E5B8-83A8-AB3D-208D0CAF7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77A9D-58E6-ED28-59A4-15CAD54E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F2406-C8E3-BB9D-D702-A0ED37DA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A89A3-065A-AD11-C387-55ED3CE6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612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B1B55-BFC3-6749-471E-206746A1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3CA7BE-23C4-38B9-DD89-3E466F87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C1BA1-AE4E-7CA4-ECEE-6CAA1E82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81CDD-3C64-CD85-E47D-17ADA63D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CBA579-DEA6-5C52-A3BC-CF92F0C7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617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02E7D-96BF-DF84-4AC2-F66C95A3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5353E-0DBB-7CD2-38D7-D03C9C795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87BB06-7CE8-7672-C92C-E4E25459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E97666-5463-3914-91BC-8BF7FC72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8B767F-532F-0BB4-2C2A-51B1D06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E5FA78-F32B-23A1-F2D9-575C3F4B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365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83F39-D24E-409C-8CD8-05E5951D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F4A3BE-95AF-BD05-23C8-413085AF7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8A640-DB9B-5CEA-7439-2DF4FC8A8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D3ED3F-C7A6-CD63-C687-2701AEC45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1DC226-6E23-CFB8-6DF1-691FFC4EA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69747D-207F-DE0B-EFC9-55E36EB9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132101-CF51-1D36-AF9F-5A5CC6B5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153F-D18B-48AD-4EC9-C9B36381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830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F4ABD-AABE-B738-1434-E55304F7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5176BB-0F75-89B4-AE90-0E0C1C6B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B16A8D-D4BF-63BA-65C5-DCA35C5D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1A6FAE-019C-768F-2759-B97FBBB5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530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5FA7E8-C5DE-3EB6-97C8-64FEF5EE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E88FE8-90E1-5F3C-B91D-77BD55A3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D3A7E3-F7EE-DB08-377B-BA5A6884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193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7C248-8E75-BC75-85DF-FE3207BF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D39DE-74C3-00A8-1740-F51BF951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F74AAD-2B42-A6DD-E064-1EF6356A8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FA5FA0-105D-62E1-B84F-B3EB1B46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4F7937-CD16-8E40-E437-73D365F9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83CECC-4009-7FAA-9592-420AD942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375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FD2B6-DFF1-2804-2403-5B0E60C3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44BDD8-4B88-AB62-4606-0FC04A9C0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655AAA-A847-D403-DD32-9A802C9F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AEF791-61CA-EEE0-9633-4D47A915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5968E-B47A-09A5-752F-B97537C7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C69BED-B3AC-F246-E6F3-AB75F12F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76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615E06-DC60-3AEC-1E51-D1F6BEE4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55753D-8B5E-D722-09DD-C7AADDE5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039840-77BD-ED90-80AC-C4A3C393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0516-C095-4C9F-8DF6-53605B94372E}" type="datetimeFigureOut">
              <a:rPr lang="fr-CH" smtClean="0"/>
              <a:t>12.10.2023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DF8D0-AAFA-EED5-5D4A-F11CEBD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7DD3A-935E-2118-5610-3CF62BA2D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597E-1891-4170-9EA3-10390D9D18D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942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254CD-267F-D1FE-7CCD-95277F313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Défense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A7D49-F265-926C-BA65-2C4835408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GGWP</a:t>
            </a:r>
          </a:p>
        </p:txBody>
      </p:sp>
    </p:spTree>
    <p:extLst>
      <p:ext uri="{BB962C8B-B14F-4D97-AF65-F5344CB8AC3E}">
        <p14:creationId xmlns:p14="http://schemas.microsoft.com/office/powerpoint/2010/main" val="3997684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Défense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Défense</dc:title>
  <dc:creator>Leonardo Verdino</dc:creator>
  <cp:lastModifiedBy>Leonardo Verdino</cp:lastModifiedBy>
  <cp:revision>3</cp:revision>
  <dcterms:created xsi:type="dcterms:W3CDTF">2023-10-12T08:28:02Z</dcterms:created>
  <dcterms:modified xsi:type="dcterms:W3CDTF">2023-10-12T08:56:28Z</dcterms:modified>
</cp:coreProperties>
</file>