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</p:sldIdLst>
  <p:sldSz cx="20104100" cy="11315700"/>
  <p:notesSz cx="20104100" cy="11315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8435" y="601344"/>
            <a:ext cx="14667229" cy="1284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099" cy="113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3560" y="439356"/>
            <a:ext cx="14936978" cy="2440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0905" y="3188461"/>
            <a:ext cx="16782288" cy="2371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9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68.png"/><Relationship Id="rId5" Type="http://schemas.openxmlformats.org/officeDocument/2006/relationships/image" Target="../media/image29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7" Type="http://schemas.openxmlformats.org/officeDocument/2006/relationships/image" Target="../media/image6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jp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101.png"/><Relationship Id="rId4" Type="http://schemas.openxmlformats.org/officeDocument/2006/relationships/image" Target="../media/image29.png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9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104.png"/><Relationship Id="rId4" Type="http://schemas.openxmlformats.org/officeDocument/2006/relationships/image" Target="../media/image29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1.png"/><Relationship Id="rId7" Type="http://schemas.openxmlformats.org/officeDocument/2006/relationships/image" Target="../media/image10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29.png"/><Relationship Id="rId7" Type="http://schemas.openxmlformats.org/officeDocument/2006/relationships/image" Target="../media/image116.pn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3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9.png"/><Relationship Id="rId4" Type="http://schemas.openxmlformats.org/officeDocument/2006/relationships/image" Target="../media/image29.png"/><Relationship Id="rId9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accerte.com.b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9F2C839-62A0-883B-EAC6-977B972228A9}"/>
              </a:ext>
            </a:extLst>
          </p:cNvPr>
          <p:cNvSpPr/>
          <p:nvPr/>
        </p:nvSpPr>
        <p:spPr>
          <a:xfrm>
            <a:off x="7622540" y="4983797"/>
            <a:ext cx="4859020" cy="1348105"/>
          </a:xfrm>
          <a:custGeom>
            <a:avLst/>
            <a:gdLst/>
            <a:ahLst/>
            <a:cxnLst/>
            <a:rect l="l" t="t" r="r" b="b"/>
            <a:pathLst>
              <a:path w="4859020" h="1348104">
                <a:moveTo>
                  <a:pt x="1260729" y="410718"/>
                </a:moveTo>
                <a:lnTo>
                  <a:pt x="1243457" y="345694"/>
                </a:lnTo>
                <a:lnTo>
                  <a:pt x="1205103" y="298831"/>
                </a:lnTo>
                <a:lnTo>
                  <a:pt x="1168781" y="271780"/>
                </a:lnTo>
                <a:lnTo>
                  <a:pt x="1133602" y="254635"/>
                </a:lnTo>
                <a:lnTo>
                  <a:pt x="1094105" y="244475"/>
                </a:lnTo>
                <a:lnTo>
                  <a:pt x="1047750" y="240665"/>
                </a:lnTo>
                <a:lnTo>
                  <a:pt x="1037717" y="240411"/>
                </a:lnTo>
                <a:lnTo>
                  <a:pt x="1027430" y="239649"/>
                </a:lnTo>
                <a:lnTo>
                  <a:pt x="1016762" y="238125"/>
                </a:lnTo>
                <a:lnTo>
                  <a:pt x="1006094" y="235966"/>
                </a:lnTo>
                <a:lnTo>
                  <a:pt x="603885" y="235966"/>
                </a:lnTo>
                <a:lnTo>
                  <a:pt x="563245" y="233299"/>
                </a:lnTo>
                <a:lnTo>
                  <a:pt x="519938" y="223012"/>
                </a:lnTo>
                <a:lnTo>
                  <a:pt x="476631" y="203200"/>
                </a:lnTo>
                <a:lnTo>
                  <a:pt x="436245" y="171958"/>
                </a:lnTo>
                <a:lnTo>
                  <a:pt x="404876" y="131445"/>
                </a:lnTo>
                <a:lnTo>
                  <a:pt x="385064" y="88265"/>
                </a:lnTo>
                <a:lnTo>
                  <a:pt x="374904" y="44958"/>
                </a:lnTo>
                <a:lnTo>
                  <a:pt x="372237" y="5588"/>
                </a:lnTo>
                <a:lnTo>
                  <a:pt x="372237" y="0"/>
                </a:lnTo>
                <a:lnTo>
                  <a:pt x="212217" y="0"/>
                </a:lnTo>
                <a:lnTo>
                  <a:pt x="163449" y="5588"/>
                </a:lnTo>
                <a:lnTo>
                  <a:pt x="118872" y="21463"/>
                </a:lnTo>
                <a:lnTo>
                  <a:pt x="79375" y="46482"/>
                </a:lnTo>
                <a:lnTo>
                  <a:pt x="46609" y="79248"/>
                </a:lnTo>
                <a:lnTo>
                  <a:pt x="21590" y="118491"/>
                </a:lnTo>
                <a:lnTo>
                  <a:pt x="5588" y="162941"/>
                </a:lnTo>
                <a:lnTo>
                  <a:pt x="0" y="211582"/>
                </a:lnTo>
                <a:lnTo>
                  <a:pt x="0" y="1136523"/>
                </a:lnTo>
                <a:lnTo>
                  <a:pt x="5588" y="1185037"/>
                </a:lnTo>
                <a:lnTo>
                  <a:pt x="21590" y="1229614"/>
                </a:lnTo>
                <a:lnTo>
                  <a:pt x="46609" y="1268857"/>
                </a:lnTo>
                <a:lnTo>
                  <a:pt x="79375" y="1301623"/>
                </a:lnTo>
                <a:lnTo>
                  <a:pt x="118872" y="1326642"/>
                </a:lnTo>
                <a:lnTo>
                  <a:pt x="163449" y="1342517"/>
                </a:lnTo>
                <a:lnTo>
                  <a:pt x="212217" y="1348105"/>
                </a:lnTo>
                <a:lnTo>
                  <a:pt x="255016" y="1348105"/>
                </a:lnTo>
                <a:lnTo>
                  <a:pt x="236474" y="1298448"/>
                </a:lnTo>
                <a:lnTo>
                  <a:pt x="221869" y="1247394"/>
                </a:lnTo>
                <a:lnTo>
                  <a:pt x="211455" y="1195197"/>
                </a:lnTo>
                <a:lnTo>
                  <a:pt x="205232" y="1141984"/>
                </a:lnTo>
                <a:lnTo>
                  <a:pt x="203327" y="1088009"/>
                </a:lnTo>
                <a:lnTo>
                  <a:pt x="204724" y="1039126"/>
                </a:lnTo>
                <a:lnTo>
                  <a:pt x="209550" y="990854"/>
                </a:lnTo>
                <a:lnTo>
                  <a:pt x="217678" y="943483"/>
                </a:lnTo>
                <a:lnTo>
                  <a:pt x="229108" y="897001"/>
                </a:lnTo>
                <a:lnTo>
                  <a:pt x="243840" y="851789"/>
                </a:lnTo>
                <a:lnTo>
                  <a:pt x="261874" y="807720"/>
                </a:lnTo>
                <a:lnTo>
                  <a:pt x="283083" y="765175"/>
                </a:lnTo>
                <a:lnTo>
                  <a:pt x="307340" y="724281"/>
                </a:lnTo>
                <a:lnTo>
                  <a:pt x="334645" y="685038"/>
                </a:lnTo>
                <a:lnTo>
                  <a:pt x="365125" y="647700"/>
                </a:lnTo>
                <a:lnTo>
                  <a:pt x="398526" y="612394"/>
                </a:lnTo>
                <a:lnTo>
                  <a:pt x="433832" y="578993"/>
                </a:lnTo>
                <a:lnTo>
                  <a:pt x="471043" y="548513"/>
                </a:lnTo>
                <a:lnTo>
                  <a:pt x="510159" y="520827"/>
                </a:lnTo>
                <a:lnTo>
                  <a:pt x="550799" y="496189"/>
                </a:lnTo>
                <a:lnTo>
                  <a:pt x="593090" y="474472"/>
                </a:lnTo>
                <a:lnTo>
                  <a:pt x="636778" y="455803"/>
                </a:lnTo>
                <a:lnTo>
                  <a:pt x="681609" y="440309"/>
                </a:lnTo>
                <a:lnTo>
                  <a:pt x="727710" y="427990"/>
                </a:lnTo>
                <a:lnTo>
                  <a:pt x="774700" y="418973"/>
                </a:lnTo>
                <a:lnTo>
                  <a:pt x="822579" y="413131"/>
                </a:lnTo>
                <a:lnTo>
                  <a:pt x="871093" y="410718"/>
                </a:lnTo>
                <a:lnTo>
                  <a:pt x="1260729" y="410718"/>
                </a:lnTo>
                <a:close/>
              </a:path>
              <a:path w="4859020" h="1348104">
                <a:moveTo>
                  <a:pt x="1262253" y="876046"/>
                </a:moveTo>
                <a:lnTo>
                  <a:pt x="846074" y="876046"/>
                </a:lnTo>
                <a:lnTo>
                  <a:pt x="813435" y="883031"/>
                </a:lnTo>
                <a:lnTo>
                  <a:pt x="755142" y="913003"/>
                </a:lnTo>
                <a:lnTo>
                  <a:pt x="698373" y="971296"/>
                </a:lnTo>
                <a:lnTo>
                  <a:pt x="679577" y="1005459"/>
                </a:lnTo>
                <a:lnTo>
                  <a:pt x="668655" y="1043305"/>
                </a:lnTo>
                <a:lnTo>
                  <a:pt x="664591" y="1088009"/>
                </a:lnTo>
                <a:lnTo>
                  <a:pt x="668528" y="1129792"/>
                </a:lnTo>
                <a:lnTo>
                  <a:pt x="679196" y="1167638"/>
                </a:lnTo>
                <a:lnTo>
                  <a:pt x="697992" y="1203833"/>
                </a:lnTo>
                <a:lnTo>
                  <a:pt x="726440" y="1240663"/>
                </a:lnTo>
                <a:lnTo>
                  <a:pt x="756412" y="1264412"/>
                </a:lnTo>
                <a:lnTo>
                  <a:pt x="815213" y="1293241"/>
                </a:lnTo>
                <a:lnTo>
                  <a:pt x="846582" y="1299972"/>
                </a:lnTo>
                <a:lnTo>
                  <a:pt x="1000760" y="1299972"/>
                </a:lnTo>
                <a:lnTo>
                  <a:pt x="1048131" y="1290828"/>
                </a:lnTo>
                <a:lnTo>
                  <a:pt x="1091184" y="1274064"/>
                </a:lnTo>
                <a:lnTo>
                  <a:pt x="1131951" y="1248918"/>
                </a:lnTo>
                <a:lnTo>
                  <a:pt x="1172083" y="1214628"/>
                </a:lnTo>
                <a:lnTo>
                  <a:pt x="1203960" y="1177671"/>
                </a:lnTo>
                <a:lnTo>
                  <a:pt x="1228471" y="1139317"/>
                </a:lnTo>
                <a:lnTo>
                  <a:pt x="1245997" y="1098296"/>
                </a:lnTo>
                <a:lnTo>
                  <a:pt x="1257046" y="1053084"/>
                </a:lnTo>
                <a:lnTo>
                  <a:pt x="1262253" y="1002411"/>
                </a:lnTo>
                <a:lnTo>
                  <a:pt x="1262253" y="876046"/>
                </a:lnTo>
                <a:close/>
              </a:path>
              <a:path w="4859020" h="1348104">
                <a:moveTo>
                  <a:pt x="1895983" y="631317"/>
                </a:moveTo>
                <a:lnTo>
                  <a:pt x="1889760" y="584581"/>
                </a:lnTo>
                <a:lnTo>
                  <a:pt x="1872488" y="544068"/>
                </a:lnTo>
                <a:lnTo>
                  <a:pt x="1846199" y="512064"/>
                </a:lnTo>
                <a:lnTo>
                  <a:pt x="1812671" y="491109"/>
                </a:lnTo>
                <a:lnTo>
                  <a:pt x="1773936" y="483616"/>
                </a:lnTo>
                <a:lnTo>
                  <a:pt x="1435608" y="483616"/>
                </a:lnTo>
                <a:lnTo>
                  <a:pt x="1426337" y="485775"/>
                </a:lnTo>
                <a:lnTo>
                  <a:pt x="1418844" y="491744"/>
                </a:lnTo>
                <a:lnTo>
                  <a:pt x="1413764" y="500507"/>
                </a:lnTo>
                <a:lnTo>
                  <a:pt x="1411986" y="511302"/>
                </a:lnTo>
                <a:lnTo>
                  <a:pt x="1413764" y="522097"/>
                </a:lnTo>
                <a:lnTo>
                  <a:pt x="1418844" y="530860"/>
                </a:lnTo>
                <a:lnTo>
                  <a:pt x="1426337" y="536702"/>
                </a:lnTo>
                <a:lnTo>
                  <a:pt x="1435608" y="538861"/>
                </a:lnTo>
                <a:lnTo>
                  <a:pt x="1773936" y="538861"/>
                </a:lnTo>
                <a:lnTo>
                  <a:pt x="1803527" y="546100"/>
                </a:lnTo>
                <a:lnTo>
                  <a:pt x="1827784" y="565912"/>
                </a:lnTo>
                <a:lnTo>
                  <a:pt x="1844167" y="595249"/>
                </a:lnTo>
                <a:lnTo>
                  <a:pt x="1850263" y="631317"/>
                </a:lnTo>
                <a:lnTo>
                  <a:pt x="1850263" y="684022"/>
                </a:lnTo>
                <a:lnTo>
                  <a:pt x="1850263" y="739267"/>
                </a:lnTo>
                <a:lnTo>
                  <a:pt x="1850263" y="831723"/>
                </a:lnTo>
                <a:lnTo>
                  <a:pt x="1844294" y="867283"/>
                </a:lnTo>
                <a:lnTo>
                  <a:pt x="1828038" y="896493"/>
                </a:lnTo>
                <a:lnTo>
                  <a:pt x="1804035" y="916178"/>
                </a:lnTo>
                <a:lnTo>
                  <a:pt x="1774698" y="923417"/>
                </a:lnTo>
                <a:lnTo>
                  <a:pt x="1529969" y="923417"/>
                </a:lnTo>
                <a:lnTo>
                  <a:pt x="1500632" y="916178"/>
                </a:lnTo>
                <a:lnTo>
                  <a:pt x="1476629" y="896493"/>
                </a:lnTo>
                <a:lnTo>
                  <a:pt x="1460373" y="867283"/>
                </a:lnTo>
                <a:lnTo>
                  <a:pt x="1454404" y="831723"/>
                </a:lnTo>
                <a:lnTo>
                  <a:pt x="1460373" y="795909"/>
                </a:lnTo>
                <a:lnTo>
                  <a:pt x="1476756" y="766572"/>
                </a:lnTo>
                <a:lnTo>
                  <a:pt x="1501013" y="746633"/>
                </a:lnTo>
                <a:lnTo>
                  <a:pt x="1530858" y="739267"/>
                </a:lnTo>
                <a:lnTo>
                  <a:pt x="1850263" y="739267"/>
                </a:lnTo>
                <a:lnTo>
                  <a:pt x="1850263" y="684022"/>
                </a:lnTo>
                <a:lnTo>
                  <a:pt x="1530858" y="684022"/>
                </a:lnTo>
                <a:lnTo>
                  <a:pt x="1492123" y="691515"/>
                </a:lnTo>
                <a:lnTo>
                  <a:pt x="1458468" y="712343"/>
                </a:lnTo>
                <a:lnTo>
                  <a:pt x="1431925" y="744347"/>
                </a:lnTo>
                <a:lnTo>
                  <a:pt x="1414399" y="784860"/>
                </a:lnTo>
                <a:lnTo>
                  <a:pt x="1408176" y="831723"/>
                </a:lnTo>
                <a:lnTo>
                  <a:pt x="1414399" y="878332"/>
                </a:lnTo>
                <a:lnTo>
                  <a:pt x="1431544" y="918845"/>
                </a:lnTo>
                <a:lnTo>
                  <a:pt x="1457833" y="950849"/>
                </a:lnTo>
                <a:lnTo>
                  <a:pt x="1491361" y="971931"/>
                </a:lnTo>
                <a:lnTo>
                  <a:pt x="1529969" y="979424"/>
                </a:lnTo>
                <a:lnTo>
                  <a:pt x="1774698" y="979424"/>
                </a:lnTo>
                <a:lnTo>
                  <a:pt x="1812925" y="971931"/>
                </a:lnTo>
                <a:lnTo>
                  <a:pt x="1846326" y="951103"/>
                </a:lnTo>
                <a:lnTo>
                  <a:pt x="1869059" y="923417"/>
                </a:lnTo>
                <a:lnTo>
                  <a:pt x="1872615" y="919099"/>
                </a:lnTo>
                <a:lnTo>
                  <a:pt x="1889760" y="878586"/>
                </a:lnTo>
                <a:lnTo>
                  <a:pt x="1895983" y="831723"/>
                </a:lnTo>
                <a:lnTo>
                  <a:pt x="1895983" y="631317"/>
                </a:lnTo>
                <a:close/>
              </a:path>
              <a:path w="4859020" h="1348104">
                <a:moveTo>
                  <a:pt x="2447671" y="512318"/>
                </a:moveTo>
                <a:lnTo>
                  <a:pt x="2445766" y="501015"/>
                </a:lnTo>
                <a:lnTo>
                  <a:pt x="2440559" y="491871"/>
                </a:lnTo>
                <a:lnTo>
                  <a:pt x="2432939" y="485775"/>
                </a:lnTo>
                <a:lnTo>
                  <a:pt x="2424049" y="483616"/>
                </a:lnTo>
                <a:lnTo>
                  <a:pt x="2090039" y="483616"/>
                </a:lnTo>
                <a:lnTo>
                  <a:pt x="2050542" y="491363"/>
                </a:lnTo>
                <a:lnTo>
                  <a:pt x="2016252" y="512826"/>
                </a:lnTo>
                <a:lnTo>
                  <a:pt x="1989201" y="545592"/>
                </a:lnTo>
                <a:lnTo>
                  <a:pt x="1971421" y="587248"/>
                </a:lnTo>
                <a:lnTo>
                  <a:pt x="1965071" y="635381"/>
                </a:lnTo>
                <a:lnTo>
                  <a:pt x="1965071" y="827786"/>
                </a:lnTo>
                <a:lnTo>
                  <a:pt x="1971421" y="875919"/>
                </a:lnTo>
                <a:lnTo>
                  <a:pt x="1989201" y="917448"/>
                </a:lnTo>
                <a:lnTo>
                  <a:pt x="2016252" y="950353"/>
                </a:lnTo>
                <a:lnTo>
                  <a:pt x="2050542" y="971804"/>
                </a:lnTo>
                <a:lnTo>
                  <a:pt x="2090039" y="979551"/>
                </a:lnTo>
                <a:lnTo>
                  <a:pt x="2422398" y="979551"/>
                </a:lnTo>
                <a:lnTo>
                  <a:pt x="2444242" y="939673"/>
                </a:lnTo>
                <a:lnTo>
                  <a:pt x="2090039" y="922401"/>
                </a:lnTo>
                <a:lnTo>
                  <a:pt x="2059686" y="915035"/>
                </a:lnTo>
                <a:lnTo>
                  <a:pt x="2035048" y="894842"/>
                </a:lnTo>
                <a:lnTo>
                  <a:pt x="2018411" y="864743"/>
                </a:lnTo>
                <a:lnTo>
                  <a:pt x="2012315" y="827786"/>
                </a:lnTo>
                <a:lnTo>
                  <a:pt x="2012315" y="635381"/>
                </a:lnTo>
                <a:lnTo>
                  <a:pt x="2018538" y="598424"/>
                </a:lnTo>
                <a:lnTo>
                  <a:pt x="2035302" y="568452"/>
                </a:lnTo>
                <a:lnTo>
                  <a:pt x="2060067" y="548259"/>
                </a:lnTo>
                <a:lnTo>
                  <a:pt x="2090039" y="540893"/>
                </a:lnTo>
                <a:lnTo>
                  <a:pt x="2424049" y="540893"/>
                </a:lnTo>
                <a:lnTo>
                  <a:pt x="2432939" y="538480"/>
                </a:lnTo>
                <a:lnTo>
                  <a:pt x="2440559" y="532257"/>
                </a:lnTo>
                <a:lnTo>
                  <a:pt x="2445766" y="523240"/>
                </a:lnTo>
                <a:lnTo>
                  <a:pt x="2447671" y="512318"/>
                </a:lnTo>
                <a:close/>
              </a:path>
              <a:path w="4859020" h="1348104">
                <a:moveTo>
                  <a:pt x="2980817" y="512318"/>
                </a:moveTo>
                <a:lnTo>
                  <a:pt x="2978912" y="501015"/>
                </a:lnTo>
                <a:lnTo>
                  <a:pt x="2973705" y="491871"/>
                </a:lnTo>
                <a:lnTo>
                  <a:pt x="2966212" y="485775"/>
                </a:lnTo>
                <a:lnTo>
                  <a:pt x="2957195" y="483616"/>
                </a:lnTo>
                <a:lnTo>
                  <a:pt x="2623566" y="483616"/>
                </a:lnTo>
                <a:lnTo>
                  <a:pt x="2583815" y="491363"/>
                </a:lnTo>
                <a:lnTo>
                  <a:pt x="2549398" y="512826"/>
                </a:lnTo>
                <a:lnTo>
                  <a:pt x="2522347" y="545592"/>
                </a:lnTo>
                <a:lnTo>
                  <a:pt x="2504567" y="587248"/>
                </a:lnTo>
                <a:lnTo>
                  <a:pt x="2498217" y="635381"/>
                </a:lnTo>
                <a:lnTo>
                  <a:pt x="2498217" y="827786"/>
                </a:lnTo>
                <a:lnTo>
                  <a:pt x="2504567" y="875919"/>
                </a:lnTo>
                <a:lnTo>
                  <a:pt x="2522347" y="917448"/>
                </a:lnTo>
                <a:lnTo>
                  <a:pt x="2549398" y="950353"/>
                </a:lnTo>
                <a:lnTo>
                  <a:pt x="2583815" y="971804"/>
                </a:lnTo>
                <a:lnTo>
                  <a:pt x="2623566" y="979551"/>
                </a:lnTo>
                <a:lnTo>
                  <a:pt x="2955544" y="979551"/>
                </a:lnTo>
                <a:lnTo>
                  <a:pt x="2977388" y="939673"/>
                </a:lnTo>
                <a:lnTo>
                  <a:pt x="2623566" y="922401"/>
                </a:lnTo>
                <a:lnTo>
                  <a:pt x="2592959" y="915035"/>
                </a:lnTo>
                <a:lnTo>
                  <a:pt x="2568194" y="894842"/>
                </a:lnTo>
                <a:lnTo>
                  <a:pt x="2551430" y="864743"/>
                </a:lnTo>
                <a:lnTo>
                  <a:pt x="2545334" y="827786"/>
                </a:lnTo>
                <a:lnTo>
                  <a:pt x="2545334" y="635381"/>
                </a:lnTo>
                <a:lnTo>
                  <a:pt x="2551557" y="598424"/>
                </a:lnTo>
                <a:lnTo>
                  <a:pt x="2568448" y="568452"/>
                </a:lnTo>
                <a:lnTo>
                  <a:pt x="2593340" y="548259"/>
                </a:lnTo>
                <a:lnTo>
                  <a:pt x="2623566" y="540893"/>
                </a:lnTo>
                <a:lnTo>
                  <a:pt x="2957195" y="540893"/>
                </a:lnTo>
                <a:lnTo>
                  <a:pt x="2966212" y="538480"/>
                </a:lnTo>
                <a:lnTo>
                  <a:pt x="2973705" y="532257"/>
                </a:lnTo>
                <a:lnTo>
                  <a:pt x="2978912" y="523240"/>
                </a:lnTo>
                <a:lnTo>
                  <a:pt x="2980817" y="512318"/>
                </a:lnTo>
                <a:close/>
              </a:path>
              <a:path w="4859020" h="1348104">
                <a:moveTo>
                  <a:pt x="3521075" y="633349"/>
                </a:moveTo>
                <a:lnTo>
                  <a:pt x="3514725" y="585978"/>
                </a:lnTo>
                <a:lnTo>
                  <a:pt x="3497199" y="544830"/>
                </a:lnTo>
                <a:lnTo>
                  <a:pt x="3493135" y="540004"/>
                </a:lnTo>
                <a:lnTo>
                  <a:pt x="3474720" y="517779"/>
                </a:lnTo>
                <a:lnTo>
                  <a:pt x="3474720" y="633349"/>
                </a:lnTo>
                <a:lnTo>
                  <a:pt x="3474720" y="715391"/>
                </a:lnTo>
                <a:lnTo>
                  <a:pt x="3077464" y="715391"/>
                </a:lnTo>
                <a:lnTo>
                  <a:pt x="3077464" y="633349"/>
                </a:lnTo>
                <a:lnTo>
                  <a:pt x="3083560" y="597027"/>
                </a:lnTo>
                <a:lnTo>
                  <a:pt x="3100070" y="567309"/>
                </a:lnTo>
                <a:lnTo>
                  <a:pt x="3124581" y="547370"/>
                </a:lnTo>
                <a:lnTo>
                  <a:pt x="3154553" y="540004"/>
                </a:lnTo>
                <a:lnTo>
                  <a:pt x="3397631" y="540004"/>
                </a:lnTo>
                <a:lnTo>
                  <a:pt x="3427603" y="547370"/>
                </a:lnTo>
                <a:lnTo>
                  <a:pt x="3452114" y="567309"/>
                </a:lnTo>
                <a:lnTo>
                  <a:pt x="3468624" y="597027"/>
                </a:lnTo>
                <a:lnTo>
                  <a:pt x="3474720" y="633349"/>
                </a:lnTo>
                <a:lnTo>
                  <a:pt x="3474720" y="517779"/>
                </a:lnTo>
                <a:lnTo>
                  <a:pt x="3470402" y="512445"/>
                </a:lnTo>
                <a:lnTo>
                  <a:pt x="3436493" y="491236"/>
                </a:lnTo>
                <a:lnTo>
                  <a:pt x="3397631" y="483616"/>
                </a:lnTo>
                <a:lnTo>
                  <a:pt x="3154553" y="483616"/>
                </a:lnTo>
                <a:lnTo>
                  <a:pt x="3115437" y="491236"/>
                </a:lnTo>
                <a:lnTo>
                  <a:pt x="3081528" y="512445"/>
                </a:lnTo>
                <a:lnTo>
                  <a:pt x="3054731" y="544830"/>
                </a:lnTo>
                <a:lnTo>
                  <a:pt x="3037332" y="585978"/>
                </a:lnTo>
                <a:lnTo>
                  <a:pt x="3030982" y="633349"/>
                </a:lnTo>
                <a:lnTo>
                  <a:pt x="3030982" y="830072"/>
                </a:lnTo>
                <a:lnTo>
                  <a:pt x="3037332" y="877443"/>
                </a:lnTo>
                <a:lnTo>
                  <a:pt x="3054731" y="918464"/>
                </a:lnTo>
                <a:lnTo>
                  <a:pt x="3081528" y="950722"/>
                </a:lnTo>
                <a:lnTo>
                  <a:pt x="3115437" y="971931"/>
                </a:lnTo>
                <a:lnTo>
                  <a:pt x="3154553" y="979551"/>
                </a:lnTo>
                <a:lnTo>
                  <a:pt x="3482721" y="979551"/>
                </a:lnTo>
                <a:lnTo>
                  <a:pt x="3491611" y="977404"/>
                </a:lnTo>
                <a:lnTo>
                  <a:pt x="3499231" y="971296"/>
                </a:lnTo>
                <a:lnTo>
                  <a:pt x="3504438" y="962279"/>
                </a:lnTo>
                <a:lnTo>
                  <a:pt x="3506343" y="951103"/>
                </a:lnTo>
                <a:lnTo>
                  <a:pt x="3504438" y="940308"/>
                </a:lnTo>
                <a:lnTo>
                  <a:pt x="3499231" y="931418"/>
                </a:lnTo>
                <a:lnTo>
                  <a:pt x="3491611" y="925576"/>
                </a:lnTo>
                <a:lnTo>
                  <a:pt x="3482721" y="923290"/>
                </a:lnTo>
                <a:lnTo>
                  <a:pt x="3154553" y="923290"/>
                </a:lnTo>
                <a:lnTo>
                  <a:pt x="3124581" y="915924"/>
                </a:lnTo>
                <a:lnTo>
                  <a:pt x="3100070" y="895858"/>
                </a:lnTo>
                <a:lnTo>
                  <a:pt x="3083560" y="866267"/>
                </a:lnTo>
                <a:lnTo>
                  <a:pt x="3077464" y="830072"/>
                </a:lnTo>
                <a:lnTo>
                  <a:pt x="3077464" y="771652"/>
                </a:lnTo>
                <a:lnTo>
                  <a:pt x="3497580" y="771652"/>
                </a:lnTo>
                <a:lnTo>
                  <a:pt x="3506851" y="769493"/>
                </a:lnTo>
                <a:lnTo>
                  <a:pt x="3514344" y="763524"/>
                </a:lnTo>
                <a:lnTo>
                  <a:pt x="3519297" y="754380"/>
                </a:lnTo>
                <a:lnTo>
                  <a:pt x="3521075" y="743077"/>
                </a:lnTo>
                <a:lnTo>
                  <a:pt x="3521075" y="715391"/>
                </a:lnTo>
                <a:lnTo>
                  <a:pt x="3521075" y="633349"/>
                </a:lnTo>
                <a:close/>
              </a:path>
              <a:path w="4859020" h="1348104">
                <a:moveTo>
                  <a:pt x="4032504" y="629412"/>
                </a:moveTo>
                <a:lnTo>
                  <a:pt x="4026408" y="583565"/>
                </a:lnTo>
                <a:lnTo>
                  <a:pt x="4009390" y="543560"/>
                </a:lnTo>
                <a:lnTo>
                  <a:pt x="3983355" y="511937"/>
                </a:lnTo>
                <a:lnTo>
                  <a:pt x="3950208" y="491109"/>
                </a:lnTo>
                <a:lnTo>
                  <a:pt x="3912108" y="483616"/>
                </a:lnTo>
                <a:lnTo>
                  <a:pt x="3700526" y="483616"/>
                </a:lnTo>
                <a:lnTo>
                  <a:pt x="3662680" y="491109"/>
                </a:lnTo>
                <a:lnTo>
                  <a:pt x="3629533" y="511937"/>
                </a:lnTo>
                <a:lnTo>
                  <a:pt x="3603498" y="543560"/>
                </a:lnTo>
                <a:lnTo>
                  <a:pt x="3586226" y="583565"/>
                </a:lnTo>
                <a:lnTo>
                  <a:pt x="3580130" y="629412"/>
                </a:lnTo>
                <a:lnTo>
                  <a:pt x="3580130" y="951877"/>
                </a:lnTo>
                <a:lnTo>
                  <a:pt x="3581908" y="962660"/>
                </a:lnTo>
                <a:lnTo>
                  <a:pt x="3586861" y="971423"/>
                </a:lnTo>
                <a:lnTo>
                  <a:pt x="3594100" y="977404"/>
                </a:lnTo>
                <a:lnTo>
                  <a:pt x="3602990" y="979551"/>
                </a:lnTo>
                <a:lnTo>
                  <a:pt x="3611880" y="977404"/>
                </a:lnTo>
                <a:lnTo>
                  <a:pt x="3619119" y="971423"/>
                </a:lnTo>
                <a:lnTo>
                  <a:pt x="3624199" y="962660"/>
                </a:lnTo>
                <a:lnTo>
                  <a:pt x="3625977" y="951877"/>
                </a:lnTo>
                <a:lnTo>
                  <a:pt x="3625977" y="629412"/>
                </a:lnTo>
                <a:lnTo>
                  <a:pt x="3631819" y="593979"/>
                </a:lnTo>
                <a:lnTo>
                  <a:pt x="3647948" y="565277"/>
                </a:lnTo>
                <a:lnTo>
                  <a:pt x="3671570" y="545973"/>
                </a:lnTo>
                <a:lnTo>
                  <a:pt x="3700526" y="538988"/>
                </a:lnTo>
                <a:lnTo>
                  <a:pt x="3912108" y="538988"/>
                </a:lnTo>
                <a:lnTo>
                  <a:pt x="3941572" y="545973"/>
                </a:lnTo>
                <a:lnTo>
                  <a:pt x="3965575" y="565277"/>
                </a:lnTo>
                <a:lnTo>
                  <a:pt x="3981831" y="593979"/>
                </a:lnTo>
                <a:lnTo>
                  <a:pt x="3989451" y="640334"/>
                </a:lnTo>
                <a:lnTo>
                  <a:pt x="3994277" y="649097"/>
                </a:lnTo>
                <a:lnTo>
                  <a:pt x="4001389" y="654939"/>
                </a:lnTo>
                <a:lnTo>
                  <a:pt x="4009771" y="657098"/>
                </a:lnTo>
                <a:lnTo>
                  <a:pt x="4018661" y="654939"/>
                </a:lnTo>
                <a:lnTo>
                  <a:pt x="4025773" y="649097"/>
                </a:lnTo>
                <a:lnTo>
                  <a:pt x="4030726" y="640334"/>
                </a:lnTo>
                <a:lnTo>
                  <a:pt x="4032504" y="629412"/>
                </a:lnTo>
                <a:close/>
              </a:path>
              <a:path w="4859020" h="1348104">
                <a:moveTo>
                  <a:pt x="4312539" y="950976"/>
                </a:moveTo>
                <a:lnTo>
                  <a:pt x="4310634" y="940054"/>
                </a:lnTo>
                <a:lnTo>
                  <a:pt x="4305681" y="930910"/>
                </a:lnTo>
                <a:lnTo>
                  <a:pt x="4298188" y="924687"/>
                </a:lnTo>
                <a:lnTo>
                  <a:pt x="4288917" y="922274"/>
                </a:lnTo>
                <a:lnTo>
                  <a:pt x="4205478" y="922274"/>
                </a:lnTo>
                <a:lnTo>
                  <a:pt x="4175633" y="915035"/>
                </a:lnTo>
                <a:lnTo>
                  <a:pt x="4151122" y="894969"/>
                </a:lnTo>
                <a:lnTo>
                  <a:pt x="4134485" y="865251"/>
                </a:lnTo>
                <a:lnTo>
                  <a:pt x="4128389" y="828929"/>
                </a:lnTo>
                <a:lnTo>
                  <a:pt x="4128389" y="538988"/>
                </a:lnTo>
                <a:lnTo>
                  <a:pt x="4288155" y="538988"/>
                </a:lnTo>
                <a:lnTo>
                  <a:pt x="4297553" y="536829"/>
                </a:lnTo>
                <a:lnTo>
                  <a:pt x="4305046" y="530860"/>
                </a:lnTo>
                <a:lnTo>
                  <a:pt x="4309999" y="522097"/>
                </a:lnTo>
                <a:lnTo>
                  <a:pt x="4311777" y="511302"/>
                </a:lnTo>
                <a:lnTo>
                  <a:pt x="4309999" y="500126"/>
                </a:lnTo>
                <a:lnTo>
                  <a:pt x="4305046" y="490982"/>
                </a:lnTo>
                <a:lnTo>
                  <a:pt x="4297553" y="485013"/>
                </a:lnTo>
                <a:lnTo>
                  <a:pt x="4288155" y="482727"/>
                </a:lnTo>
                <a:lnTo>
                  <a:pt x="4128389" y="482727"/>
                </a:lnTo>
                <a:lnTo>
                  <a:pt x="4128389" y="245110"/>
                </a:lnTo>
                <a:lnTo>
                  <a:pt x="4126484" y="233934"/>
                </a:lnTo>
                <a:lnTo>
                  <a:pt x="4121404" y="224790"/>
                </a:lnTo>
                <a:lnTo>
                  <a:pt x="4113911" y="218821"/>
                </a:lnTo>
                <a:lnTo>
                  <a:pt x="4104894" y="216535"/>
                </a:lnTo>
                <a:lnTo>
                  <a:pt x="4095623" y="218821"/>
                </a:lnTo>
                <a:lnTo>
                  <a:pt x="4088130" y="224790"/>
                </a:lnTo>
                <a:lnTo>
                  <a:pt x="4083050" y="233934"/>
                </a:lnTo>
                <a:lnTo>
                  <a:pt x="4081272" y="245110"/>
                </a:lnTo>
                <a:lnTo>
                  <a:pt x="4081272" y="828929"/>
                </a:lnTo>
                <a:lnTo>
                  <a:pt x="4087622" y="876427"/>
                </a:lnTo>
                <a:lnTo>
                  <a:pt x="4105275" y="917702"/>
                </a:lnTo>
                <a:lnTo>
                  <a:pt x="4132199" y="950353"/>
                </a:lnTo>
                <a:lnTo>
                  <a:pt x="4166362" y="971804"/>
                </a:lnTo>
                <a:lnTo>
                  <a:pt x="4205478" y="979551"/>
                </a:lnTo>
                <a:lnTo>
                  <a:pt x="4288917" y="979551"/>
                </a:lnTo>
                <a:lnTo>
                  <a:pt x="4298188" y="977277"/>
                </a:lnTo>
                <a:lnTo>
                  <a:pt x="4305681" y="971296"/>
                </a:lnTo>
                <a:lnTo>
                  <a:pt x="4310634" y="962279"/>
                </a:lnTo>
                <a:lnTo>
                  <a:pt x="4312539" y="950976"/>
                </a:lnTo>
                <a:close/>
              </a:path>
              <a:path w="4859020" h="1348104">
                <a:moveTo>
                  <a:pt x="4858512" y="633349"/>
                </a:moveTo>
                <a:lnTo>
                  <a:pt x="4852162" y="585978"/>
                </a:lnTo>
                <a:lnTo>
                  <a:pt x="4834509" y="544830"/>
                </a:lnTo>
                <a:lnTo>
                  <a:pt x="4830445" y="540004"/>
                </a:lnTo>
                <a:lnTo>
                  <a:pt x="4812030" y="517652"/>
                </a:lnTo>
                <a:lnTo>
                  <a:pt x="4812030" y="633349"/>
                </a:lnTo>
                <a:lnTo>
                  <a:pt x="4812030" y="715391"/>
                </a:lnTo>
                <a:lnTo>
                  <a:pt x="4414774" y="715391"/>
                </a:lnTo>
                <a:lnTo>
                  <a:pt x="4414774" y="633349"/>
                </a:lnTo>
                <a:lnTo>
                  <a:pt x="4420870" y="597027"/>
                </a:lnTo>
                <a:lnTo>
                  <a:pt x="4437380" y="567309"/>
                </a:lnTo>
                <a:lnTo>
                  <a:pt x="4461891" y="547370"/>
                </a:lnTo>
                <a:lnTo>
                  <a:pt x="4491736" y="540004"/>
                </a:lnTo>
                <a:lnTo>
                  <a:pt x="4734941" y="540004"/>
                </a:lnTo>
                <a:lnTo>
                  <a:pt x="4764913" y="547370"/>
                </a:lnTo>
                <a:lnTo>
                  <a:pt x="4789424" y="567309"/>
                </a:lnTo>
                <a:lnTo>
                  <a:pt x="4805934" y="597027"/>
                </a:lnTo>
                <a:lnTo>
                  <a:pt x="4812030" y="633349"/>
                </a:lnTo>
                <a:lnTo>
                  <a:pt x="4812030" y="517652"/>
                </a:lnTo>
                <a:lnTo>
                  <a:pt x="4807712" y="512445"/>
                </a:lnTo>
                <a:lnTo>
                  <a:pt x="4773803" y="491236"/>
                </a:lnTo>
                <a:lnTo>
                  <a:pt x="4734941" y="483616"/>
                </a:lnTo>
                <a:lnTo>
                  <a:pt x="4491736" y="483616"/>
                </a:lnTo>
                <a:lnTo>
                  <a:pt x="4452747" y="491236"/>
                </a:lnTo>
                <a:lnTo>
                  <a:pt x="4418838" y="512445"/>
                </a:lnTo>
                <a:lnTo>
                  <a:pt x="4392168" y="544830"/>
                </a:lnTo>
                <a:lnTo>
                  <a:pt x="4374642" y="585978"/>
                </a:lnTo>
                <a:lnTo>
                  <a:pt x="4368419" y="633349"/>
                </a:lnTo>
                <a:lnTo>
                  <a:pt x="4368419" y="830072"/>
                </a:lnTo>
                <a:lnTo>
                  <a:pt x="4374642" y="877443"/>
                </a:lnTo>
                <a:lnTo>
                  <a:pt x="4392168" y="918464"/>
                </a:lnTo>
                <a:lnTo>
                  <a:pt x="4418838" y="950722"/>
                </a:lnTo>
                <a:lnTo>
                  <a:pt x="4452747" y="971931"/>
                </a:lnTo>
                <a:lnTo>
                  <a:pt x="4491736" y="979551"/>
                </a:lnTo>
                <a:lnTo>
                  <a:pt x="4819904" y="979551"/>
                </a:lnTo>
                <a:lnTo>
                  <a:pt x="4828921" y="977404"/>
                </a:lnTo>
                <a:lnTo>
                  <a:pt x="4836414" y="971296"/>
                </a:lnTo>
                <a:lnTo>
                  <a:pt x="4841621" y="962279"/>
                </a:lnTo>
                <a:lnTo>
                  <a:pt x="4843526" y="951103"/>
                </a:lnTo>
                <a:lnTo>
                  <a:pt x="4841621" y="940308"/>
                </a:lnTo>
                <a:lnTo>
                  <a:pt x="4836414" y="931418"/>
                </a:lnTo>
                <a:lnTo>
                  <a:pt x="4828921" y="925576"/>
                </a:lnTo>
                <a:lnTo>
                  <a:pt x="4819904" y="923290"/>
                </a:lnTo>
                <a:lnTo>
                  <a:pt x="4491736" y="923290"/>
                </a:lnTo>
                <a:lnTo>
                  <a:pt x="4461891" y="915924"/>
                </a:lnTo>
                <a:lnTo>
                  <a:pt x="4437380" y="895858"/>
                </a:lnTo>
                <a:lnTo>
                  <a:pt x="4420870" y="866267"/>
                </a:lnTo>
                <a:lnTo>
                  <a:pt x="4414774" y="830072"/>
                </a:lnTo>
                <a:lnTo>
                  <a:pt x="4414774" y="771652"/>
                </a:lnTo>
                <a:lnTo>
                  <a:pt x="4834890" y="771652"/>
                </a:lnTo>
                <a:lnTo>
                  <a:pt x="4844288" y="769493"/>
                </a:lnTo>
                <a:lnTo>
                  <a:pt x="4851781" y="763524"/>
                </a:lnTo>
                <a:lnTo>
                  <a:pt x="4856734" y="754380"/>
                </a:lnTo>
                <a:lnTo>
                  <a:pt x="4858512" y="743077"/>
                </a:lnTo>
                <a:lnTo>
                  <a:pt x="4858512" y="715391"/>
                </a:lnTo>
                <a:lnTo>
                  <a:pt x="4858512" y="633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" y="0"/>
            <a:ext cx="20101559" cy="113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710" y="1055115"/>
            <a:ext cx="3504565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sz="3600" spc="30" dirty="0">
                <a:solidFill>
                  <a:srgbClr val="FFFFFF"/>
                </a:solidFill>
              </a:rPr>
              <a:t>No</a:t>
            </a:r>
            <a:r>
              <a:rPr sz="3600" spc="90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seu</a:t>
            </a:r>
            <a:endParaRPr sz="3600"/>
          </a:p>
          <a:p>
            <a:pPr marL="12700">
              <a:lnSpc>
                <a:spcPts val="7330"/>
              </a:lnSpc>
            </a:pPr>
            <a:r>
              <a:rPr sz="6600" spc="40" dirty="0">
                <a:solidFill>
                  <a:srgbClr val="FFFFFF"/>
                </a:solidFill>
              </a:rPr>
              <a:t>D</a:t>
            </a:r>
            <a:r>
              <a:rPr sz="6600" spc="60" dirty="0">
                <a:solidFill>
                  <a:srgbClr val="FFFFFF"/>
                </a:solidFill>
              </a:rPr>
              <a:t>e</a:t>
            </a:r>
            <a:r>
              <a:rPr sz="6600" spc="50" dirty="0">
                <a:solidFill>
                  <a:srgbClr val="FFFFFF"/>
                </a:solidFill>
              </a:rPr>
              <a:t>s</a:t>
            </a:r>
            <a:r>
              <a:rPr sz="6600" spc="45" dirty="0">
                <a:solidFill>
                  <a:srgbClr val="FFFFFF"/>
                </a:solidFill>
              </a:rPr>
              <a:t>k</a:t>
            </a:r>
            <a:r>
              <a:rPr sz="6600" spc="50" dirty="0">
                <a:solidFill>
                  <a:srgbClr val="FFFFFF"/>
                </a:solidFill>
              </a:rPr>
              <a:t>t</a:t>
            </a:r>
            <a:r>
              <a:rPr sz="6600" spc="45" dirty="0">
                <a:solidFill>
                  <a:srgbClr val="FFFFFF"/>
                </a:solidFill>
              </a:rPr>
              <a:t>o</a:t>
            </a:r>
            <a:r>
              <a:rPr sz="6600" dirty="0">
                <a:solidFill>
                  <a:srgbClr val="FFFFFF"/>
                </a:solidFill>
              </a:rPr>
              <a:t>p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5920" cy="458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710" y="1055115"/>
            <a:ext cx="4970145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</a:rPr>
              <a:t>Dashboards</a:t>
            </a:r>
            <a:endParaRPr sz="3600"/>
          </a:p>
          <a:p>
            <a:pPr marL="12700">
              <a:lnSpc>
                <a:spcPts val="7330"/>
              </a:lnSpc>
            </a:pPr>
            <a:r>
              <a:rPr sz="6600" spc="45" dirty="0">
                <a:solidFill>
                  <a:srgbClr val="FFFFFF"/>
                </a:solidFill>
              </a:rPr>
              <a:t>inteligentes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5920" cy="458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710" y="1055115"/>
            <a:ext cx="5706745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Somos parte</a:t>
            </a:r>
            <a:r>
              <a:rPr sz="3600" spc="175" dirty="0">
                <a:solidFill>
                  <a:srgbClr val="FFFFFF"/>
                </a:solidFill>
              </a:rPr>
              <a:t> </a:t>
            </a:r>
            <a:r>
              <a:rPr sz="3600" spc="25" dirty="0">
                <a:solidFill>
                  <a:srgbClr val="FFFFFF"/>
                </a:solidFill>
              </a:rPr>
              <a:t>da</a:t>
            </a:r>
            <a:endParaRPr sz="3600"/>
          </a:p>
          <a:p>
            <a:pPr marL="12700">
              <a:lnSpc>
                <a:spcPts val="7330"/>
              </a:lnSpc>
            </a:pPr>
            <a:r>
              <a:rPr sz="6600" spc="30" dirty="0">
                <a:solidFill>
                  <a:srgbClr val="FFFFFF"/>
                </a:solidFill>
              </a:rPr>
              <a:t>sua</a:t>
            </a:r>
            <a:r>
              <a:rPr sz="6600" spc="15" dirty="0">
                <a:solidFill>
                  <a:srgbClr val="FFFFFF"/>
                </a:solidFill>
              </a:rPr>
              <a:t> </a:t>
            </a:r>
            <a:r>
              <a:rPr sz="6600" spc="45" dirty="0">
                <a:solidFill>
                  <a:srgbClr val="FFFFFF"/>
                </a:solidFill>
              </a:rPr>
              <a:t>operação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0104100" cy="10043160"/>
            <a:chOff x="0" y="0"/>
            <a:chExt cx="20104100" cy="1004316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185920" cy="4587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1520" y="3063239"/>
              <a:ext cx="13058140" cy="6979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61919" y="0"/>
              <a:ext cx="4742180" cy="46304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8299"/>
            <a:ext cx="7183120" cy="9672320"/>
            <a:chOff x="0" y="1638299"/>
            <a:chExt cx="7183120" cy="9672320"/>
          </a:xfrm>
        </p:grpSpPr>
        <p:sp>
          <p:nvSpPr>
            <p:cNvPr id="3" name="object 3"/>
            <p:cNvSpPr/>
            <p:nvPr/>
          </p:nvSpPr>
          <p:spPr>
            <a:xfrm>
              <a:off x="2669877" y="9312365"/>
              <a:ext cx="499709" cy="499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028439"/>
              <a:ext cx="7183120" cy="72821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62578"/>
              <a:ext cx="7183120" cy="84480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38299"/>
              <a:ext cx="7183120" cy="8572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46735" marR="5080">
              <a:lnSpc>
                <a:spcPts val="9100"/>
              </a:lnSpc>
              <a:spcBef>
                <a:spcPts val="1080"/>
              </a:spcBef>
            </a:pPr>
            <a:r>
              <a:rPr spc="-75" dirty="0"/>
              <a:t>Movimentação </a:t>
            </a:r>
            <a:r>
              <a:rPr spc="30" dirty="0"/>
              <a:t>de  </a:t>
            </a:r>
            <a:r>
              <a:rPr spc="45" dirty="0"/>
              <a:t>Infraestrutura </a:t>
            </a:r>
            <a:r>
              <a:rPr spc="40" dirty="0"/>
              <a:t>para</a:t>
            </a:r>
            <a:r>
              <a:rPr spc="170" dirty="0"/>
              <a:t> </a:t>
            </a:r>
            <a:r>
              <a:rPr spc="45" dirty="0"/>
              <a:t>Nuvem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9925" y="3644328"/>
            <a:ext cx="15589250" cy="6411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10"/>
              </a:spcBef>
              <a:tabLst>
                <a:tab pos="2595880" algn="l"/>
              </a:tabLst>
            </a:pP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dar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suporte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jornada</a:t>
            </a:r>
            <a:r>
              <a:rPr sz="205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adoção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Cloud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forma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transparente,</a:t>
            </a:r>
            <a:r>
              <a:rPr sz="2050" spc="-3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segura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aderente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às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necessidades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0" dirty="0">
                <a:solidFill>
                  <a:srgbClr val="585858"/>
                </a:solidFill>
                <a:latin typeface="Verdana"/>
                <a:cs typeface="Verdana"/>
              </a:rPr>
              <a:t>empresa, 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oferecemos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nossos</a:t>
            </a:r>
            <a:r>
              <a:rPr sz="205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serviços</a:t>
            </a:r>
            <a:r>
              <a:rPr sz="205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migração,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sustentação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ambientes</a:t>
            </a:r>
            <a:r>
              <a:rPr sz="205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0" dirty="0">
                <a:solidFill>
                  <a:srgbClr val="585858"/>
                </a:solidFill>
                <a:latin typeface="Verdana"/>
                <a:cs typeface="Verdana"/>
              </a:rPr>
              <a:t>nuvem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serviços</a:t>
            </a:r>
            <a:r>
              <a:rPr sz="205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gerenciados.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isso,</a:t>
            </a:r>
            <a:r>
              <a:rPr sz="205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buscamos 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garantir</a:t>
            </a:r>
            <a:r>
              <a:rPr sz="205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ao</a:t>
            </a: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máximo	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desempenho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disponibilidade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suas</a:t>
            </a:r>
            <a:r>
              <a:rPr sz="205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aplicações.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 marL="382905">
              <a:lnSpc>
                <a:spcPct val="100000"/>
              </a:lnSpc>
              <a:spcBef>
                <a:spcPts val="2000"/>
              </a:spcBef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Agilidade</a:t>
            </a:r>
            <a:r>
              <a:rPr sz="205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aprimorada</a:t>
            </a:r>
            <a:endParaRPr sz="2050">
              <a:latin typeface="Verdana"/>
              <a:cs typeface="Verdana"/>
            </a:endParaRPr>
          </a:p>
          <a:p>
            <a:pPr marL="428625">
              <a:lnSpc>
                <a:spcPct val="100000"/>
              </a:lnSpc>
              <a:spcBef>
                <a:spcPts val="1789"/>
              </a:spcBef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Ajuda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ajustar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rapidamente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escala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melhorar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tempo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comercialização.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Verdana"/>
              <a:cs typeface="Verdana"/>
            </a:endParaRPr>
          </a:p>
          <a:p>
            <a:pPr marL="428625">
              <a:lnSpc>
                <a:spcPct val="100000"/>
              </a:lnSpc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Reduza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2050" spc="-3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endParaRPr sz="2050">
              <a:latin typeface="Verdana"/>
              <a:cs typeface="Verdana"/>
            </a:endParaRPr>
          </a:p>
          <a:p>
            <a:pPr marL="428625">
              <a:lnSpc>
                <a:spcPct val="100000"/>
              </a:lnSpc>
              <a:spcBef>
                <a:spcPts val="1190"/>
              </a:spcBef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Ajuda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reduzir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operacionais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área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TI.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Verdana"/>
              <a:cs typeface="Verdana"/>
            </a:endParaRPr>
          </a:p>
          <a:p>
            <a:pPr marL="428625">
              <a:lnSpc>
                <a:spcPct val="100000"/>
              </a:lnSpc>
              <a:spcBef>
                <a:spcPts val="5"/>
              </a:spcBef>
            </a:pP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Estratégia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comprovada</a:t>
            </a:r>
            <a:endParaRPr sz="2050">
              <a:latin typeface="Verdana"/>
              <a:cs typeface="Verdana"/>
            </a:endParaRPr>
          </a:p>
          <a:p>
            <a:pPr marL="428625">
              <a:lnSpc>
                <a:spcPct val="100000"/>
              </a:lnSpc>
              <a:spcBef>
                <a:spcPts val="1390"/>
              </a:spcBef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Ajuda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acelerar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processo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transformação.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Serviços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Migração</a:t>
            </a:r>
            <a:r>
              <a:rPr sz="2050" spc="-45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Multicloud</a:t>
            </a:r>
            <a:endParaRPr sz="205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  <a:spcBef>
                <a:spcPts val="1390"/>
              </a:spcBef>
            </a:pP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Simplifique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migração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ajude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empresa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obter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flexibilidade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escalabilidade.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5095239" cy="4495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68000"/>
            <a:ext cx="20099019" cy="642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08859"/>
            <a:ext cx="20101560" cy="9001760"/>
            <a:chOff x="0" y="2308859"/>
            <a:chExt cx="20101560" cy="9001760"/>
          </a:xfrm>
        </p:grpSpPr>
        <p:sp>
          <p:nvSpPr>
            <p:cNvPr id="3" name="object 3"/>
            <p:cNvSpPr/>
            <p:nvPr/>
          </p:nvSpPr>
          <p:spPr>
            <a:xfrm>
              <a:off x="4902200" y="5608317"/>
              <a:ext cx="15199360" cy="5699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08859"/>
              <a:ext cx="725170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903979"/>
              <a:ext cx="7251700" cy="7406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402579"/>
              <a:ext cx="7251700" cy="59080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7630" y="341312"/>
            <a:ext cx="11720830" cy="2326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9050"/>
              </a:lnSpc>
              <a:spcBef>
                <a:spcPts val="110"/>
              </a:spcBef>
            </a:pPr>
            <a:r>
              <a:rPr spc="-105" dirty="0"/>
              <a:t>Consultoria</a:t>
            </a:r>
          </a:p>
          <a:p>
            <a:pPr marL="12700">
              <a:lnSpc>
                <a:spcPts val="9050"/>
              </a:lnSpc>
            </a:pPr>
            <a:r>
              <a:rPr spc="-105" dirty="0"/>
              <a:t>em </a:t>
            </a:r>
            <a:r>
              <a:rPr spc="-275" dirty="0"/>
              <a:t>Infraestrutura </a:t>
            </a:r>
            <a:r>
              <a:rPr spc="35" dirty="0"/>
              <a:t>de</a:t>
            </a:r>
            <a:r>
              <a:rPr spc="-1614" dirty="0"/>
              <a:t> </a:t>
            </a:r>
            <a:r>
              <a:rPr spc="-450" dirty="0"/>
              <a:t>TI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5590" marR="5080">
              <a:lnSpc>
                <a:spcPct val="150100"/>
              </a:lnSpc>
              <a:spcBef>
                <a:spcPts val="105"/>
              </a:spcBef>
              <a:tabLst>
                <a:tab pos="9250680" algn="l"/>
                <a:tab pos="10596880" algn="l"/>
                <a:tab pos="14300835" algn="l"/>
              </a:tabLst>
            </a:pPr>
            <a:r>
              <a:rPr spc="-30" dirty="0"/>
              <a:t>Somos </a:t>
            </a:r>
            <a:r>
              <a:rPr spc="-60" dirty="0"/>
              <a:t>especialistas </a:t>
            </a:r>
            <a:r>
              <a:rPr spc="-20" dirty="0"/>
              <a:t>em </a:t>
            </a:r>
            <a:r>
              <a:rPr spc="-15" dirty="0"/>
              <a:t>soluções </a:t>
            </a:r>
            <a:r>
              <a:rPr spc="10" dirty="0"/>
              <a:t>de </a:t>
            </a:r>
            <a:r>
              <a:rPr spc="-80" dirty="0"/>
              <a:t>infraestrutura </a:t>
            </a:r>
            <a:r>
              <a:rPr spc="10" dirty="0"/>
              <a:t>de </a:t>
            </a:r>
            <a:r>
              <a:rPr spc="-120" dirty="0"/>
              <a:t>TI, </a:t>
            </a:r>
            <a:r>
              <a:rPr spc="-55" dirty="0"/>
              <a:t>assessorando </a:t>
            </a:r>
            <a:r>
              <a:rPr spc="-30" dirty="0"/>
              <a:t>na </a:t>
            </a:r>
            <a:r>
              <a:rPr spc="-20" dirty="0"/>
              <a:t>compra</a:t>
            </a:r>
            <a:r>
              <a:rPr spc="-440" dirty="0"/>
              <a:t> </a:t>
            </a:r>
            <a:r>
              <a:rPr spc="5" dirty="0"/>
              <a:t>e</a:t>
            </a:r>
            <a:r>
              <a:rPr spc="15" dirty="0"/>
              <a:t> </a:t>
            </a:r>
            <a:r>
              <a:rPr spc="-40" dirty="0"/>
              <a:t>implementação	</a:t>
            </a:r>
            <a:r>
              <a:rPr spc="10" dirty="0"/>
              <a:t>de </a:t>
            </a:r>
            <a:r>
              <a:rPr spc="-55" dirty="0"/>
              <a:t>software,  </a:t>
            </a:r>
            <a:r>
              <a:rPr spc="-80" dirty="0"/>
              <a:t>infraestrutura </a:t>
            </a:r>
            <a:r>
              <a:rPr spc="10" dirty="0"/>
              <a:t>de </a:t>
            </a:r>
            <a:r>
              <a:rPr spc="-80" dirty="0"/>
              <a:t>rede, </a:t>
            </a:r>
            <a:r>
              <a:rPr spc="-55" dirty="0"/>
              <a:t>ambientes </a:t>
            </a:r>
            <a:r>
              <a:rPr spc="10" dirty="0"/>
              <a:t>de </a:t>
            </a:r>
            <a:r>
              <a:rPr spc="-85" dirty="0"/>
              <a:t>nuvem, </a:t>
            </a:r>
            <a:r>
              <a:rPr spc="-40" dirty="0"/>
              <a:t>implementação </a:t>
            </a:r>
            <a:r>
              <a:rPr spc="10" dirty="0"/>
              <a:t>de </a:t>
            </a:r>
            <a:r>
              <a:rPr spc="-70" dirty="0"/>
              <a:t>sistemas </a:t>
            </a:r>
            <a:r>
              <a:rPr spc="10" dirty="0"/>
              <a:t>de </a:t>
            </a:r>
            <a:r>
              <a:rPr spc="45" dirty="0"/>
              <a:t>ERP </a:t>
            </a:r>
            <a:r>
              <a:rPr spc="5" dirty="0"/>
              <a:t>e </a:t>
            </a:r>
            <a:r>
              <a:rPr spc="-50" dirty="0"/>
              <a:t>outras </a:t>
            </a:r>
            <a:r>
              <a:rPr spc="-20" dirty="0"/>
              <a:t>soluções </a:t>
            </a:r>
            <a:r>
              <a:rPr spc="10" dirty="0"/>
              <a:t>de </a:t>
            </a:r>
            <a:r>
              <a:rPr spc="-5" dirty="0"/>
              <a:t>negócios </a:t>
            </a:r>
            <a:r>
              <a:rPr spc="10" dirty="0"/>
              <a:t>de </a:t>
            </a:r>
            <a:r>
              <a:rPr spc="-120" dirty="0"/>
              <a:t>TI.  </a:t>
            </a:r>
            <a:r>
              <a:rPr spc="-35" dirty="0"/>
              <a:t>Ajudamos </a:t>
            </a:r>
            <a:r>
              <a:rPr spc="-25" dirty="0"/>
              <a:t>as </a:t>
            </a:r>
            <a:r>
              <a:rPr spc="-35" dirty="0"/>
              <a:t>organizações </a:t>
            </a:r>
            <a:r>
              <a:rPr spc="-20" dirty="0"/>
              <a:t>em </a:t>
            </a:r>
            <a:r>
              <a:rPr spc="-15" dirty="0"/>
              <a:t>aspectos </a:t>
            </a:r>
            <a:r>
              <a:rPr spc="-55" dirty="0"/>
              <a:t>como: </a:t>
            </a:r>
            <a:r>
              <a:rPr spc="-35" dirty="0"/>
              <a:t>compreensão</a:t>
            </a:r>
            <a:r>
              <a:rPr spc="-365" dirty="0"/>
              <a:t> </a:t>
            </a:r>
            <a:r>
              <a:rPr spc="5" dirty="0"/>
              <a:t>e </a:t>
            </a:r>
            <a:r>
              <a:rPr spc="-75" dirty="0"/>
              <a:t>análise	</a:t>
            </a:r>
            <a:r>
              <a:rPr spc="15" dirty="0"/>
              <a:t>dos </a:t>
            </a:r>
            <a:r>
              <a:rPr spc="-60" dirty="0"/>
              <a:t>requisitos </a:t>
            </a:r>
            <a:r>
              <a:rPr spc="10" dirty="0"/>
              <a:t>de </a:t>
            </a:r>
            <a:r>
              <a:rPr spc="-60" dirty="0"/>
              <a:t>TI </a:t>
            </a:r>
            <a:r>
              <a:rPr dirty="0"/>
              <a:t>da </a:t>
            </a:r>
            <a:r>
              <a:rPr spc="-25" dirty="0"/>
              <a:t>organização </a:t>
            </a:r>
            <a:r>
              <a:rPr spc="5" dirty="0"/>
              <a:t>e </a:t>
            </a:r>
            <a:r>
              <a:rPr spc="60" dirty="0"/>
              <a:t>do  </a:t>
            </a:r>
            <a:r>
              <a:rPr spc="-75" dirty="0"/>
              <a:t>ambiente,</a:t>
            </a:r>
            <a:r>
              <a:rPr spc="-190" dirty="0"/>
              <a:t> </a:t>
            </a:r>
            <a:r>
              <a:rPr spc="-40" dirty="0"/>
              <a:t>aconselhamento</a:t>
            </a:r>
            <a:r>
              <a:rPr spc="-290" dirty="0"/>
              <a:t> </a:t>
            </a:r>
            <a:r>
              <a:rPr spc="-30" dirty="0"/>
              <a:t>sobre</a:t>
            </a:r>
            <a:r>
              <a:rPr spc="-190" dirty="0"/>
              <a:t> </a:t>
            </a:r>
            <a:r>
              <a:rPr spc="-20" dirty="0"/>
              <a:t>soluções</a:t>
            </a:r>
            <a:r>
              <a:rPr spc="-265" dirty="0"/>
              <a:t> </a:t>
            </a:r>
            <a:r>
              <a:rPr spc="5" dirty="0"/>
              <a:t>e</a:t>
            </a:r>
            <a:r>
              <a:rPr spc="-155" dirty="0"/>
              <a:t> </a:t>
            </a:r>
            <a:r>
              <a:rPr spc="-35" dirty="0"/>
              <a:t>serviços</a:t>
            </a:r>
            <a:r>
              <a:rPr spc="-254" dirty="0"/>
              <a:t> </a:t>
            </a:r>
            <a:r>
              <a:rPr spc="10" dirty="0"/>
              <a:t>de</a:t>
            </a:r>
            <a:r>
              <a:rPr spc="-155" dirty="0"/>
              <a:t> </a:t>
            </a:r>
            <a:r>
              <a:rPr spc="-60" dirty="0"/>
              <a:t>TI</a:t>
            </a:r>
            <a:r>
              <a:rPr spc="-275" dirty="0"/>
              <a:t> </a:t>
            </a:r>
            <a:r>
              <a:rPr spc="5" dirty="0"/>
              <a:t>e	</a:t>
            </a:r>
            <a:r>
              <a:rPr spc="-60" dirty="0"/>
              <a:t>gerenciamento</a:t>
            </a:r>
            <a:r>
              <a:rPr spc="-5" dirty="0"/>
              <a:t> </a:t>
            </a:r>
            <a:r>
              <a:rPr spc="5" dirty="0"/>
              <a:t>e</a:t>
            </a:r>
            <a:r>
              <a:rPr spc="-180" dirty="0"/>
              <a:t> </a:t>
            </a:r>
            <a:r>
              <a:rPr spc="-55" dirty="0"/>
              <a:t>supervisão</a:t>
            </a:r>
            <a:r>
              <a:rPr spc="-130" dirty="0"/>
              <a:t> </a:t>
            </a:r>
            <a:r>
              <a:rPr spc="20" dirty="0"/>
              <a:t>do</a:t>
            </a:r>
            <a:r>
              <a:rPr spc="-105" dirty="0"/>
              <a:t> </a:t>
            </a:r>
            <a:r>
              <a:rPr spc="-20" dirty="0"/>
              <a:t>processo</a:t>
            </a:r>
            <a:r>
              <a:rPr spc="-210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40" dirty="0"/>
              <a:t>implementação  </a:t>
            </a:r>
            <a:r>
              <a:rPr spc="5" dirty="0"/>
              <a:t>dos</a:t>
            </a:r>
            <a:r>
              <a:rPr spc="-180" dirty="0"/>
              <a:t> </a:t>
            </a:r>
            <a:r>
              <a:rPr spc="-90" dirty="0"/>
              <a:t>sistemas.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9726" y="6368795"/>
            <a:ext cx="9750425" cy="41484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0" dirty="0">
                <a:solidFill>
                  <a:srgbClr val="585858"/>
                </a:solidFill>
                <a:latin typeface="Verdana"/>
                <a:cs typeface="Verdana"/>
              </a:rPr>
              <a:t>Foco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nas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principais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funções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4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05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negócio</a:t>
            </a:r>
            <a:endParaRPr sz="2050">
              <a:latin typeface="Verdana"/>
              <a:cs typeface="Verdana"/>
            </a:endParaRPr>
          </a:p>
          <a:p>
            <a:pPr marL="57785" marR="308610">
              <a:lnSpc>
                <a:spcPts val="1800"/>
              </a:lnSpc>
              <a:spcBef>
                <a:spcPts val="2085"/>
              </a:spcBef>
            </a:pPr>
            <a:r>
              <a:rPr sz="1800" spc="55" dirty="0">
                <a:solidFill>
                  <a:srgbClr val="585858"/>
                </a:solidFill>
                <a:latin typeface="Verdana"/>
                <a:cs typeface="Verdana"/>
              </a:rPr>
              <a:t>Ao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adotar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consultoria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r>
              <a:rPr sz="180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terceirizada,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seus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funcionários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podem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concentrar 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tempo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trabalho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principal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aumentar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lucratividade.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780"/>
              </a:spcBef>
            </a:pPr>
            <a:r>
              <a:rPr sz="2050" spc="-110" dirty="0">
                <a:solidFill>
                  <a:srgbClr val="585858"/>
                </a:solidFill>
                <a:latin typeface="Verdana"/>
                <a:cs typeface="Verdana"/>
              </a:rPr>
              <a:t>Tenha</a:t>
            </a:r>
            <a:r>
              <a:rPr sz="205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uma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visão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externa</a:t>
            </a:r>
            <a:r>
              <a:rPr sz="205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suas</a:t>
            </a:r>
            <a:r>
              <a:rPr sz="2050" spc="-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operações</a:t>
            </a:r>
            <a:endParaRPr sz="2050">
              <a:latin typeface="Verdana"/>
              <a:cs typeface="Verdana"/>
            </a:endParaRPr>
          </a:p>
          <a:p>
            <a:pPr marL="57785" marR="441959">
              <a:lnSpc>
                <a:spcPts val="1800"/>
              </a:lnSpc>
              <a:spcBef>
                <a:spcPts val="1590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Um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consultor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externo</a:t>
            </a:r>
            <a:r>
              <a:rPr sz="180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Verdana"/>
                <a:cs typeface="Verdana"/>
              </a:rPr>
              <a:t>pode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dar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uma</a:t>
            </a:r>
            <a:r>
              <a:rPr sz="180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nova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perspectiva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base</a:t>
            </a:r>
            <a:r>
              <a:rPr sz="18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experiência, 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apoiando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uma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variedade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práticas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recomendadas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projeto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setor.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680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Experiência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2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especialização</a:t>
            </a:r>
            <a:endParaRPr sz="2050">
              <a:latin typeface="Verdana"/>
              <a:cs typeface="Verdana"/>
            </a:endParaRPr>
          </a:p>
          <a:p>
            <a:pPr marL="57785" marR="5080">
              <a:lnSpc>
                <a:spcPts val="1800"/>
              </a:lnSpc>
              <a:spcBef>
                <a:spcPts val="1789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Essa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melhor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maneira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garantir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projeto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seja</a:t>
            </a:r>
            <a:r>
              <a:rPr sz="180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executado</a:t>
            </a:r>
            <a:r>
              <a:rPr sz="180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sem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problemas,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seja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entregue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prazo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empresa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receba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melhor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ROI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possível.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185920" cy="437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2539"/>
            <a:ext cx="20104100" cy="10038080"/>
            <a:chOff x="0" y="1272539"/>
            <a:chExt cx="20104100" cy="10038080"/>
          </a:xfrm>
        </p:grpSpPr>
        <p:sp>
          <p:nvSpPr>
            <p:cNvPr id="3" name="object 3"/>
            <p:cNvSpPr/>
            <p:nvPr/>
          </p:nvSpPr>
          <p:spPr>
            <a:xfrm>
              <a:off x="6319520" y="6089225"/>
              <a:ext cx="13784580" cy="5178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72539"/>
              <a:ext cx="726948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64379"/>
              <a:ext cx="7272020" cy="6746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459479"/>
              <a:ext cx="7272020" cy="7851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392679"/>
              <a:ext cx="727202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7630" y="573722"/>
            <a:ext cx="10441305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Serviço </a:t>
            </a:r>
            <a:r>
              <a:rPr spc="30" dirty="0"/>
              <a:t>de</a:t>
            </a:r>
            <a:r>
              <a:rPr spc="-680" dirty="0"/>
              <a:t> </a:t>
            </a:r>
            <a:r>
              <a:rPr spc="-40" dirty="0"/>
              <a:t>Analytics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13430" y="2110803"/>
            <a:ext cx="13910944" cy="71780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Uma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ferramenta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completa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facilidades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é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empresa</a:t>
            </a: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precisa</a:t>
            </a:r>
            <a:r>
              <a:rPr sz="205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tomar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decisões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  <a:tabLst>
                <a:tab pos="751205" algn="l"/>
              </a:tabLst>
            </a:pP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mais	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rapidamente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embasamento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importantes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nesse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processo.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Machine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Learning aliado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à 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inteligência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artificial</a:t>
            </a:r>
            <a:r>
              <a:rPr sz="205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585858"/>
                </a:solidFill>
                <a:latin typeface="Verdana"/>
                <a:cs typeface="Verdana"/>
              </a:rPr>
              <a:t>analisa,</a:t>
            </a:r>
            <a:r>
              <a:rPr sz="2050" spc="-3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585858"/>
                </a:solidFill>
                <a:latin typeface="Verdana"/>
                <a:cs typeface="Verdana"/>
              </a:rPr>
              <a:t>maneira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holística,</a:t>
            </a:r>
            <a:r>
              <a:rPr sz="2050" spc="-2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205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toda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organização</a:t>
            </a:r>
            <a:r>
              <a:rPr sz="205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seja</a:t>
            </a:r>
            <a:r>
              <a:rPr sz="205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possível</a:t>
            </a:r>
            <a:r>
              <a:rPr sz="2050" spc="-2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acertar 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previsões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ter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na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execução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decisões.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50" b="1" spc="-15" dirty="0">
                <a:solidFill>
                  <a:srgbClr val="585858"/>
                </a:solidFill>
                <a:latin typeface="Verdana"/>
                <a:cs typeface="Verdana"/>
              </a:rPr>
              <a:t>Conheça</a:t>
            </a:r>
            <a:r>
              <a:rPr sz="2050" b="1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b="1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spc="-35" dirty="0">
                <a:solidFill>
                  <a:srgbClr val="585858"/>
                </a:solidFill>
                <a:latin typeface="Verdana"/>
                <a:cs typeface="Verdana"/>
              </a:rPr>
              <a:t>serviço</a:t>
            </a:r>
            <a:r>
              <a:rPr sz="2050" b="1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spc="-15" dirty="0">
                <a:solidFill>
                  <a:srgbClr val="585858"/>
                </a:solidFill>
                <a:latin typeface="Verdana"/>
                <a:cs typeface="Verdana"/>
              </a:rPr>
              <a:t>Analytics</a:t>
            </a:r>
            <a:r>
              <a:rPr sz="2050" b="1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2050" b="1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dirty="0">
                <a:solidFill>
                  <a:srgbClr val="585858"/>
                </a:solidFill>
                <a:latin typeface="Verdana"/>
                <a:cs typeface="Verdana"/>
              </a:rPr>
              <a:t>Accerte</a:t>
            </a:r>
            <a:r>
              <a:rPr sz="2050" b="1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b="1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spc="-75" dirty="0">
                <a:solidFill>
                  <a:srgbClr val="585858"/>
                </a:solidFill>
                <a:latin typeface="Verdana"/>
                <a:cs typeface="Verdana"/>
              </a:rPr>
              <a:t>surpreenda-se!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  <a:spcBef>
                <a:spcPts val="2065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Decisões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Rápidas</a:t>
            </a:r>
            <a:endParaRPr sz="205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  <a:spcBef>
                <a:spcPts val="400"/>
              </a:spcBef>
            </a:pP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Tome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decisões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rápidas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baseadas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Análise</a:t>
            </a: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Holística</a:t>
            </a:r>
            <a:endParaRPr sz="205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  <a:spcBef>
                <a:spcPts val="500"/>
              </a:spcBef>
            </a:pP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Machinelearning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inteligência</a:t>
            </a:r>
            <a:r>
              <a:rPr sz="2050" spc="-3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artificial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</a:pP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Segurança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3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205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  <a:spcBef>
                <a:spcPts val="200"/>
              </a:spcBef>
            </a:pP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205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na</a:t>
            </a:r>
            <a:r>
              <a:rPr sz="205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execução</a:t>
            </a:r>
            <a:r>
              <a:rPr sz="205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dos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Verdana"/>
              <a:cs typeface="Verdana"/>
            </a:endParaRPr>
          </a:p>
          <a:p>
            <a:pPr marL="1074420">
              <a:lnSpc>
                <a:spcPct val="100000"/>
              </a:lnSpc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Previsões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Assertivas</a:t>
            </a:r>
            <a:endParaRPr sz="2050">
              <a:latin typeface="Verdana"/>
              <a:cs typeface="Verdana"/>
            </a:endParaRPr>
          </a:p>
          <a:p>
            <a:pPr marL="1084580">
              <a:lnSpc>
                <a:spcPct val="100000"/>
              </a:lnSpc>
              <a:spcBef>
                <a:spcPts val="200"/>
              </a:spcBef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Previsões</a:t>
            </a:r>
            <a:r>
              <a:rPr sz="2050" spc="-3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assertivas</a:t>
            </a:r>
            <a:r>
              <a:rPr sz="205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tomada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decisões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185920" cy="413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00" y="10668000"/>
            <a:ext cx="20091400" cy="642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9080" y="446182"/>
            <a:ext cx="8575040" cy="8903970"/>
            <a:chOff x="7879080" y="446182"/>
            <a:chExt cx="8575040" cy="8903970"/>
          </a:xfrm>
        </p:grpSpPr>
        <p:sp>
          <p:nvSpPr>
            <p:cNvPr id="3" name="object 3"/>
            <p:cNvSpPr/>
            <p:nvPr/>
          </p:nvSpPr>
          <p:spPr>
            <a:xfrm>
              <a:off x="13701395" y="446182"/>
              <a:ext cx="1009650" cy="1006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79080" y="777239"/>
              <a:ext cx="857504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7967980" cy="10264140"/>
            <a:chOff x="0" y="0"/>
            <a:chExt cx="7967980" cy="10264140"/>
          </a:xfrm>
        </p:grpSpPr>
        <p:sp>
          <p:nvSpPr>
            <p:cNvPr id="6" name="object 6"/>
            <p:cNvSpPr/>
            <p:nvPr/>
          </p:nvSpPr>
          <p:spPr>
            <a:xfrm>
              <a:off x="2763699" y="7950463"/>
              <a:ext cx="498605" cy="500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691639"/>
              <a:ext cx="7279639" cy="8572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2980" y="0"/>
              <a:ext cx="5715000" cy="3797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6745" y="1667890"/>
            <a:ext cx="7498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/>
              <a:t>Serviço </a:t>
            </a:r>
            <a:r>
              <a:rPr sz="4000" spc="30" dirty="0"/>
              <a:t>de </a:t>
            </a:r>
            <a:r>
              <a:rPr sz="4000" spc="-35" dirty="0"/>
              <a:t>Backup </a:t>
            </a:r>
            <a:r>
              <a:rPr sz="4000" spc="-20" dirty="0"/>
              <a:t>em</a:t>
            </a:r>
            <a:r>
              <a:rPr sz="4000" spc="-690" dirty="0"/>
              <a:t> </a:t>
            </a:r>
            <a:r>
              <a:rPr sz="4000" spc="-35" dirty="0"/>
              <a:t>Nuvem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2662808" y="2863341"/>
            <a:ext cx="6079490" cy="196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Oferecemos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serviço completo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backup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na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nuvem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monitoramento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equipe  disponível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24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horas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por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dia,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7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dias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2050" spc="-3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semana.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050" b="1" spc="-20" dirty="0">
                <a:solidFill>
                  <a:srgbClr val="585858"/>
                </a:solidFill>
                <a:latin typeface="Verdana"/>
                <a:cs typeface="Verdana"/>
              </a:rPr>
              <a:t>Nós </a:t>
            </a:r>
            <a:r>
              <a:rPr sz="2050" b="1" spc="-30" dirty="0">
                <a:solidFill>
                  <a:srgbClr val="585858"/>
                </a:solidFill>
                <a:latin typeface="Verdana"/>
                <a:cs typeface="Verdana"/>
              </a:rPr>
              <a:t>cuidamos </a:t>
            </a:r>
            <a:r>
              <a:rPr sz="2050" b="1" spc="-20" dirty="0">
                <a:solidFill>
                  <a:srgbClr val="585858"/>
                </a:solidFill>
                <a:latin typeface="Verdana"/>
                <a:cs typeface="Verdana"/>
              </a:rPr>
              <a:t>dos </a:t>
            </a:r>
            <a:r>
              <a:rPr sz="2050" b="1" spc="-30" dirty="0">
                <a:solidFill>
                  <a:srgbClr val="585858"/>
                </a:solidFill>
                <a:latin typeface="Verdana"/>
                <a:cs typeface="Verdana"/>
              </a:rPr>
              <a:t>seus </a:t>
            </a:r>
            <a:r>
              <a:rPr sz="2050" b="1" spc="-25" dirty="0">
                <a:solidFill>
                  <a:srgbClr val="585858"/>
                </a:solidFill>
                <a:latin typeface="Verdana"/>
                <a:cs typeface="Verdana"/>
              </a:rPr>
              <a:t>dados para</a:t>
            </a:r>
            <a:r>
              <a:rPr sz="2050" b="1" spc="-3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b="1" spc="-25" dirty="0">
                <a:solidFill>
                  <a:srgbClr val="585858"/>
                </a:solidFill>
                <a:latin typeface="Verdana"/>
                <a:cs typeface="Verdana"/>
              </a:rPr>
              <a:t>você!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285" y="5656643"/>
            <a:ext cx="4582160" cy="965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Armazenamento seguro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dos seus 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backups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na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nuvem mais seguro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do 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mundo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6350" y="8047354"/>
            <a:ext cx="4490085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Recupere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seus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dados e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livre-se</a:t>
            </a:r>
            <a:r>
              <a:rPr sz="205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  hackers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3639" y="1667890"/>
            <a:ext cx="4653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404040"/>
                </a:solidFill>
                <a:latin typeface="Verdana"/>
                <a:cs typeface="Verdana"/>
              </a:rPr>
              <a:t>Serviço </a:t>
            </a:r>
            <a:r>
              <a:rPr sz="4000" spc="3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4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000" spc="-40" dirty="0">
                <a:solidFill>
                  <a:srgbClr val="404040"/>
                </a:solidFill>
                <a:latin typeface="Verdana"/>
                <a:cs typeface="Verdana"/>
              </a:rPr>
              <a:t>Firewall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46306" y="3029838"/>
            <a:ext cx="6607175" cy="271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8800">
              <a:lnSpc>
                <a:spcPct val="105700"/>
              </a:lnSpc>
              <a:spcBef>
                <a:spcPts val="95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Garantimos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proteção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da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rede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com 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monitoramento especializado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na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rápida solução 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problemas.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Verdana"/>
              <a:cs typeface="Verdana"/>
            </a:endParaRPr>
          </a:p>
          <a:p>
            <a:pPr marL="949325" marR="5080">
              <a:lnSpc>
                <a:spcPct val="100000"/>
              </a:lnSpc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Garantimos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segurança cibernética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seu 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negócio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de ponta e 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profissionais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especializados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83439" y="6693915"/>
            <a:ext cx="573151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Monitoramento contínuo do tráfego de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rede</a:t>
            </a:r>
            <a:endParaRPr sz="20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0" y="2616198"/>
            <a:ext cx="20096480" cy="8694420"/>
            <a:chOff x="7620" y="2616198"/>
            <a:chExt cx="20096480" cy="8694420"/>
          </a:xfrm>
        </p:grpSpPr>
        <p:sp>
          <p:nvSpPr>
            <p:cNvPr id="17" name="object 17"/>
            <p:cNvSpPr/>
            <p:nvPr/>
          </p:nvSpPr>
          <p:spPr>
            <a:xfrm>
              <a:off x="7919720" y="2616198"/>
              <a:ext cx="8572499" cy="8572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48220" y="8620759"/>
              <a:ext cx="6489699" cy="26898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" y="10744200"/>
              <a:ext cx="20096479" cy="566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50943" y="8940359"/>
            <a:ext cx="5157780" cy="237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7630" y="1588198"/>
            <a:ext cx="14197965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Serviço </a:t>
            </a:r>
            <a:r>
              <a:rPr spc="30" dirty="0"/>
              <a:t>de </a:t>
            </a:r>
            <a:r>
              <a:rPr spc="-35" dirty="0"/>
              <a:t>Banco </a:t>
            </a:r>
            <a:r>
              <a:rPr spc="-25" dirty="0"/>
              <a:t>de</a:t>
            </a:r>
            <a:r>
              <a:rPr spc="-770" dirty="0"/>
              <a:t> </a:t>
            </a:r>
            <a:r>
              <a:rPr spc="-30" dirty="0"/>
              <a:t>Dados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921" y="3642359"/>
            <a:ext cx="14104619" cy="1433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Oferecemos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serviço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administração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205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remoto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garantimos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saúde</a:t>
            </a:r>
            <a:r>
              <a:rPr sz="205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base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dados 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equipe especializada. Monitoramos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eventos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forma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proativa,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evitando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paradas indesejadas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não 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planejadas.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9934" y="6200774"/>
            <a:ext cx="52857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Monitoramento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24x7 do banco de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1044" y="7869935"/>
            <a:ext cx="897636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Time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especialistas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disponíveis para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prever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erros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inconsistências 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todo o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ambiente de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endParaRPr sz="20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20104100" cy="11310620"/>
            <a:chOff x="0" y="0"/>
            <a:chExt cx="20104100" cy="1131062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4185920" cy="5120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72639"/>
              <a:ext cx="7614919" cy="857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88739"/>
              <a:ext cx="7614919" cy="7421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0744200"/>
              <a:ext cx="20104099" cy="5664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5565" y="3447414"/>
            <a:ext cx="9420225" cy="1406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50" spc="-35" dirty="0">
                <a:solidFill>
                  <a:srgbClr val="FFFFFF"/>
                </a:solidFill>
              </a:rPr>
              <a:t>Nossos</a:t>
            </a:r>
            <a:r>
              <a:rPr sz="9050" spc="-855" dirty="0">
                <a:solidFill>
                  <a:srgbClr val="FFFFFF"/>
                </a:solidFill>
              </a:rPr>
              <a:t> </a:t>
            </a:r>
            <a:r>
              <a:rPr sz="9050" spc="-15" dirty="0">
                <a:solidFill>
                  <a:srgbClr val="FFFFFF"/>
                </a:solidFill>
              </a:rPr>
              <a:t>Produtos</a:t>
            </a:r>
            <a:endParaRPr sz="9050"/>
          </a:p>
        </p:txBody>
      </p:sp>
      <p:sp>
        <p:nvSpPr>
          <p:cNvPr id="4" name="object 4"/>
          <p:cNvSpPr txBox="1"/>
          <p:nvPr/>
        </p:nvSpPr>
        <p:spPr>
          <a:xfrm>
            <a:off x="975994" y="7245032"/>
            <a:ext cx="2182495" cy="9486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1800" marR="5080" indent="-419100">
              <a:lnSpc>
                <a:spcPts val="3300"/>
              </a:lnSpc>
              <a:spcBef>
                <a:spcPts val="760"/>
              </a:spcBef>
            </a:pPr>
            <a:r>
              <a:rPr sz="33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00" spc="-7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33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3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00" spc="-6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33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00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3300" spc="-50" dirty="0">
                <a:solidFill>
                  <a:srgbClr val="FFFFFF"/>
                </a:solidFill>
                <a:latin typeface="Verdana"/>
                <a:cs typeface="Verdana"/>
              </a:rPr>
              <a:t>Oracle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144" y="7300976"/>
            <a:ext cx="3111500" cy="94741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954405" marR="5080" indent="-942340">
              <a:lnSpc>
                <a:spcPts val="3300"/>
              </a:lnSpc>
              <a:spcBef>
                <a:spcPts val="760"/>
              </a:spcBef>
            </a:pPr>
            <a:r>
              <a:rPr sz="33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330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0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300" spc="-35" dirty="0">
                <a:solidFill>
                  <a:srgbClr val="FFFFFF"/>
                </a:solidFill>
                <a:latin typeface="Verdana"/>
                <a:cs typeface="Verdana"/>
              </a:rPr>
              <a:t>Oracle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52851" y="7296212"/>
            <a:ext cx="3315335" cy="9480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426720">
              <a:lnSpc>
                <a:spcPts val="3300"/>
              </a:lnSpc>
              <a:spcBef>
                <a:spcPts val="760"/>
              </a:spcBef>
            </a:pPr>
            <a:r>
              <a:rPr sz="3300" spc="-50" dirty="0">
                <a:solidFill>
                  <a:srgbClr val="FFFFFF"/>
                </a:solidFill>
                <a:latin typeface="Verdana"/>
                <a:cs typeface="Verdana"/>
              </a:rPr>
              <a:t>Soluções </a:t>
            </a: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3300" spc="-45" dirty="0">
                <a:solidFill>
                  <a:srgbClr val="FFFFFF"/>
                </a:solidFill>
                <a:latin typeface="Verdana"/>
                <a:cs typeface="Verdana"/>
              </a:rPr>
              <a:t>Firewall</a:t>
            </a:r>
            <a:r>
              <a:rPr sz="33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Verdana"/>
                <a:cs typeface="Verdana"/>
              </a:rPr>
              <a:t>Fortinet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1715" y="7329233"/>
            <a:ext cx="3035300" cy="9480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414020">
              <a:lnSpc>
                <a:spcPts val="3300"/>
              </a:lnSpc>
              <a:spcBef>
                <a:spcPts val="760"/>
              </a:spcBef>
            </a:pPr>
            <a:r>
              <a:rPr sz="3300" spc="-50" dirty="0">
                <a:solidFill>
                  <a:srgbClr val="FFFFFF"/>
                </a:solidFill>
                <a:latin typeface="Verdana"/>
                <a:cs typeface="Verdana"/>
              </a:rPr>
              <a:t>Soluções </a:t>
            </a:r>
            <a:r>
              <a:rPr sz="3300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3300" spc="-30" dirty="0">
                <a:solidFill>
                  <a:srgbClr val="FFFFFF"/>
                </a:solidFill>
                <a:latin typeface="Verdana"/>
                <a:cs typeface="Verdana"/>
              </a:rPr>
              <a:t>Backup</a:t>
            </a:r>
            <a:r>
              <a:rPr sz="33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-110" dirty="0">
                <a:solidFill>
                  <a:srgbClr val="FFFFFF"/>
                </a:solidFill>
                <a:latin typeface="Verdana"/>
                <a:cs typeface="Verdana"/>
              </a:rPr>
              <a:t>Veeam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5775" y="7253033"/>
            <a:ext cx="1397000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 marR="5080" indent="-78740">
              <a:lnSpc>
                <a:spcPts val="4100"/>
              </a:lnSpc>
              <a:spcBef>
                <a:spcPts val="120"/>
              </a:spcBef>
            </a:pP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300" spc="4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5881" y="7329233"/>
            <a:ext cx="3113405" cy="9480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637540" marR="5080" indent="-625475">
              <a:lnSpc>
                <a:spcPts val="3300"/>
              </a:lnSpc>
              <a:spcBef>
                <a:spcPts val="760"/>
              </a:spcBef>
            </a:pP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330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3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0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300" spc="25" dirty="0">
                <a:solidFill>
                  <a:srgbClr val="FFFFFF"/>
                </a:solidFill>
                <a:latin typeface="Verdana"/>
                <a:cs typeface="Verdana"/>
              </a:rPr>
              <a:t>Microsoft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29119" y="0"/>
            <a:ext cx="5715000" cy="6785609"/>
            <a:chOff x="6929119" y="0"/>
            <a:chExt cx="5715000" cy="6785609"/>
          </a:xfrm>
        </p:grpSpPr>
        <p:sp>
          <p:nvSpPr>
            <p:cNvPr id="11" name="object 11"/>
            <p:cNvSpPr/>
            <p:nvPr/>
          </p:nvSpPr>
          <p:spPr>
            <a:xfrm>
              <a:off x="6929119" y="0"/>
              <a:ext cx="5715000" cy="5590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28495" y="5600432"/>
              <a:ext cx="1247775" cy="1185545"/>
            </a:xfrm>
            <a:custGeom>
              <a:avLst/>
              <a:gdLst/>
              <a:ahLst/>
              <a:cxnLst/>
              <a:rect l="l" t="t" r="r" b="b"/>
              <a:pathLst>
                <a:path w="1247775" h="1185545">
                  <a:moveTo>
                    <a:pt x="808355" y="833361"/>
                  </a:moveTo>
                  <a:lnTo>
                    <a:pt x="803224" y="788365"/>
                  </a:lnTo>
                  <a:lnTo>
                    <a:pt x="788581" y="747179"/>
                  </a:lnTo>
                  <a:lnTo>
                    <a:pt x="765581" y="710920"/>
                  </a:lnTo>
                  <a:lnTo>
                    <a:pt x="764895" y="710247"/>
                  </a:lnTo>
                  <a:lnTo>
                    <a:pt x="764895" y="833361"/>
                  </a:lnTo>
                  <a:lnTo>
                    <a:pt x="757212" y="880821"/>
                  </a:lnTo>
                  <a:lnTo>
                    <a:pt x="735749" y="922451"/>
                  </a:lnTo>
                  <a:lnTo>
                    <a:pt x="702932" y="955548"/>
                  </a:lnTo>
                  <a:lnTo>
                    <a:pt x="661136" y="977392"/>
                  </a:lnTo>
                  <a:lnTo>
                    <a:pt x="612775" y="985266"/>
                  </a:lnTo>
                  <a:lnTo>
                    <a:pt x="565251" y="977595"/>
                  </a:lnTo>
                  <a:lnTo>
                    <a:pt x="523570" y="956170"/>
                  </a:lnTo>
                  <a:lnTo>
                    <a:pt x="490435" y="923391"/>
                  </a:lnTo>
                  <a:lnTo>
                    <a:pt x="468566" y="881646"/>
                  </a:lnTo>
                  <a:lnTo>
                    <a:pt x="460679" y="833361"/>
                  </a:lnTo>
                  <a:lnTo>
                    <a:pt x="468363" y="785888"/>
                  </a:lnTo>
                  <a:lnTo>
                    <a:pt x="489813" y="744258"/>
                  </a:lnTo>
                  <a:lnTo>
                    <a:pt x="522630" y="711161"/>
                  </a:lnTo>
                  <a:lnTo>
                    <a:pt x="564413" y="689317"/>
                  </a:lnTo>
                  <a:lnTo>
                    <a:pt x="612775" y="681443"/>
                  </a:lnTo>
                  <a:lnTo>
                    <a:pt x="661352" y="689317"/>
                  </a:lnTo>
                  <a:lnTo>
                    <a:pt x="703554" y="711161"/>
                  </a:lnTo>
                  <a:lnTo>
                    <a:pt x="736688" y="744258"/>
                  </a:lnTo>
                  <a:lnTo>
                    <a:pt x="758037" y="785888"/>
                  </a:lnTo>
                  <a:lnTo>
                    <a:pt x="764895" y="833361"/>
                  </a:lnTo>
                  <a:lnTo>
                    <a:pt x="764895" y="710247"/>
                  </a:lnTo>
                  <a:lnTo>
                    <a:pt x="736066" y="681443"/>
                  </a:lnTo>
                  <a:lnTo>
                    <a:pt x="735368" y="680745"/>
                  </a:lnTo>
                  <a:lnTo>
                    <a:pt x="699071" y="657771"/>
                  </a:lnTo>
                  <a:lnTo>
                    <a:pt x="657821" y="643153"/>
                  </a:lnTo>
                  <a:lnTo>
                    <a:pt x="612775" y="638035"/>
                  </a:lnTo>
                  <a:lnTo>
                    <a:pt x="567728" y="643153"/>
                  </a:lnTo>
                  <a:lnTo>
                    <a:pt x="526491" y="657771"/>
                  </a:lnTo>
                  <a:lnTo>
                    <a:pt x="490194" y="680745"/>
                  </a:lnTo>
                  <a:lnTo>
                    <a:pt x="459981" y="710920"/>
                  </a:lnTo>
                  <a:lnTo>
                    <a:pt x="436981" y="747179"/>
                  </a:lnTo>
                  <a:lnTo>
                    <a:pt x="422351" y="788365"/>
                  </a:lnTo>
                  <a:lnTo>
                    <a:pt x="417220" y="833361"/>
                  </a:lnTo>
                  <a:lnTo>
                    <a:pt x="422351" y="878344"/>
                  </a:lnTo>
                  <a:lnTo>
                    <a:pt x="436981" y="919530"/>
                  </a:lnTo>
                  <a:lnTo>
                    <a:pt x="459981" y="955789"/>
                  </a:lnTo>
                  <a:lnTo>
                    <a:pt x="490194" y="985964"/>
                  </a:lnTo>
                  <a:lnTo>
                    <a:pt x="526491" y="1008938"/>
                  </a:lnTo>
                  <a:lnTo>
                    <a:pt x="567740" y="1023556"/>
                  </a:lnTo>
                  <a:lnTo>
                    <a:pt x="612775" y="1028674"/>
                  </a:lnTo>
                  <a:lnTo>
                    <a:pt x="657821" y="1023556"/>
                  </a:lnTo>
                  <a:lnTo>
                    <a:pt x="699071" y="1008938"/>
                  </a:lnTo>
                  <a:lnTo>
                    <a:pt x="735368" y="985964"/>
                  </a:lnTo>
                  <a:lnTo>
                    <a:pt x="736066" y="985266"/>
                  </a:lnTo>
                  <a:lnTo>
                    <a:pt x="765581" y="955789"/>
                  </a:lnTo>
                  <a:lnTo>
                    <a:pt x="788581" y="919530"/>
                  </a:lnTo>
                  <a:lnTo>
                    <a:pt x="803224" y="878344"/>
                  </a:lnTo>
                  <a:lnTo>
                    <a:pt x="808355" y="833361"/>
                  </a:lnTo>
                  <a:close/>
                </a:path>
                <a:path w="1247775" h="1185545">
                  <a:moveTo>
                    <a:pt x="964806" y="770420"/>
                  </a:moveTo>
                  <a:lnTo>
                    <a:pt x="962939" y="761542"/>
                  </a:lnTo>
                  <a:lnTo>
                    <a:pt x="958024" y="754684"/>
                  </a:lnTo>
                  <a:lnTo>
                    <a:pt x="951052" y="750277"/>
                  </a:lnTo>
                  <a:lnTo>
                    <a:pt x="943076" y="748715"/>
                  </a:lnTo>
                  <a:lnTo>
                    <a:pt x="923518" y="748715"/>
                  </a:lnTo>
                  <a:lnTo>
                    <a:pt x="923518" y="789952"/>
                  </a:lnTo>
                  <a:lnTo>
                    <a:pt x="923518" y="874585"/>
                  </a:lnTo>
                  <a:lnTo>
                    <a:pt x="860501" y="874585"/>
                  </a:lnTo>
                  <a:lnTo>
                    <a:pt x="851814" y="881100"/>
                  </a:lnTo>
                  <a:lnTo>
                    <a:pt x="849642" y="889774"/>
                  </a:lnTo>
                  <a:lnTo>
                    <a:pt x="844308" y="907618"/>
                  </a:lnTo>
                  <a:lnTo>
                    <a:pt x="837958" y="925042"/>
                  </a:lnTo>
                  <a:lnTo>
                    <a:pt x="830389" y="941654"/>
                  </a:lnTo>
                  <a:lnTo>
                    <a:pt x="821385" y="957059"/>
                  </a:lnTo>
                  <a:lnTo>
                    <a:pt x="818057" y="963866"/>
                  </a:lnTo>
                  <a:lnTo>
                    <a:pt x="817587" y="970889"/>
                  </a:lnTo>
                  <a:lnTo>
                    <a:pt x="819556" y="977506"/>
                  </a:lnTo>
                  <a:lnTo>
                    <a:pt x="823556" y="983107"/>
                  </a:lnTo>
                  <a:lnTo>
                    <a:pt x="860501" y="1019987"/>
                  </a:lnTo>
                  <a:lnTo>
                    <a:pt x="801839" y="1078585"/>
                  </a:lnTo>
                  <a:lnTo>
                    <a:pt x="764895" y="1041692"/>
                  </a:lnTo>
                  <a:lnTo>
                    <a:pt x="759294" y="1037996"/>
                  </a:lnTo>
                  <a:lnTo>
                    <a:pt x="752665" y="1036548"/>
                  </a:lnTo>
                  <a:lnTo>
                    <a:pt x="745642" y="1037120"/>
                  </a:lnTo>
                  <a:lnTo>
                    <a:pt x="738822" y="1039520"/>
                  </a:lnTo>
                  <a:lnTo>
                    <a:pt x="722490" y="1048512"/>
                  </a:lnTo>
                  <a:lnTo>
                    <a:pt x="705954" y="1056068"/>
                  </a:lnTo>
                  <a:lnTo>
                    <a:pt x="689000" y="1062405"/>
                  </a:lnTo>
                  <a:lnTo>
                    <a:pt x="671449" y="1067727"/>
                  </a:lnTo>
                  <a:lnTo>
                    <a:pt x="662762" y="1069898"/>
                  </a:lnTo>
                  <a:lnTo>
                    <a:pt x="656234" y="1078585"/>
                  </a:lnTo>
                  <a:lnTo>
                    <a:pt x="656234" y="1141526"/>
                  </a:lnTo>
                  <a:lnTo>
                    <a:pt x="569328" y="1141526"/>
                  </a:lnTo>
                  <a:lnTo>
                    <a:pt x="569328" y="1085100"/>
                  </a:lnTo>
                  <a:lnTo>
                    <a:pt x="569328" y="1080757"/>
                  </a:lnTo>
                  <a:lnTo>
                    <a:pt x="562800" y="1072070"/>
                  </a:lnTo>
                  <a:lnTo>
                    <a:pt x="554113" y="1069898"/>
                  </a:lnTo>
                  <a:lnTo>
                    <a:pt x="536244" y="1064577"/>
                  </a:lnTo>
                  <a:lnTo>
                    <a:pt x="518795" y="1058240"/>
                  </a:lnTo>
                  <a:lnTo>
                    <a:pt x="502158" y="1050683"/>
                  </a:lnTo>
                  <a:lnTo>
                    <a:pt x="486752" y="1041692"/>
                  </a:lnTo>
                  <a:lnTo>
                    <a:pt x="479920" y="1038377"/>
                  </a:lnTo>
                  <a:lnTo>
                    <a:pt x="472897" y="1037894"/>
                  </a:lnTo>
                  <a:lnTo>
                    <a:pt x="466280" y="1039863"/>
                  </a:lnTo>
                  <a:lnTo>
                    <a:pt x="460679" y="1043863"/>
                  </a:lnTo>
                  <a:lnTo>
                    <a:pt x="423735" y="1080757"/>
                  </a:lnTo>
                  <a:lnTo>
                    <a:pt x="365061" y="1022159"/>
                  </a:lnTo>
                  <a:lnTo>
                    <a:pt x="404177" y="985266"/>
                  </a:lnTo>
                  <a:lnTo>
                    <a:pt x="407873" y="979678"/>
                  </a:lnTo>
                  <a:lnTo>
                    <a:pt x="409333" y="973061"/>
                  </a:lnTo>
                  <a:lnTo>
                    <a:pt x="408762" y="966038"/>
                  </a:lnTo>
                  <a:lnTo>
                    <a:pt x="406349" y="959218"/>
                  </a:lnTo>
                  <a:lnTo>
                    <a:pt x="397344" y="942911"/>
                  </a:lnTo>
                  <a:lnTo>
                    <a:pt x="389775" y="926401"/>
                  </a:lnTo>
                  <a:lnTo>
                    <a:pt x="383425" y="909485"/>
                  </a:lnTo>
                  <a:lnTo>
                    <a:pt x="378091" y="891946"/>
                  </a:lnTo>
                  <a:lnTo>
                    <a:pt x="375920" y="883272"/>
                  </a:lnTo>
                  <a:lnTo>
                    <a:pt x="367233" y="876757"/>
                  </a:lnTo>
                  <a:lnTo>
                    <a:pt x="304215" y="876757"/>
                  </a:lnTo>
                  <a:lnTo>
                    <a:pt x="304215" y="792124"/>
                  </a:lnTo>
                  <a:lnTo>
                    <a:pt x="367233" y="792124"/>
                  </a:lnTo>
                  <a:lnTo>
                    <a:pt x="375920" y="785609"/>
                  </a:lnTo>
                  <a:lnTo>
                    <a:pt x="389775" y="742480"/>
                  </a:lnTo>
                  <a:lnTo>
                    <a:pt x="406349" y="709650"/>
                  </a:lnTo>
                  <a:lnTo>
                    <a:pt x="409676" y="702843"/>
                  </a:lnTo>
                  <a:lnTo>
                    <a:pt x="410159" y="695820"/>
                  </a:lnTo>
                  <a:lnTo>
                    <a:pt x="408190" y="689203"/>
                  </a:lnTo>
                  <a:lnTo>
                    <a:pt x="404177" y="683602"/>
                  </a:lnTo>
                  <a:lnTo>
                    <a:pt x="367233" y="646722"/>
                  </a:lnTo>
                  <a:lnTo>
                    <a:pt x="425907" y="588111"/>
                  </a:lnTo>
                  <a:lnTo>
                    <a:pt x="462851" y="625017"/>
                  </a:lnTo>
                  <a:lnTo>
                    <a:pt x="468452" y="628713"/>
                  </a:lnTo>
                  <a:lnTo>
                    <a:pt x="475068" y="630161"/>
                  </a:lnTo>
                  <a:lnTo>
                    <a:pt x="482092" y="629589"/>
                  </a:lnTo>
                  <a:lnTo>
                    <a:pt x="488924" y="627189"/>
                  </a:lnTo>
                  <a:lnTo>
                    <a:pt x="505244" y="618197"/>
                  </a:lnTo>
                  <a:lnTo>
                    <a:pt x="521779" y="610641"/>
                  </a:lnTo>
                  <a:lnTo>
                    <a:pt x="538734" y="604304"/>
                  </a:lnTo>
                  <a:lnTo>
                    <a:pt x="556285" y="598982"/>
                  </a:lnTo>
                  <a:lnTo>
                    <a:pt x="564972" y="596811"/>
                  </a:lnTo>
                  <a:lnTo>
                    <a:pt x="571500" y="588111"/>
                  </a:lnTo>
                  <a:lnTo>
                    <a:pt x="571500" y="581609"/>
                  </a:lnTo>
                  <a:lnTo>
                    <a:pt x="571500" y="525183"/>
                  </a:lnTo>
                  <a:lnTo>
                    <a:pt x="656234" y="525183"/>
                  </a:lnTo>
                  <a:lnTo>
                    <a:pt x="656234" y="588111"/>
                  </a:lnTo>
                  <a:lnTo>
                    <a:pt x="662762" y="596811"/>
                  </a:lnTo>
                  <a:lnTo>
                    <a:pt x="671449" y="598982"/>
                  </a:lnTo>
                  <a:lnTo>
                    <a:pt x="689000" y="604304"/>
                  </a:lnTo>
                  <a:lnTo>
                    <a:pt x="705942" y="610641"/>
                  </a:lnTo>
                  <a:lnTo>
                    <a:pt x="722490" y="618197"/>
                  </a:lnTo>
                  <a:lnTo>
                    <a:pt x="738822" y="627189"/>
                  </a:lnTo>
                  <a:lnTo>
                    <a:pt x="745642" y="630504"/>
                  </a:lnTo>
                  <a:lnTo>
                    <a:pt x="752665" y="630986"/>
                  </a:lnTo>
                  <a:lnTo>
                    <a:pt x="759294" y="629018"/>
                  </a:lnTo>
                  <a:lnTo>
                    <a:pt x="764895" y="625017"/>
                  </a:lnTo>
                  <a:lnTo>
                    <a:pt x="801839" y="588111"/>
                  </a:lnTo>
                  <a:lnTo>
                    <a:pt x="860501" y="644537"/>
                  </a:lnTo>
                  <a:lnTo>
                    <a:pt x="823556" y="681443"/>
                  </a:lnTo>
                  <a:lnTo>
                    <a:pt x="819861" y="687031"/>
                  </a:lnTo>
                  <a:lnTo>
                    <a:pt x="818400" y="693648"/>
                  </a:lnTo>
                  <a:lnTo>
                    <a:pt x="818972" y="700671"/>
                  </a:lnTo>
                  <a:lnTo>
                    <a:pt x="821385" y="707491"/>
                  </a:lnTo>
                  <a:lnTo>
                    <a:pt x="830389" y="723798"/>
                  </a:lnTo>
                  <a:lnTo>
                    <a:pt x="837958" y="740308"/>
                  </a:lnTo>
                  <a:lnTo>
                    <a:pt x="844308" y="757224"/>
                  </a:lnTo>
                  <a:lnTo>
                    <a:pt x="849642" y="774763"/>
                  </a:lnTo>
                  <a:lnTo>
                    <a:pt x="851814" y="783437"/>
                  </a:lnTo>
                  <a:lnTo>
                    <a:pt x="860501" y="789952"/>
                  </a:lnTo>
                  <a:lnTo>
                    <a:pt x="923518" y="789952"/>
                  </a:lnTo>
                  <a:lnTo>
                    <a:pt x="923518" y="748715"/>
                  </a:lnTo>
                  <a:lnTo>
                    <a:pt x="884402" y="748715"/>
                  </a:lnTo>
                  <a:lnTo>
                    <a:pt x="880732" y="736066"/>
                  </a:lnTo>
                  <a:lnTo>
                    <a:pt x="876261" y="724027"/>
                  </a:lnTo>
                  <a:lnTo>
                    <a:pt x="870966" y="712406"/>
                  </a:lnTo>
                  <a:lnTo>
                    <a:pt x="864844" y="700976"/>
                  </a:lnTo>
                  <a:lnTo>
                    <a:pt x="906145" y="659739"/>
                  </a:lnTo>
                  <a:lnTo>
                    <a:pt x="911021" y="652551"/>
                  </a:lnTo>
                  <a:lnTo>
                    <a:pt x="912660" y="644537"/>
                  </a:lnTo>
                  <a:lnTo>
                    <a:pt x="911021" y="636536"/>
                  </a:lnTo>
                  <a:lnTo>
                    <a:pt x="906145" y="629348"/>
                  </a:lnTo>
                  <a:lnTo>
                    <a:pt x="864844" y="588111"/>
                  </a:lnTo>
                  <a:lnTo>
                    <a:pt x="858329" y="581609"/>
                  </a:lnTo>
                  <a:lnTo>
                    <a:pt x="817041" y="540385"/>
                  </a:lnTo>
                  <a:lnTo>
                    <a:pt x="809840" y="535495"/>
                  </a:lnTo>
                  <a:lnTo>
                    <a:pt x="801839" y="533869"/>
                  </a:lnTo>
                  <a:lnTo>
                    <a:pt x="793826" y="535495"/>
                  </a:lnTo>
                  <a:lnTo>
                    <a:pt x="786625" y="540385"/>
                  </a:lnTo>
                  <a:lnTo>
                    <a:pt x="745337" y="581609"/>
                  </a:lnTo>
                  <a:lnTo>
                    <a:pt x="733894" y="575500"/>
                  </a:lnTo>
                  <a:lnTo>
                    <a:pt x="722249" y="570217"/>
                  </a:lnTo>
                  <a:lnTo>
                    <a:pt x="710196" y="565746"/>
                  </a:lnTo>
                  <a:lnTo>
                    <a:pt x="697534" y="562076"/>
                  </a:lnTo>
                  <a:lnTo>
                    <a:pt x="697534" y="525183"/>
                  </a:lnTo>
                  <a:lnTo>
                    <a:pt x="697534" y="503491"/>
                  </a:lnTo>
                  <a:lnTo>
                    <a:pt x="695667" y="494601"/>
                  </a:lnTo>
                  <a:lnTo>
                    <a:pt x="690740" y="487743"/>
                  </a:lnTo>
                  <a:lnTo>
                    <a:pt x="683780" y="483336"/>
                  </a:lnTo>
                  <a:lnTo>
                    <a:pt x="675805" y="481774"/>
                  </a:lnTo>
                  <a:lnTo>
                    <a:pt x="549757" y="481774"/>
                  </a:lnTo>
                  <a:lnTo>
                    <a:pt x="540867" y="483641"/>
                  </a:lnTo>
                  <a:lnTo>
                    <a:pt x="534009" y="488569"/>
                  </a:lnTo>
                  <a:lnTo>
                    <a:pt x="529602" y="495515"/>
                  </a:lnTo>
                  <a:lnTo>
                    <a:pt x="528040" y="503491"/>
                  </a:lnTo>
                  <a:lnTo>
                    <a:pt x="528040" y="562076"/>
                  </a:lnTo>
                  <a:lnTo>
                    <a:pt x="515366" y="565746"/>
                  </a:lnTo>
                  <a:lnTo>
                    <a:pt x="503313" y="570217"/>
                  </a:lnTo>
                  <a:lnTo>
                    <a:pt x="491667" y="575500"/>
                  </a:lnTo>
                  <a:lnTo>
                    <a:pt x="480225" y="581609"/>
                  </a:lnTo>
                  <a:lnTo>
                    <a:pt x="438937" y="540385"/>
                  </a:lnTo>
                  <a:lnTo>
                    <a:pt x="431749" y="535495"/>
                  </a:lnTo>
                  <a:lnTo>
                    <a:pt x="423735" y="533869"/>
                  </a:lnTo>
                  <a:lnTo>
                    <a:pt x="415721" y="535495"/>
                  </a:lnTo>
                  <a:lnTo>
                    <a:pt x="408520" y="540385"/>
                  </a:lnTo>
                  <a:lnTo>
                    <a:pt x="319430" y="629348"/>
                  </a:lnTo>
                  <a:lnTo>
                    <a:pt x="314540" y="636536"/>
                  </a:lnTo>
                  <a:lnTo>
                    <a:pt x="312915" y="644550"/>
                  </a:lnTo>
                  <a:lnTo>
                    <a:pt x="314540" y="652551"/>
                  </a:lnTo>
                  <a:lnTo>
                    <a:pt x="319430" y="659739"/>
                  </a:lnTo>
                  <a:lnTo>
                    <a:pt x="360718" y="700976"/>
                  </a:lnTo>
                  <a:lnTo>
                    <a:pt x="354609" y="712406"/>
                  </a:lnTo>
                  <a:lnTo>
                    <a:pt x="349300" y="724027"/>
                  </a:lnTo>
                  <a:lnTo>
                    <a:pt x="344817" y="736066"/>
                  </a:lnTo>
                  <a:lnTo>
                    <a:pt x="341147" y="748715"/>
                  </a:lnTo>
                  <a:lnTo>
                    <a:pt x="282486" y="748715"/>
                  </a:lnTo>
                  <a:lnTo>
                    <a:pt x="273583" y="750582"/>
                  </a:lnTo>
                  <a:lnTo>
                    <a:pt x="266725" y="755497"/>
                  </a:lnTo>
                  <a:lnTo>
                    <a:pt x="262318" y="762457"/>
                  </a:lnTo>
                  <a:lnTo>
                    <a:pt x="260756" y="770420"/>
                  </a:lnTo>
                  <a:lnTo>
                    <a:pt x="260756" y="896289"/>
                  </a:lnTo>
                  <a:lnTo>
                    <a:pt x="262623" y="905167"/>
                  </a:lnTo>
                  <a:lnTo>
                    <a:pt x="267550" y="912025"/>
                  </a:lnTo>
                  <a:lnTo>
                    <a:pt x="274510" y="916432"/>
                  </a:lnTo>
                  <a:lnTo>
                    <a:pt x="282486" y="917981"/>
                  </a:lnTo>
                  <a:lnTo>
                    <a:pt x="341147" y="917981"/>
                  </a:lnTo>
                  <a:lnTo>
                    <a:pt x="344817" y="930643"/>
                  </a:lnTo>
                  <a:lnTo>
                    <a:pt x="349300" y="942682"/>
                  </a:lnTo>
                  <a:lnTo>
                    <a:pt x="354609" y="954303"/>
                  </a:lnTo>
                  <a:lnTo>
                    <a:pt x="360718" y="965733"/>
                  </a:lnTo>
                  <a:lnTo>
                    <a:pt x="319430" y="1006970"/>
                  </a:lnTo>
                  <a:lnTo>
                    <a:pt x="314540" y="1014158"/>
                  </a:lnTo>
                  <a:lnTo>
                    <a:pt x="312915" y="1022159"/>
                  </a:lnTo>
                  <a:lnTo>
                    <a:pt x="314540" y="1030173"/>
                  </a:lnTo>
                  <a:lnTo>
                    <a:pt x="319430" y="1037361"/>
                  </a:lnTo>
                  <a:lnTo>
                    <a:pt x="408520" y="1126324"/>
                  </a:lnTo>
                  <a:lnTo>
                    <a:pt x="415721" y="1131214"/>
                  </a:lnTo>
                  <a:lnTo>
                    <a:pt x="423735" y="1132840"/>
                  </a:lnTo>
                  <a:lnTo>
                    <a:pt x="431749" y="1131214"/>
                  </a:lnTo>
                  <a:lnTo>
                    <a:pt x="438937" y="1126324"/>
                  </a:lnTo>
                  <a:lnTo>
                    <a:pt x="480225" y="1085100"/>
                  </a:lnTo>
                  <a:lnTo>
                    <a:pt x="491667" y="1091196"/>
                  </a:lnTo>
                  <a:lnTo>
                    <a:pt x="503313" y="1096492"/>
                  </a:lnTo>
                  <a:lnTo>
                    <a:pt x="515366" y="1100963"/>
                  </a:lnTo>
                  <a:lnTo>
                    <a:pt x="528040" y="1104633"/>
                  </a:lnTo>
                  <a:lnTo>
                    <a:pt x="528040" y="1163218"/>
                  </a:lnTo>
                  <a:lnTo>
                    <a:pt x="529907" y="1172108"/>
                  </a:lnTo>
                  <a:lnTo>
                    <a:pt x="534822" y="1178953"/>
                  </a:lnTo>
                  <a:lnTo>
                    <a:pt x="541782" y="1183360"/>
                  </a:lnTo>
                  <a:lnTo>
                    <a:pt x="549757" y="1184922"/>
                  </a:lnTo>
                  <a:lnTo>
                    <a:pt x="675805" y="1184922"/>
                  </a:lnTo>
                  <a:lnTo>
                    <a:pt x="684695" y="1183055"/>
                  </a:lnTo>
                  <a:lnTo>
                    <a:pt x="691553" y="1178140"/>
                  </a:lnTo>
                  <a:lnTo>
                    <a:pt x="695972" y="1171194"/>
                  </a:lnTo>
                  <a:lnTo>
                    <a:pt x="697534" y="1163218"/>
                  </a:lnTo>
                  <a:lnTo>
                    <a:pt x="697534" y="1141526"/>
                  </a:lnTo>
                  <a:lnTo>
                    <a:pt x="697534" y="1104633"/>
                  </a:lnTo>
                  <a:lnTo>
                    <a:pt x="710196" y="1100963"/>
                  </a:lnTo>
                  <a:lnTo>
                    <a:pt x="722249" y="1096492"/>
                  </a:lnTo>
                  <a:lnTo>
                    <a:pt x="733894" y="1091209"/>
                  </a:lnTo>
                  <a:lnTo>
                    <a:pt x="745337" y="1085100"/>
                  </a:lnTo>
                  <a:lnTo>
                    <a:pt x="786625" y="1126324"/>
                  </a:lnTo>
                  <a:lnTo>
                    <a:pt x="793826" y="1131214"/>
                  </a:lnTo>
                  <a:lnTo>
                    <a:pt x="801839" y="1132840"/>
                  </a:lnTo>
                  <a:lnTo>
                    <a:pt x="809840" y="1131214"/>
                  </a:lnTo>
                  <a:lnTo>
                    <a:pt x="817041" y="1126324"/>
                  </a:lnTo>
                  <a:lnTo>
                    <a:pt x="858329" y="1085100"/>
                  </a:lnTo>
                  <a:lnTo>
                    <a:pt x="864857" y="1078585"/>
                  </a:lnTo>
                  <a:lnTo>
                    <a:pt x="906145" y="1037361"/>
                  </a:lnTo>
                  <a:lnTo>
                    <a:pt x="911021" y="1030173"/>
                  </a:lnTo>
                  <a:lnTo>
                    <a:pt x="912660" y="1022159"/>
                  </a:lnTo>
                  <a:lnTo>
                    <a:pt x="911021" y="1014158"/>
                  </a:lnTo>
                  <a:lnTo>
                    <a:pt x="906145" y="1006970"/>
                  </a:lnTo>
                  <a:lnTo>
                    <a:pt x="864844" y="965733"/>
                  </a:lnTo>
                  <a:lnTo>
                    <a:pt x="870966" y="954303"/>
                  </a:lnTo>
                  <a:lnTo>
                    <a:pt x="876261" y="942682"/>
                  </a:lnTo>
                  <a:lnTo>
                    <a:pt x="880732" y="930643"/>
                  </a:lnTo>
                  <a:lnTo>
                    <a:pt x="884402" y="917981"/>
                  </a:lnTo>
                  <a:lnTo>
                    <a:pt x="943076" y="917981"/>
                  </a:lnTo>
                  <a:lnTo>
                    <a:pt x="951979" y="916127"/>
                  </a:lnTo>
                  <a:lnTo>
                    <a:pt x="958837" y="911212"/>
                  </a:lnTo>
                  <a:lnTo>
                    <a:pt x="963244" y="904252"/>
                  </a:lnTo>
                  <a:lnTo>
                    <a:pt x="964806" y="896289"/>
                  </a:lnTo>
                  <a:lnTo>
                    <a:pt x="964806" y="770420"/>
                  </a:lnTo>
                  <a:close/>
                </a:path>
                <a:path w="1247775" h="1185545">
                  <a:moveTo>
                    <a:pt x="1092530" y="336689"/>
                  </a:moveTo>
                  <a:lnTo>
                    <a:pt x="1063637" y="310743"/>
                  </a:lnTo>
                  <a:lnTo>
                    <a:pt x="1012621" y="297319"/>
                  </a:lnTo>
                  <a:lnTo>
                    <a:pt x="1011897" y="285597"/>
                  </a:lnTo>
                  <a:lnTo>
                    <a:pt x="1012621" y="275615"/>
                  </a:lnTo>
                  <a:lnTo>
                    <a:pt x="1008240" y="226225"/>
                  </a:lnTo>
                  <a:lnTo>
                    <a:pt x="995591" y="179844"/>
                  </a:lnTo>
                  <a:lnTo>
                    <a:pt x="975436" y="137121"/>
                  </a:lnTo>
                  <a:lnTo>
                    <a:pt x="948512" y="98882"/>
                  </a:lnTo>
                  <a:lnTo>
                    <a:pt x="915593" y="65811"/>
                  </a:lnTo>
                  <a:lnTo>
                    <a:pt x="877404" y="38658"/>
                  </a:lnTo>
                  <a:lnTo>
                    <a:pt x="834707" y="18148"/>
                  </a:lnTo>
                  <a:lnTo>
                    <a:pt x="788263" y="5016"/>
                  </a:lnTo>
                  <a:lnTo>
                    <a:pt x="738822" y="0"/>
                  </a:lnTo>
                  <a:lnTo>
                    <a:pt x="729919" y="1562"/>
                  </a:lnTo>
                  <a:lnTo>
                    <a:pt x="727379" y="3187"/>
                  </a:lnTo>
                  <a:lnTo>
                    <a:pt x="689940" y="6540"/>
                  </a:lnTo>
                  <a:lnTo>
                    <a:pt x="689432" y="6680"/>
                  </a:lnTo>
                  <a:lnTo>
                    <a:pt x="688022" y="6807"/>
                  </a:lnTo>
                  <a:lnTo>
                    <a:pt x="659574" y="14833"/>
                  </a:lnTo>
                  <a:lnTo>
                    <a:pt x="643813" y="19138"/>
                  </a:lnTo>
                  <a:lnTo>
                    <a:pt x="643051" y="19494"/>
                  </a:lnTo>
                  <a:lnTo>
                    <a:pt x="640448" y="20231"/>
                  </a:lnTo>
                  <a:lnTo>
                    <a:pt x="615505" y="32499"/>
                  </a:lnTo>
                  <a:lnTo>
                    <a:pt x="601268" y="39217"/>
                  </a:lnTo>
                  <a:lnTo>
                    <a:pt x="599909" y="40170"/>
                  </a:lnTo>
                  <a:lnTo>
                    <a:pt x="596912" y="41643"/>
                  </a:lnTo>
                  <a:lnTo>
                    <a:pt x="579805" y="54279"/>
                  </a:lnTo>
                  <a:lnTo>
                    <a:pt x="563130" y="65989"/>
                  </a:lnTo>
                  <a:lnTo>
                    <a:pt x="560705" y="68402"/>
                  </a:lnTo>
                  <a:lnTo>
                    <a:pt x="558190" y="70256"/>
                  </a:lnTo>
                  <a:lnTo>
                    <a:pt x="548055" y="80962"/>
                  </a:lnTo>
                  <a:lnTo>
                    <a:pt x="530212" y="98691"/>
                  </a:lnTo>
                  <a:lnTo>
                    <a:pt x="526999" y="103225"/>
                  </a:lnTo>
                  <a:lnTo>
                    <a:pt x="525056" y="105270"/>
                  </a:lnTo>
                  <a:lnTo>
                    <a:pt x="518922" y="114604"/>
                  </a:lnTo>
                  <a:lnTo>
                    <a:pt x="503326" y="136563"/>
                  </a:lnTo>
                  <a:lnTo>
                    <a:pt x="500380" y="142773"/>
                  </a:lnTo>
                  <a:lnTo>
                    <a:pt x="498322" y="145910"/>
                  </a:lnTo>
                  <a:lnTo>
                    <a:pt x="492594" y="159219"/>
                  </a:lnTo>
                  <a:lnTo>
                    <a:pt x="483323" y="178816"/>
                  </a:lnTo>
                  <a:lnTo>
                    <a:pt x="481901" y="184111"/>
                  </a:lnTo>
                  <a:lnTo>
                    <a:pt x="478777" y="191376"/>
                  </a:lnTo>
                  <a:lnTo>
                    <a:pt x="467194" y="240893"/>
                  </a:lnTo>
                  <a:lnTo>
                    <a:pt x="428078" y="236550"/>
                  </a:lnTo>
                  <a:lnTo>
                    <a:pt x="379818" y="241325"/>
                  </a:lnTo>
                  <a:lnTo>
                    <a:pt x="379463" y="241439"/>
                  </a:lnTo>
                  <a:lnTo>
                    <a:pt x="378129" y="241566"/>
                  </a:lnTo>
                  <a:lnTo>
                    <a:pt x="340766" y="253149"/>
                  </a:lnTo>
                  <a:lnTo>
                    <a:pt x="334454" y="255054"/>
                  </a:lnTo>
                  <a:lnTo>
                    <a:pt x="334238" y="255168"/>
                  </a:lnTo>
                  <a:lnTo>
                    <a:pt x="331609" y="255981"/>
                  </a:lnTo>
                  <a:lnTo>
                    <a:pt x="295478" y="275551"/>
                  </a:lnTo>
                  <a:lnTo>
                    <a:pt x="293001" y="276860"/>
                  </a:lnTo>
                  <a:lnTo>
                    <a:pt x="292836" y="276987"/>
                  </a:lnTo>
                  <a:lnTo>
                    <a:pt x="289534" y="278777"/>
                  </a:lnTo>
                  <a:lnTo>
                    <a:pt x="260146" y="302983"/>
                  </a:lnTo>
                  <a:lnTo>
                    <a:pt x="256489" y="305892"/>
                  </a:lnTo>
                  <a:lnTo>
                    <a:pt x="256171" y="306260"/>
                  </a:lnTo>
                  <a:lnTo>
                    <a:pt x="252869" y="308978"/>
                  </a:lnTo>
                  <a:lnTo>
                    <a:pt x="231940" y="334314"/>
                  </a:lnTo>
                  <a:lnTo>
                    <a:pt x="225945" y="341261"/>
                  </a:lnTo>
                  <a:lnTo>
                    <a:pt x="225336" y="342315"/>
                  </a:lnTo>
                  <a:lnTo>
                    <a:pt x="222631" y="345592"/>
                  </a:lnTo>
                  <a:lnTo>
                    <a:pt x="209423" y="369912"/>
                  </a:lnTo>
                  <a:lnTo>
                    <a:pt x="202399" y="382092"/>
                  </a:lnTo>
                  <a:lnTo>
                    <a:pt x="201701" y="384136"/>
                  </a:lnTo>
                  <a:lnTo>
                    <a:pt x="199809" y="387616"/>
                  </a:lnTo>
                  <a:lnTo>
                    <a:pt x="192773" y="410260"/>
                  </a:lnTo>
                  <a:lnTo>
                    <a:pt x="186880" y="427520"/>
                  </a:lnTo>
                  <a:lnTo>
                    <a:pt x="143002" y="439445"/>
                  </a:lnTo>
                  <a:lnTo>
                    <a:pt x="103263" y="459638"/>
                  </a:lnTo>
                  <a:lnTo>
                    <a:pt x="68618" y="487095"/>
                  </a:lnTo>
                  <a:lnTo>
                    <a:pt x="40017" y="520763"/>
                  </a:lnTo>
                  <a:lnTo>
                    <a:pt x="18415" y="559638"/>
                  </a:lnTo>
                  <a:lnTo>
                    <a:pt x="4762" y="602691"/>
                  </a:lnTo>
                  <a:lnTo>
                    <a:pt x="0" y="648893"/>
                  </a:lnTo>
                  <a:lnTo>
                    <a:pt x="4508" y="693496"/>
                  </a:lnTo>
                  <a:lnTo>
                    <a:pt x="17500" y="735482"/>
                  </a:lnTo>
                  <a:lnTo>
                    <a:pt x="38138" y="773823"/>
                  </a:lnTo>
                  <a:lnTo>
                    <a:pt x="65582" y="807491"/>
                  </a:lnTo>
                  <a:lnTo>
                    <a:pt x="98983" y="835469"/>
                  </a:lnTo>
                  <a:lnTo>
                    <a:pt x="137515" y="856729"/>
                  </a:lnTo>
                  <a:lnTo>
                    <a:pt x="180352" y="870254"/>
                  </a:lnTo>
                  <a:lnTo>
                    <a:pt x="191122" y="869061"/>
                  </a:lnTo>
                  <a:lnTo>
                    <a:pt x="196926" y="865644"/>
                  </a:lnTo>
                  <a:lnTo>
                    <a:pt x="201510" y="860183"/>
                  </a:lnTo>
                  <a:lnTo>
                    <a:pt x="204254" y="852881"/>
                  </a:lnTo>
                  <a:lnTo>
                    <a:pt x="203987" y="844880"/>
                  </a:lnTo>
                  <a:lnTo>
                    <a:pt x="200456" y="837692"/>
                  </a:lnTo>
                  <a:lnTo>
                    <a:pt x="194487" y="832129"/>
                  </a:lnTo>
                  <a:lnTo>
                    <a:pt x="139192" y="813003"/>
                  </a:lnTo>
                  <a:lnTo>
                    <a:pt x="99021" y="784809"/>
                  </a:lnTo>
                  <a:lnTo>
                    <a:pt x="68122" y="746823"/>
                  </a:lnTo>
                  <a:lnTo>
                    <a:pt x="48285" y="701446"/>
                  </a:lnTo>
                  <a:lnTo>
                    <a:pt x="41287" y="651065"/>
                  </a:lnTo>
                  <a:lnTo>
                    <a:pt x="47028" y="605002"/>
                  </a:lnTo>
                  <a:lnTo>
                    <a:pt x="63334" y="563283"/>
                  </a:lnTo>
                  <a:lnTo>
                    <a:pt x="88811" y="527354"/>
                  </a:lnTo>
                  <a:lnTo>
                    <a:pt x="122085" y="498665"/>
                  </a:lnTo>
                  <a:lnTo>
                    <a:pt x="161759" y="478650"/>
                  </a:lnTo>
                  <a:lnTo>
                    <a:pt x="181317" y="474383"/>
                  </a:lnTo>
                  <a:lnTo>
                    <a:pt x="180352" y="483958"/>
                  </a:lnTo>
                  <a:lnTo>
                    <a:pt x="181203" y="505421"/>
                  </a:lnTo>
                  <a:lnTo>
                    <a:pt x="188607" y="548347"/>
                  </a:lnTo>
                  <a:lnTo>
                    <a:pt x="197739" y="577265"/>
                  </a:lnTo>
                  <a:lnTo>
                    <a:pt x="206425" y="581609"/>
                  </a:lnTo>
                  <a:lnTo>
                    <a:pt x="221640" y="581609"/>
                  </a:lnTo>
                  <a:lnTo>
                    <a:pt x="228866" y="578154"/>
                  </a:lnTo>
                  <a:lnTo>
                    <a:pt x="233857" y="571842"/>
                  </a:lnTo>
                  <a:lnTo>
                    <a:pt x="236004" y="563905"/>
                  </a:lnTo>
                  <a:lnTo>
                    <a:pt x="224904" y="521652"/>
                  </a:lnTo>
                  <a:lnTo>
                    <a:pt x="221640" y="486130"/>
                  </a:lnTo>
                  <a:lnTo>
                    <a:pt x="236359" y="413677"/>
                  </a:lnTo>
                  <a:lnTo>
                    <a:pt x="262585" y="364972"/>
                  </a:lnTo>
                  <a:lnTo>
                    <a:pt x="295579" y="329374"/>
                  </a:lnTo>
                  <a:lnTo>
                    <a:pt x="335178" y="302717"/>
                  </a:lnTo>
                  <a:lnTo>
                    <a:pt x="379653" y="285965"/>
                  </a:lnTo>
                  <a:lnTo>
                    <a:pt x="418465" y="280530"/>
                  </a:lnTo>
                  <a:lnTo>
                    <a:pt x="437248" y="279400"/>
                  </a:lnTo>
                  <a:lnTo>
                    <a:pt x="467436" y="284124"/>
                  </a:lnTo>
                  <a:lnTo>
                    <a:pt x="467664" y="294233"/>
                  </a:lnTo>
                  <a:lnTo>
                    <a:pt x="472694" y="334175"/>
                  </a:lnTo>
                  <a:lnTo>
                    <a:pt x="480225" y="362419"/>
                  </a:lnTo>
                  <a:lnTo>
                    <a:pt x="488924" y="368922"/>
                  </a:lnTo>
                  <a:lnTo>
                    <a:pt x="506298" y="368922"/>
                  </a:lnTo>
                  <a:lnTo>
                    <a:pt x="513537" y="365467"/>
                  </a:lnTo>
                  <a:lnTo>
                    <a:pt x="518528" y="359168"/>
                  </a:lnTo>
                  <a:lnTo>
                    <a:pt x="520674" y="351231"/>
                  </a:lnTo>
                  <a:lnTo>
                    <a:pt x="511467" y="310070"/>
                  </a:lnTo>
                  <a:lnTo>
                    <a:pt x="508469" y="275615"/>
                  </a:lnTo>
                  <a:lnTo>
                    <a:pt x="513956" y="226834"/>
                  </a:lnTo>
                  <a:lnTo>
                    <a:pt x="527088" y="185356"/>
                  </a:lnTo>
                  <a:lnTo>
                    <a:pt x="548170" y="146748"/>
                  </a:lnTo>
                  <a:lnTo>
                    <a:pt x="576313" y="112763"/>
                  </a:lnTo>
                  <a:lnTo>
                    <a:pt x="610628" y="84594"/>
                  </a:lnTo>
                  <a:lnTo>
                    <a:pt x="649795" y="63474"/>
                  </a:lnTo>
                  <a:lnTo>
                    <a:pt x="692899" y="50190"/>
                  </a:lnTo>
                  <a:lnTo>
                    <a:pt x="738822" y="45554"/>
                  </a:lnTo>
                  <a:lnTo>
                    <a:pt x="784898" y="50190"/>
                  </a:lnTo>
                  <a:lnTo>
                    <a:pt x="827976" y="63500"/>
                  </a:lnTo>
                  <a:lnTo>
                    <a:pt x="867079" y="84582"/>
                  </a:lnTo>
                  <a:lnTo>
                    <a:pt x="901242" y="112572"/>
                  </a:lnTo>
                  <a:lnTo>
                    <a:pt x="929500" y="146558"/>
                  </a:lnTo>
                  <a:lnTo>
                    <a:pt x="950887" y="185648"/>
                  </a:lnTo>
                  <a:lnTo>
                    <a:pt x="964425" y="228968"/>
                  </a:lnTo>
                  <a:lnTo>
                    <a:pt x="969060" y="274777"/>
                  </a:lnTo>
                  <a:lnTo>
                    <a:pt x="967079" y="305892"/>
                  </a:lnTo>
                  <a:lnTo>
                    <a:pt x="960729" y="337731"/>
                  </a:lnTo>
                  <a:lnTo>
                    <a:pt x="949896" y="368350"/>
                  </a:lnTo>
                  <a:lnTo>
                    <a:pt x="931125" y="404304"/>
                  </a:lnTo>
                  <a:lnTo>
                    <a:pt x="931125" y="412064"/>
                  </a:lnTo>
                  <a:lnTo>
                    <a:pt x="934377" y="419417"/>
                  </a:lnTo>
                  <a:lnTo>
                    <a:pt x="940904" y="425348"/>
                  </a:lnTo>
                  <a:lnTo>
                    <a:pt x="943076" y="429704"/>
                  </a:lnTo>
                  <a:lnTo>
                    <a:pt x="960462" y="429704"/>
                  </a:lnTo>
                  <a:lnTo>
                    <a:pt x="966978" y="427520"/>
                  </a:lnTo>
                  <a:lnTo>
                    <a:pt x="988771" y="387311"/>
                  </a:lnTo>
                  <a:lnTo>
                    <a:pt x="1001750" y="351574"/>
                  </a:lnTo>
                  <a:lnTo>
                    <a:pt x="1003935" y="341426"/>
                  </a:lnTo>
                  <a:lnTo>
                    <a:pt x="1025385" y="343979"/>
                  </a:lnTo>
                  <a:lnTo>
                    <a:pt x="1070991" y="357568"/>
                  </a:lnTo>
                  <a:lnTo>
                    <a:pt x="1079157" y="356184"/>
                  </a:lnTo>
                  <a:lnTo>
                    <a:pt x="1086129" y="351942"/>
                  </a:lnTo>
                  <a:lnTo>
                    <a:pt x="1090879" y="345059"/>
                  </a:lnTo>
                  <a:lnTo>
                    <a:pt x="1092530" y="336689"/>
                  </a:lnTo>
                  <a:close/>
                </a:path>
                <a:path w="1247775" h="1185545">
                  <a:moveTo>
                    <a:pt x="1247355" y="649224"/>
                  </a:moveTo>
                  <a:lnTo>
                    <a:pt x="1244574" y="641299"/>
                  </a:lnTo>
                  <a:lnTo>
                    <a:pt x="1239342" y="634987"/>
                  </a:lnTo>
                  <a:lnTo>
                    <a:pt x="1232039" y="631520"/>
                  </a:lnTo>
                  <a:lnTo>
                    <a:pt x="1223721" y="631456"/>
                  </a:lnTo>
                  <a:lnTo>
                    <a:pt x="1215783" y="634238"/>
                  </a:lnTo>
                  <a:lnTo>
                    <a:pt x="1209459" y="639457"/>
                  </a:lnTo>
                  <a:lnTo>
                    <a:pt x="1201991" y="660996"/>
                  </a:lnTo>
                  <a:lnTo>
                    <a:pt x="1181366" y="709041"/>
                  </a:lnTo>
                  <a:lnTo>
                    <a:pt x="1158138" y="741934"/>
                  </a:lnTo>
                  <a:lnTo>
                    <a:pt x="1122908" y="776389"/>
                  </a:lnTo>
                  <a:lnTo>
                    <a:pt x="1081951" y="803516"/>
                  </a:lnTo>
                  <a:lnTo>
                    <a:pt x="1028331" y="825969"/>
                  </a:lnTo>
                  <a:lnTo>
                    <a:pt x="1023213" y="832269"/>
                  </a:lnTo>
                  <a:lnTo>
                    <a:pt x="1020927" y="840206"/>
                  </a:lnTo>
                  <a:lnTo>
                    <a:pt x="1023480" y="857224"/>
                  </a:lnTo>
                  <a:lnTo>
                    <a:pt x="1032167" y="863739"/>
                  </a:lnTo>
                  <a:lnTo>
                    <a:pt x="1040853" y="863739"/>
                  </a:lnTo>
                  <a:lnTo>
                    <a:pt x="1091336" y="845223"/>
                  </a:lnTo>
                  <a:lnTo>
                    <a:pt x="1131544" y="822540"/>
                  </a:lnTo>
                  <a:lnTo>
                    <a:pt x="1167371" y="793902"/>
                  </a:lnTo>
                  <a:lnTo>
                    <a:pt x="1198194" y="759764"/>
                  </a:lnTo>
                  <a:lnTo>
                    <a:pt x="1223403" y="720509"/>
                  </a:lnTo>
                  <a:lnTo>
                    <a:pt x="1247292" y="657567"/>
                  </a:lnTo>
                  <a:lnTo>
                    <a:pt x="1247355" y="649224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00563" y="5624846"/>
            <a:ext cx="16805910" cy="1153795"/>
            <a:chOff x="1400563" y="5624846"/>
            <a:chExt cx="16805910" cy="1153795"/>
          </a:xfrm>
        </p:grpSpPr>
        <p:sp>
          <p:nvSpPr>
            <p:cNvPr id="14" name="object 14"/>
            <p:cNvSpPr/>
            <p:nvPr/>
          </p:nvSpPr>
          <p:spPr>
            <a:xfrm>
              <a:off x="1400556" y="5669622"/>
              <a:ext cx="4362450" cy="1106805"/>
            </a:xfrm>
            <a:custGeom>
              <a:avLst/>
              <a:gdLst/>
              <a:ahLst/>
              <a:cxnLst/>
              <a:rect l="l" t="t" r="r" b="b"/>
              <a:pathLst>
                <a:path w="4362450" h="1106804">
                  <a:moveTo>
                    <a:pt x="436549" y="618286"/>
                  </a:moveTo>
                  <a:lnTo>
                    <a:pt x="434822" y="608431"/>
                  </a:lnTo>
                  <a:lnTo>
                    <a:pt x="429920" y="600837"/>
                  </a:lnTo>
                  <a:lnTo>
                    <a:pt x="422300" y="595960"/>
                  </a:lnTo>
                  <a:lnTo>
                    <a:pt x="412432" y="594220"/>
                  </a:lnTo>
                  <a:lnTo>
                    <a:pt x="402564" y="596290"/>
                  </a:lnTo>
                  <a:lnTo>
                    <a:pt x="394944" y="601738"/>
                  </a:lnTo>
                  <a:lnTo>
                    <a:pt x="390042" y="609447"/>
                  </a:lnTo>
                  <a:lnTo>
                    <a:pt x="388302" y="618286"/>
                  </a:lnTo>
                  <a:lnTo>
                    <a:pt x="388302" y="697661"/>
                  </a:lnTo>
                  <a:lnTo>
                    <a:pt x="390385" y="707517"/>
                  </a:lnTo>
                  <a:lnTo>
                    <a:pt x="395846" y="715111"/>
                  </a:lnTo>
                  <a:lnTo>
                    <a:pt x="403580" y="719988"/>
                  </a:lnTo>
                  <a:lnTo>
                    <a:pt x="412432" y="721728"/>
                  </a:lnTo>
                  <a:lnTo>
                    <a:pt x="421297" y="719988"/>
                  </a:lnTo>
                  <a:lnTo>
                    <a:pt x="429018" y="715111"/>
                  </a:lnTo>
                  <a:lnTo>
                    <a:pt x="434479" y="707517"/>
                  </a:lnTo>
                  <a:lnTo>
                    <a:pt x="436549" y="697661"/>
                  </a:lnTo>
                  <a:lnTo>
                    <a:pt x="436549" y="618286"/>
                  </a:lnTo>
                  <a:close/>
                </a:path>
                <a:path w="4362450" h="1106804">
                  <a:moveTo>
                    <a:pt x="436549" y="471525"/>
                  </a:moveTo>
                  <a:lnTo>
                    <a:pt x="434822" y="461683"/>
                  </a:lnTo>
                  <a:lnTo>
                    <a:pt x="429920" y="454088"/>
                  </a:lnTo>
                  <a:lnTo>
                    <a:pt x="422300" y="449199"/>
                  </a:lnTo>
                  <a:lnTo>
                    <a:pt x="412432" y="447471"/>
                  </a:lnTo>
                  <a:lnTo>
                    <a:pt x="402564" y="449541"/>
                  </a:lnTo>
                  <a:lnTo>
                    <a:pt x="394944" y="454990"/>
                  </a:lnTo>
                  <a:lnTo>
                    <a:pt x="390042" y="462699"/>
                  </a:lnTo>
                  <a:lnTo>
                    <a:pt x="388302" y="471525"/>
                  </a:lnTo>
                  <a:lnTo>
                    <a:pt x="388302" y="541299"/>
                  </a:lnTo>
                  <a:lnTo>
                    <a:pt x="390385" y="551141"/>
                  </a:lnTo>
                  <a:lnTo>
                    <a:pt x="395846" y="558736"/>
                  </a:lnTo>
                  <a:lnTo>
                    <a:pt x="403580" y="563626"/>
                  </a:lnTo>
                  <a:lnTo>
                    <a:pt x="412432" y="565353"/>
                  </a:lnTo>
                  <a:lnTo>
                    <a:pt x="421297" y="563283"/>
                  </a:lnTo>
                  <a:lnTo>
                    <a:pt x="429018" y="557834"/>
                  </a:lnTo>
                  <a:lnTo>
                    <a:pt x="434479" y="550125"/>
                  </a:lnTo>
                  <a:lnTo>
                    <a:pt x="436549" y="541299"/>
                  </a:lnTo>
                  <a:lnTo>
                    <a:pt x="436549" y="471525"/>
                  </a:lnTo>
                  <a:close/>
                </a:path>
                <a:path w="4362450" h="1106804">
                  <a:moveTo>
                    <a:pt x="583679" y="618286"/>
                  </a:moveTo>
                  <a:lnTo>
                    <a:pt x="581939" y="608431"/>
                  </a:lnTo>
                  <a:lnTo>
                    <a:pt x="577049" y="600837"/>
                  </a:lnTo>
                  <a:lnTo>
                    <a:pt x="569429" y="595960"/>
                  </a:lnTo>
                  <a:lnTo>
                    <a:pt x="559562" y="594220"/>
                  </a:lnTo>
                  <a:lnTo>
                    <a:pt x="549681" y="596290"/>
                  </a:lnTo>
                  <a:lnTo>
                    <a:pt x="542074" y="601738"/>
                  </a:lnTo>
                  <a:lnTo>
                    <a:pt x="537171" y="609447"/>
                  </a:lnTo>
                  <a:lnTo>
                    <a:pt x="535444" y="618286"/>
                  </a:lnTo>
                  <a:lnTo>
                    <a:pt x="535444" y="697661"/>
                  </a:lnTo>
                  <a:lnTo>
                    <a:pt x="537514" y="707517"/>
                  </a:lnTo>
                  <a:lnTo>
                    <a:pt x="542975" y="715111"/>
                  </a:lnTo>
                  <a:lnTo>
                    <a:pt x="550697" y="719988"/>
                  </a:lnTo>
                  <a:lnTo>
                    <a:pt x="559562" y="721728"/>
                  </a:lnTo>
                  <a:lnTo>
                    <a:pt x="568071" y="719988"/>
                  </a:lnTo>
                  <a:lnTo>
                    <a:pt x="575233" y="715111"/>
                  </a:lnTo>
                  <a:lnTo>
                    <a:pt x="580580" y="707517"/>
                  </a:lnTo>
                  <a:lnTo>
                    <a:pt x="583679" y="697661"/>
                  </a:lnTo>
                  <a:lnTo>
                    <a:pt x="583679" y="618286"/>
                  </a:lnTo>
                  <a:close/>
                </a:path>
                <a:path w="4362450" h="1106804">
                  <a:moveTo>
                    <a:pt x="583679" y="471525"/>
                  </a:moveTo>
                  <a:lnTo>
                    <a:pt x="581939" y="461683"/>
                  </a:lnTo>
                  <a:lnTo>
                    <a:pt x="577049" y="454088"/>
                  </a:lnTo>
                  <a:lnTo>
                    <a:pt x="569429" y="449199"/>
                  </a:lnTo>
                  <a:lnTo>
                    <a:pt x="559562" y="447471"/>
                  </a:lnTo>
                  <a:lnTo>
                    <a:pt x="549681" y="449541"/>
                  </a:lnTo>
                  <a:lnTo>
                    <a:pt x="542074" y="454990"/>
                  </a:lnTo>
                  <a:lnTo>
                    <a:pt x="537171" y="462699"/>
                  </a:lnTo>
                  <a:lnTo>
                    <a:pt x="535444" y="471525"/>
                  </a:lnTo>
                  <a:lnTo>
                    <a:pt x="535444" y="541299"/>
                  </a:lnTo>
                  <a:lnTo>
                    <a:pt x="537514" y="551141"/>
                  </a:lnTo>
                  <a:lnTo>
                    <a:pt x="542975" y="558736"/>
                  </a:lnTo>
                  <a:lnTo>
                    <a:pt x="550697" y="563626"/>
                  </a:lnTo>
                  <a:lnTo>
                    <a:pt x="559562" y="565353"/>
                  </a:lnTo>
                  <a:lnTo>
                    <a:pt x="568071" y="563283"/>
                  </a:lnTo>
                  <a:lnTo>
                    <a:pt x="575233" y="557834"/>
                  </a:lnTo>
                  <a:lnTo>
                    <a:pt x="580580" y="550125"/>
                  </a:lnTo>
                  <a:lnTo>
                    <a:pt x="583679" y="541299"/>
                  </a:lnTo>
                  <a:lnTo>
                    <a:pt x="583679" y="471525"/>
                  </a:lnTo>
                  <a:close/>
                </a:path>
                <a:path w="4362450" h="1106804">
                  <a:moveTo>
                    <a:pt x="694512" y="897305"/>
                  </a:moveTo>
                  <a:lnTo>
                    <a:pt x="688136" y="883818"/>
                  </a:lnTo>
                  <a:lnTo>
                    <a:pt x="677291" y="876592"/>
                  </a:lnTo>
                  <a:lnTo>
                    <a:pt x="581253" y="875690"/>
                  </a:lnTo>
                  <a:lnTo>
                    <a:pt x="581253" y="856157"/>
                  </a:lnTo>
                  <a:lnTo>
                    <a:pt x="583679" y="849236"/>
                  </a:lnTo>
                  <a:lnTo>
                    <a:pt x="583679" y="779462"/>
                  </a:lnTo>
                  <a:lnTo>
                    <a:pt x="581939" y="769620"/>
                  </a:lnTo>
                  <a:lnTo>
                    <a:pt x="577049" y="762025"/>
                  </a:lnTo>
                  <a:lnTo>
                    <a:pt x="569429" y="757135"/>
                  </a:lnTo>
                  <a:lnTo>
                    <a:pt x="559562" y="755408"/>
                  </a:lnTo>
                  <a:lnTo>
                    <a:pt x="549681" y="757478"/>
                  </a:lnTo>
                  <a:lnTo>
                    <a:pt x="542074" y="762927"/>
                  </a:lnTo>
                  <a:lnTo>
                    <a:pt x="537171" y="770636"/>
                  </a:lnTo>
                  <a:lnTo>
                    <a:pt x="535444" y="779462"/>
                  </a:lnTo>
                  <a:lnTo>
                    <a:pt x="535444" y="836930"/>
                  </a:lnTo>
                  <a:lnTo>
                    <a:pt x="534758" y="837996"/>
                  </a:lnTo>
                  <a:lnTo>
                    <a:pt x="533019" y="846836"/>
                  </a:lnTo>
                  <a:lnTo>
                    <a:pt x="533019" y="897343"/>
                  </a:lnTo>
                  <a:lnTo>
                    <a:pt x="535101" y="907199"/>
                  </a:lnTo>
                  <a:lnTo>
                    <a:pt x="540562" y="914781"/>
                  </a:lnTo>
                  <a:lnTo>
                    <a:pt x="548284" y="919670"/>
                  </a:lnTo>
                  <a:lnTo>
                    <a:pt x="557136" y="921397"/>
                  </a:lnTo>
                  <a:lnTo>
                    <a:pt x="612622" y="921397"/>
                  </a:lnTo>
                  <a:lnTo>
                    <a:pt x="484784" y="1048905"/>
                  </a:lnTo>
                  <a:lnTo>
                    <a:pt x="356958" y="921397"/>
                  </a:lnTo>
                  <a:lnTo>
                    <a:pt x="412432" y="921397"/>
                  </a:lnTo>
                  <a:lnTo>
                    <a:pt x="422300" y="919327"/>
                  </a:lnTo>
                  <a:lnTo>
                    <a:pt x="429920" y="913879"/>
                  </a:lnTo>
                  <a:lnTo>
                    <a:pt x="434822" y="906183"/>
                  </a:lnTo>
                  <a:lnTo>
                    <a:pt x="436549" y="897343"/>
                  </a:lnTo>
                  <a:lnTo>
                    <a:pt x="436549" y="849236"/>
                  </a:lnTo>
                  <a:lnTo>
                    <a:pt x="436549" y="846836"/>
                  </a:lnTo>
                  <a:lnTo>
                    <a:pt x="436549" y="779462"/>
                  </a:lnTo>
                  <a:lnTo>
                    <a:pt x="434822" y="769620"/>
                  </a:lnTo>
                  <a:lnTo>
                    <a:pt x="429920" y="762025"/>
                  </a:lnTo>
                  <a:lnTo>
                    <a:pt x="422300" y="757135"/>
                  </a:lnTo>
                  <a:lnTo>
                    <a:pt x="412432" y="755408"/>
                  </a:lnTo>
                  <a:lnTo>
                    <a:pt x="402564" y="757478"/>
                  </a:lnTo>
                  <a:lnTo>
                    <a:pt x="394944" y="762927"/>
                  </a:lnTo>
                  <a:lnTo>
                    <a:pt x="390042" y="770636"/>
                  </a:lnTo>
                  <a:lnTo>
                    <a:pt x="388302" y="779462"/>
                  </a:lnTo>
                  <a:lnTo>
                    <a:pt x="388302" y="846836"/>
                  </a:lnTo>
                  <a:lnTo>
                    <a:pt x="388302" y="849236"/>
                  </a:lnTo>
                  <a:lnTo>
                    <a:pt x="388302" y="875690"/>
                  </a:lnTo>
                  <a:lnTo>
                    <a:pt x="292290" y="876592"/>
                  </a:lnTo>
                  <a:lnTo>
                    <a:pt x="281444" y="883818"/>
                  </a:lnTo>
                  <a:lnTo>
                    <a:pt x="275069" y="897305"/>
                  </a:lnTo>
                  <a:lnTo>
                    <a:pt x="277710" y="910767"/>
                  </a:lnTo>
                  <a:lnTo>
                    <a:pt x="472719" y="1104239"/>
                  </a:lnTo>
                  <a:lnTo>
                    <a:pt x="492023" y="1106639"/>
                  </a:lnTo>
                  <a:lnTo>
                    <a:pt x="496849" y="1104239"/>
                  </a:lnTo>
                  <a:lnTo>
                    <a:pt x="691870" y="910767"/>
                  </a:lnTo>
                  <a:lnTo>
                    <a:pt x="694512" y="897305"/>
                  </a:lnTo>
                  <a:close/>
                </a:path>
                <a:path w="4362450" h="1106804">
                  <a:moveTo>
                    <a:pt x="725970" y="105854"/>
                  </a:moveTo>
                  <a:lnTo>
                    <a:pt x="723900" y="95999"/>
                  </a:lnTo>
                  <a:lnTo>
                    <a:pt x="718439" y="88417"/>
                  </a:lnTo>
                  <a:lnTo>
                    <a:pt x="710717" y="83527"/>
                  </a:lnTo>
                  <a:lnTo>
                    <a:pt x="701852" y="81800"/>
                  </a:lnTo>
                  <a:lnTo>
                    <a:pt x="651040" y="87071"/>
                  </a:lnTo>
                  <a:lnTo>
                    <a:pt x="603237" y="102285"/>
                  </a:lnTo>
                  <a:lnTo>
                    <a:pt x="559854" y="126606"/>
                  </a:lnTo>
                  <a:lnTo>
                    <a:pt x="522300" y="159143"/>
                  </a:lnTo>
                  <a:lnTo>
                    <a:pt x="491985" y="199021"/>
                  </a:lnTo>
                  <a:lnTo>
                    <a:pt x="470319" y="245389"/>
                  </a:lnTo>
                  <a:lnTo>
                    <a:pt x="468845" y="254292"/>
                  </a:lnTo>
                  <a:lnTo>
                    <a:pt x="471220" y="262521"/>
                  </a:lnTo>
                  <a:lnTo>
                    <a:pt x="476758" y="269405"/>
                  </a:lnTo>
                  <a:lnTo>
                    <a:pt x="487197" y="276656"/>
                  </a:lnTo>
                  <a:lnTo>
                    <a:pt x="498805" y="275755"/>
                  </a:lnTo>
                  <a:lnTo>
                    <a:pt x="509663" y="268541"/>
                  </a:lnTo>
                  <a:lnTo>
                    <a:pt x="536308" y="217982"/>
                  </a:lnTo>
                  <a:lnTo>
                    <a:pt x="568147" y="181356"/>
                  </a:lnTo>
                  <a:lnTo>
                    <a:pt x="607504" y="153619"/>
                  </a:lnTo>
                  <a:lnTo>
                    <a:pt x="652653" y="136042"/>
                  </a:lnTo>
                  <a:lnTo>
                    <a:pt x="711733" y="128181"/>
                  </a:lnTo>
                  <a:lnTo>
                    <a:pt x="719340" y="123291"/>
                  </a:lnTo>
                  <a:lnTo>
                    <a:pt x="724242" y="115697"/>
                  </a:lnTo>
                  <a:lnTo>
                    <a:pt x="725970" y="105854"/>
                  </a:lnTo>
                  <a:close/>
                </a:path>
                <a:path w="4362450" h="1106804">
                  <a:moveTo>
                    <a:pt x="807986" y="1012825"/>
                  </a:moveTo>
                  <a:lnTo>
                    <a:pt x="805903" y="1002969"/>
                  </a:lnTo>
                  <a:lnTo>
                    <a:pt x="800442" y="995375"/>
                  </a:lnTo>
                  <a:lnTo>
                    <a:pt x="792721" y="990498"/>
                  </a:lnTo>
                  <a:lnTo>
                    <a:pt x="783869" y="988758"/>
                  </a:lnTo>
                  <a:lnTo>
                    <a:pt x="773988" y="990828"/>
                  </a:lnTo>
                  <a:lnTo>
                    <a:pt x="766381" y="996276"/>
                  </a:lnTo>
                  <a:lnTo>
                    <a:pt x="761479" y="1003985"/>
                  </a:lnTo>
                  <a:lnTo>
                    <a:pt x="759752" y="1012825"/>
                  </a:lnTo>
                  <a:lnTo>
                    <a:pt x="759752" y="1082586"/>
                  </a:lnTo>
                  <a:lnTo>
                    <a:pt x="761822" y="1092441"/>
                  </a:lnTo>
                  <a:lnTo>
                    <a:pt x="767283" y="1100023"/>
                  </a:lnTo>
                  <a:lnTo>
                    <a:pt x="775004" y="1104912"/>
                  </a:lnTo>
                  <a:lnTo>
                    <a:pt x="783869" y="1106639"/>
                  </a:lnTo>
                  <a:lnTo>
                    <a:pt x="792721" y="1104912"/>
                  </a:lnTo>
                  <a:lnTo>
                    <a:pt x="800442" y="1100023"/>
                  </a:lnTo>
                  <a:lnTo>
                    <a:pt x="805903" y="1092441"/>
                  </a:lnTo>
                  <a:lnTo>
                    <a:pt x="807986" y="1082586"/>
                  </a:lnTo>
                  <a:lnTo>
                    <a:pt x="807986" y="1012825"/>
                  </a:lnTo>
                  <a:close/>
                </a:path>
                <a:path w="4362450" h="1106804">
                  <a:moveTo>
                    <a:pt x="807986" y="854036"/>
                  </a:moveTo>
                  <a:lnTo>
                    <a:pt x="805903" y="844194"/>
                  </a:lnTo>
                  <a:lnTo>
                    <a:pt x="800442" y="836599"/>
                  </a:lnTo>
                  <a:lnTo>
                    <a:pt x="792721" y="831710"/>
                  </a:lnTo>
                  <a:lnTo>
                    <a:pt x="783869" y="829983"/>
                  </a:lnTo>
                  <a:lnTo>
                    <a:pt x="773988" y="832053"/>
                  </a:lnTo>
                  <a:lnTo>
                    <a:pt x="766381" y="837501"/>
                  </a:lnTo>
                  <a:lnTo>
                    <a:pt x="761479" y="845210"/>
                  </a:lnTo>
                  <a:lnTo>
                    <a:pt x="759752" y="854036"/>
                  </a:lnTo>
                  <a:lnTo>
                    <a:pt x="759752" y="933437"/>
                  </a:lnTo>
                  <a:lnTo>
                    <a:pt x="761822" y="943279"/>
                  </a:lnTo>
                  <a:lnTo>
                    <a:pt x="767283" y="950874"/>
                  </a:lnTo>
                  <a:lnTo>
                    <a:pt x="775004" y="955763"/>
                  </a:lnTo>
                  <a:lnTo>
                    <a:pt x="783869" y="957491"/>
                  </a:lnTo>
                  <a:lnTo>
                    <a:pt x="792721" y="955763"/>
                  </a:lnTo>
                  <a:lnTo>
                    <a:pt x="800442" y="950874"/>
                  </a:lnTo>
                  <a:lnTo>
                    <a:pt x="805903" y="943279"/>
                  </a:lnTo>
                  <a:lnTo>
                    <a:pt x="807986" y="933437"/>
                  </a:lnTo>
                  <a:lnTo>
                    <a:pt x="807986" y="854036"/>
                  </a:lnTo>
                  <a:close/>
                </a:path>
                <a:path w="4362450" h="1106804">
                  <a:moveTo>
                    <a:pt x="955103" y="1012825"/>
                  </a:moveTo>
                  <a:lnTo>
                    <a:pt x="953376" y="1002969"/>
                  </a:lnTo>
                  <a:lnTo>
                    <a:pt x="948474" y="995375"/>
                  </a:lnTo>
                  <a:lnTo>
                    <a:pt x="940866" y="990498"/>
                  </a:lnTo>
                  <a:lnTo>
                    <a:pt x="930986" y="988758"/>
                  </a:lnTo>
                  <a:lnTo>
                    <a:pt x="921118" y="990828"/>
                  </a:lnTo>
                  <a:lnTo>
                    <a:pt x="913498" y="996276"/>
                  </a:lnTo>
                  <a:lnTo>
                    <a:pt x="908608" y="1003985"/>
                  </a:lnTo>
                  <a:lnTo>
                    <a:pt x="906868" y="1012825"/>
                  </a:lnTo>
                  <a:lnTo>
                    <a:pt x="906868" y="1082586"/>
                  </a:lnTo>
                  <a:lnTo>
                    <a:pt x="908939" y="1092441"/>
                  </a:lnTo>
                  <a:lnTo>
                    <a:pt x="914400" y="1100023"/>
                  </a:lnTo>
                  <a:lnTo>
                    <a:pt x="922134" y="1104912"/>
                  </a:lnTo>
                  <a:lnTo>
                    <a:pt x="930986" y="1106639"/>
                  </a:lnTo>
                  <a:lnTo>
                    <a:pt x="939507" y="1104912"/>
                  </a:lnTo>
                  <a:lnTo>
                    <a:pt x="946658" y="1100023"/>
                  </a:lnTo>
                  <a:lnTo>
                    <a:pt x="952017" y="1092441"/>
                  </a:lnTo>
                  <a:lnTo>
                    <a:pt x="955103" y="1082586"/>
                  </a:lnTo>
                  <a:lnTo>
                    <a:pt x="955103" y="1012825"/>
                  </a:lnTo>
                  <a:close/>
                </a:path>
                <a:path w="4362450" h="1106804">
                  <a:moveTo>
                    <a:pt x="955103" y="854036"/>
                  </a:moveTo>
                  <a:lnTo>
                    <a:pt x="953376" y="844194"/>
                  </a:lnTo>
                  <a:lnTo>
                    <a:pt x="948474" y="836599"/>
                  </a:lnTo>
                  <a:lnTo>
                    <a:pt x="940866" y="831710"/>
                  </a:lnTo>
                  <a:lnTo>
                    <a:pt x="930986" y="829983"/>
                  </a:lnTo>
                  <a:lnTo>
                    <a:pt x="921118" y="832053"/>
                  </a:lnTo>
                  <a:lnTo>
                    <a:pt x="913498" y="837501"/>
                  </a:lnTo>
                  <a:lnTo>
                    <a:pt x="908608" y="845210"/>
                  </a:lnTo>
                  <a:lnTo>
                    <a:pt x="906868" y="854036"/>
                  </a:lnTo>
                  <a:lnTo>
                    <a:pt x="906868" y="933437"/>
                  </a:lnTo>
                  <a:lnTo>
                    <a:pt x="908939" y="943279"/>
                  </a:lnTo>
                  <a:lnTo>
                    <a:pt x="914400" y="950874"/>
                  </a:lnTo>
                  <a:lnTo>
                    <a:pt x="922134" y="955763"/>
                  </a:lnTo>
                  <a:lnTo>
                    <a:pt x="930986" y="957491"/>
                  </a:lnTo>
                  <a:lnTo>
                    <a:pt x="939507" y="955763"/>
                  </a:lnTo>
                  <a:lnTo>
                    <a:pt x="946658" y="950874"/>
                  </a:lnTo>
                  <a:lnTo>
                    <a:pt x="952017" y="943279"/>
                  </a:lnTo>
                  <a:lnTo>
                    <a:pt x="955103" y="933437"/>
                  </a:lnTo>
                  <a:lnTo>
                    <a:pt x="955103" y="854036"/>
                  </a:lnTo>
                  <a:close/>
                </a:path>
                <a:path w="4362450" h="1106804">
                  <a:moveTo>
                    <a:pt x="1068349" y="654405"/>
                  </a:moveTo>
                  <a:lnTo>
                    <a:pt x="1065720" y="640943"/>
                  </a:lnTo>
                  <a:lnTo>
                    <a:pt x="875512" y="452285"/>
                  </a:lnTo>
                  <a:lnTo>
                    <a:pt x="867524" y="446874"/>
                  </a:lnTo>
                  <a:lnTo>
                    <a:pt x="858621" y="445058"/>
                  </a:lnTo>
                  <a:lnTo>
                    <a:pt x="849731" y="446874"/>
                  </a:lnTo>
                  <a:lnTo>
                    <a:pt x="841743" y="452285"/>
                  </a:lnTo>
                  <a:lnTo>
                    <a:pt x="651548" y="640943"/>
                  </a:lnTo>
                  <a:lnTo>
                    <a:pt x="648906" y="654405"/>
                  </a:lnTo>
                  <a:lnTo>
                    <a:pt x="655281" y="667893"/>
                  </a:lnTo>
                  <a:lnTo>
                    <a:pt x="666127" y="675106"/>
                  </a:lnTo>
                  <a:lnTo>
                    <a:pt x="762152" y="676008"/>
                  </a:lnTo>
                  <a:lnTo>
                    <a:pt x="762152" y="694994"/>
                  </a:lnTo>
                  <a:lnTo>
                    <a:pt x="761479" y="696048"/>
                  </a:lnTo>
                  <a:lnTo>
                    <a:pt x="759752" y="704888"/>
                  </a:lnTo>
                  <a:lnTo>
                    <a:pt x="759752" y="774649"/>
                  </a:lnTo>
                  <a:lnTo>
                    <a:pt x="761822" y="784504"/>
                  </a:lnTo>
                  <a:lnTo>
                    <a:pt x="767283" y="792086"/>
                  </a:lnTo>
                  <a:lnTo>
                    <a:pt x="775004" y="796975"/>
                  </a:lnTo>
                  <a:lnTo>
                    <a:pt x="783869" y="798703"/>
                  </a:lnTo>
                  <a:lnTo>
                    <a:pt x="792721" y="796975"/>
                  </a:lnTo>
                  <a:lnTo>
                    <a:pt x="800442" y="792086"/>
                  </a:lnTo>
                  <a:lnTo>
                    <a:pt x="805903" y="784504"/>
                  </a:lnTo>
                  <a:lnTo>
                    <a:pt x="807986" y="774649"/>
                  </a:lnTo>
                  <a:lnTo>
                    <a:pt x="807986" y="714781"/>
                  </a:lnTo>
                  <a:lnTo>
                    <a:pt x="808659" y="713714"/>
                  </a:lnTo>
                  <a:lnTo>
                    <a:pt x="810387" y="704888"/>
                  </a:lnTo>
                  <a:lnTo>
                    <a:pt x="810387" y="654367"/>
                  </a:lnTo>
                  <a:lnTo>
                    <a:pt x="808316" y="644525"/>
                  </a:lnTo>
                  <a:lnTo>
                    <a:pt x="802855" y="636917"/>
                  </a:lnTo>
                  <a:lnTo>
                    <a:pt x="795134" y="632028"/>
                  </a:lnTo>
                  <a:lnTo>
                    <a:pt x="786269" y="630301"/>
                  </a:lnTo>
                  <a:lnTo>
                    <a:pt x="730808" y="630301"/>
                  </a:lnTo>
                  <a:lnTo>
                    <a:pt x="858621" y="502805"/>
                  </a:lnTo>
                  <a:lnTo>
                    <a:pt x="986459" y="630301"/>
                  </a:lnTo>
                  <a:lnTo>
                    <a:pt x="930986" y="630301"/>
                  </a:lnTo>
                  <a:lnTo>
                    <a:pt x="921118" y="632371"/>
                  </a:lnTo>
                  <a:lnTo>
                    <a:pt x="913498" y="637819"/>
                  </a:lnTo>
                  <a:lnTo>
                    <a:pt x="908608" y="645528"/>
                  </a:lnTo>
                  <a:lnTo>
                    <a:pt x="906868" y="654367"/>
                  </a:lnTo>
                  <a:lnTo>
                    <a:pt x="906868" y="704888"/>
                  </a:lnTo>
                  <a:lnTo>
                    <a:pt x="906868" y="774649"/>
                  </a:lnTo>
                  <a:lnTo>
                    <a:pt x="908939" y="784504"/>
                  </a:lnTo>
                  <a:lnTo>
                    <a:pt x="914400" y="792086"/>
                  </a:lnTo>
                  <a:lnTo>
                    <a:pt x="922134" y="796975"/>
                  </a:lnTo>
                  <a:lnTo>
                    <a:pt x="930986" y="798703"/>
                  </a:lnTo>
                  <a:lnTo>
                    <a:pt x="939507" y="796975"/>
                  </a:lnTo>
                  <a:lnTo>
                    <a:pt x="946658" y="792086"/>
                  </a:lnTo>
                  <a:lnTo>
                    <a:pt x="952017" y="784504"/>
                  </a:lnTo>
                  <a:lnTo>
                    <a:pt x="955103" y="774649"/>
                  </a:lnTo>
                  <a:lnTo>
                    <a:pt x="955103" y="704888"/>
                  </a:lnTo>
                  <a:lnTo>
                    <a:pt x="955103" y="676008"/>
                  </a:lnTo>
                  <a:lnTo>
                    <a:pt x="1051128" y="675106"/>
                  </a:lnTo>
                  <a:lnTo>
                    <a:pt x="1061986" y="667893"/>
                  </a:lnTo>
                  <a:lnTo>
                    <a:pt x="1068349" y="654405"/>
                  </a:lnTo>
                  <a:close/>
                </a:path>
                <a:path w="4362450" h="1106804">
                  <a:moveTo>
                    <a:pt x="1403667" y="495592"/>
                  </a:moveTo>
                  <a:lnTo>
                    <a:pt x="1399997" y="450354"/>
                  </a:lnTo>
                  <a:lnTo>
                    <a:pt x="1389392" y="407441"/>
                  </a:lnTo>
                  <a:lnTo>
                    <a:pt x="1372412" y="367411"/>
                  </a:lnTo>
                  <a:lnTo>
                    <a:pt x="1349654" y="330847"/>
                  </a:lnTo>
                  <a:lnTo>
                    <a:pt x="1321689" y="298323"/>
                  </a:lnTo>
                  <a:lnTo>
                    <a:pt x="1289088" y="270408"/>
                  </a:lnTo>
                  <a:lnTo>
                    <a:pt x="1252435" y="247700"/>
                  </a:lnTo>
                  <a:lnTo>
                    <a:pt x="1212303" y="230771"/>
                  </a:lnTo>
                  <a:lnTo>
                    <a:pt x="1169276" y="220179"/>
                  </a:lnTo>
                  <a:lnTo>
                    <a:pt x="1123937" y="216522"/>
                  </a:lnTo>
                  <a:lnTo>
                    <a:pt x="1097216" y="217843"/>
                  </a:lnTo>
                  <a:lnTo>
                    <a:pt x="1071181" y="221640"/>
                  </a:lnTo>
                  <a:lnTo>
                    <a:pt x="1020216" y="235762"/>
                  </a:lnTo>
                  <a:lnTo>
                    <a:pt x="1003350" y="190931"/>
                  </a:lnTo>
                  <a:lnTo>
                    <a:pt x="980465" y="149733"/>
                  </a:lnTo>
                  <a:lnTo>
                    <a:pt x="952157" y="112623"/>
                  </a:lnTo>
                  <a:lnTo>
                    <a:pt x="919022" y="80022"/>
                  </a:lnTo>
                  <a:lnTo>
                    <a:pt x="881659" y="52374"/>
                  </a:lnTo>
                  <a:lnTo>
                    <a:pt x="840676" y="30111"/>
                  </a:lnTo>
                  <a:lnTo>
                    <a:pt x="796645" y="13677"/>
                  </a:lnTo>
                  <a:lnTo>
                    <a:pt x="750176" y="3492"/>
                  </a:lnTo>
                  <a:lnTo>
                    <a:pt x="701852" y="0"/>
                  </a:lnTo>
                  <a:lnTo>
                    <a:pt x="653542" y="3479"/>
                  </a:lnTo>
                  <a:lnTo>
                    <a:pt x="607072" y="13652"/>
                  </a:lnTo>
                  <a:lnTo>
                    <a:pt x="563041" y="30022"/>
                  </a:lnTo>
                  <a:lnTo>
                    <a:pt x="522046" y="52171"/>
                  </a:lnTo>
                  <a:lnTo>
                    <a:pt x="484695" y="79616"/>
                  </a:lnTo>
                  <a:lnTo>
                    <a:pt x="451561" y="111912"/>
                  </a:lnTo>
                  <a:lnTo>
                    <a:pt x="423252" y="148602"/>
                  </a:lnTo>
                  <a:lnTo>
                    <a:pt x="400367" y="189242"/>
                  </a:lnTo>
                  <a:lnTo>
                    <a:pt x="383489" y="233362"/>
                  </a:lnTo>
                  <a:lnTo>
                    <a:pt x="358127" y="225272"/>
                  </a:lnTo>
                  <a:lnTo>
                    <a:pt x="306489" y="215430"/>
                  </a:lnTo>
                  <a:lnTo>
                    <a:pt x="279781" y="214109"/>
                  </a:lnTo>
                  <a:lnTo>
                    <a:pt x="234429" y="217766"/>
                  </a:lnTo>
                  <a:lnTo>
                    <a:pt x="191401" y="228358"/>
                  </a:lnTo>
                  <a:lnTo>
                    <a:pt x="151269" y="245287"/>
                  </a:lnTo>
                  <a:lnTo>
                    <a:pt x="114604" y="268008"/>
                  </a:lnTo>
                  <a:lnTo>
                    <a:pt x="82003" y="295910"/>
                  </a:lnTo>
                  <a:lnTo>
                    <a:pt x="54025" y="328434"/>
                  </a:lnTo>
                  <a:lnTo>
                    <a:pt x="31254" y="365010"/>
                  </a:lnTo>
                  <a:lnTo>
                    <a:pt x="14274" y="405041"/>
                  </a:lnTo>
                  <a:lnTo>
                    <a:pt x="3670" y="447954"/>
                  </a:lnTo>
                  <a:lnTo>
                    <a:pt x="0" y="493191"/>
                  </a:lnTo>
                  <a:lnTo>
                    <a:pt x="3670" y="538416"/>
                  </a:lnTo>
                  <a:lnTo>
                    <a:pt x="14274" y="581329"/>
                  </a:lnTo>
                  <a:lnTo>
                    <a:pt x="31254" y="621360"/>
                  </a:lnTo>
                  <a:lnTo>
                    <a:pt x="54025" y="657923"/>
                  </a:lnTo>
                  <a:lnTo>
                    <a:pt x="82003" y="690460"/>
                  </a:lnTo>
                  <a:lnTo>
                    <a:pt x="114604" y="718362"/>
                  </a:lnTo>
                  <a:lnTo>
                    <a:pt x="151269" y="741070"/>
                  </a:lnTo>
                  <a:lnTo>
                    <a:pt x="191401" y="758012"/>
                  </a:lnTo>
                  <a:lnTo>
                    <a:pt x="234429" y="768591"/>
                  </a:lnTo>
                  <a:lnTo>
                    <a:pt x="279781" y="772248"/>
                  </a:lnTo>
                  <a:lnTo>
                    <a:pt x="311353" y="770521"/>
                  </a:lnTo>
                  <a:lnTo>
                    <a:pt x="318071" y="730745"/>
                  </a:lnTo>
                  <a:lnTo>
                    <a:pt x="279781" y="724141"/>
                  </a:lnTo>
                  <a:lnTo>
                    <a:pt x="233121" y="719442"/>
                  </a:lnTo>
                  <a:lnTo>
                    <a:pt x="189674" y="705980"/>
                  </a:lnTo>
                  <a:lnTo>
                    <a:pt x="150342" y="684682"/>
                  </a:lnTo>
                  <a:lnTo>
                    <a:pt x="116078" y="656475"/>
                  </a:lnTo>
                  <a:lnTo>
                    <a:pt x="87795" y="622287"/>
                  </a:lnTo>
                  <a:lnTo>
                    <a:pt x="66446" y="583057"/>
                  </a:lnTo>
                  <a:lnTo>
                    <a:pt x="52946" y="539711"/>
                  </a:lnTo>
                  <a:lnTo>
                    <a:pt x="48234" y="493191"/>
                  </a:lnTo>
                  <a:lnTo>
                    <a:pt x="52946" y="446659"/>
                  </a:lnTo>
                  <a:lnTo>
                    <a:pt x="66446" y="403301"/>
                  </a:lnTo>
                  <a:lnTo>
                    <a:pt x="87795" y="364070"/>
                  </a:lnTo>
                  <a:lnTo>
                    <a:pt x="116078" y="329895"/>
                  </a:lnTo>
                  <a:lnTo>
                    <a:pt x="150342" y="301688"/>
                  </a:lnTo>
                  <a:lnTo>
                    <a:pt x="189674" y="280390"/>
                  </a:lnTo>
                  <a:lnTo>
                    <a:pt x="233121" y="266928"/>
                  </a:lnTo>
                  <a:lnTo>
                    <a:pt x="279781" y="262229"/>
                  </a:lnTo>
                  <a:lnTo>
                    <a:pt x="308267" y="263994"/>
                  </a:lnTo>
                  <a:lnTo>
                    <a:pt x="335851" y="269151"/>
                  </a:lnTo>
                  <a:lnTo>
                    <a:pt x="362534" y="277456"/>
                  </a:lnTo>
                  <a:lnTo>
                    <a:pt x="395541" y="291096"/>
                  </a:lnTo>
                  <a:lnTo>
                    <a:pt x="410019" y="288696"/>
                  </a:lnTo>
                  <a:lnTo>
                    <a:pt x="419671" y="279069"/>
                  </a:lnTo>
                  <a:lnTo>
                    <a:pt x="436283" y="224840"/>
                  </a:lnTo>
                  <a:lnTo>
                    <a:pt x="458330" y="181711"/>
                  </a:lnTo>
                  <a:lnTo>
                    <a:pt x="487286" y="143205"/>
                  </a:lnTo>
                  <a:lnTo>
                    <a:pt x="522173" y="110058"/>
                  </a:lnTo>
                  <a:lnTo>
                    <a:pt x="562038" y="83007"/>
                  </a:lnTo>
                  <a:lnTo>
                    <a:pt x="605904" y="62776"/>
                  </a:lnTo>
                  <a:lnTo>
                    <a:pt x="652843" y="50101"/>
                  </a:lnTo>
                  <a:lnTo>
                    <a:pt x="701852" y="45707"/>
                  </a:lnTo>
                  <a:lnTo>
                    <a:pt x="750773" y="50101"/>
                  </a:lnTo>
                  <a:lnTo>
                    <a:pt x="797471" y="62776"/>
                  </a:lnTo>
                  <a:lnTo>
                    <a:pt x="841044" y="83007"/>
                  </a:lnTo>
                  <a:lnTo>
                    <a:pt x="880643" y="110058"/>
                  </a:lnTo>
                  <a:lnTo>
                    <a:pt x="915365" y="143205"/>
                  </a:lnTo>
                  <a:lnTo>
                    <a:pt x="944359" y="181711"/>
                  </a:lnTo>
                  <a:lnTo>
                    <a:pt x="966749" y="224840"/>
                  </a:lnTo>
                  <a:lnTo>
                    <a:pt x="981633" y="271856"/>
                  </a:lnTo>
                  <a:lnTo>
                    <a:pt x="981633" y="279069"/>
                  </a:lnTo>
                  <a:lnTo>
                    <a:pt x="986459" y="286296"/>
                  </a:lnTo>
                  <a:lnTo>
                    <a:pt x="1000937" y="293509"/>
                  </a:lnTo>
                  <a:lnTo>
                    <a:pt x="1041184" y="277456"/>
                  </a:lnTo>
                  <a:lnTo>
                    <a:pt x="1067866" y="269151"/>
                  </a:lnTo>
                  <a:lnTo>
                    <a:pt x="1095451" y="263994"/>
                  </a:lnTo>
                  <a:lnTo>
                    <a:pt x="1123937" y="262229"/>
                  </a:lnTo>
                  <a:lnTo>
                    <a:pt x="1170597" y="266928"/>
                  </a:lnTo>
                  <a:lnTo>
                    <a:pt x="1214056" y="280390"/>
                  </a:lnTo>
                  <a:lnTo>
                    <a:pt x="1253401" y="301688"/>
                  </a:lnTo>
                  <a:lnTo>
                    <a:pt x="1287665" y="329895"/>
                  </a:lnTo>
                  <a:lnTo>
                    <a:pt x="1315948" y="364070"/>
                  </a:lnTo>
                  <a:lnTo>
                    <a:pt x="1337297" y="403301"/>
                  </a:lnTo>
                  <a:lnTo>
                    <a:pt x="1350797" y="446659"/>
                  </a:lnTo>
                  <a:lnTo>
                    <a:pt x="1355509" y="493191"/>
                  </a:lnTo>
                  <a:lnTo>
                    <a:pt x="1350797" y="539711"/>
                  </a:lnTo>
                  <a:lnTo>
                    <a:pt x="1337297" y="583057"/>
                  </a:lnTo>
                  <a:lnTo>
                    <a:pt x="1315948" y="622287"/>
                  </a:lnTo>
                  <a:lnTo>
                    <a:pt x="1287665" y="656475"/>
                  </a:lnTo>
                  <a:lnTo>
                    <a:pt x="1253401" y="684682"/>
                  </a:lnTo>
                  <a:lnTo>
                    <a:pt x="1214056" y="705980"/>
                  </a:lnTo>
                  <a:lnTo>
                    <a:pt x="1170597" y="719442"/>
                  </a:lnTo>
                  <a:lnTo>
                    <a:pt x="1123937" y="724141"/>
                  </a:lnTo>
                  <a:lnTo>
                    <a:pt x="1087755" y="724141"/>
                  </a:lnTo>
                  <a:lnTo>
                    <a:pt x="1077887" y="725868"/>
                  </a:lnTo>
                  <a:lnTo>
                    <a:pt x="1070267" y="730745"/>
                  </a:lnTo>
                  <a:lnTo>
                    <a:pt x="1065377" y="738339"/>
                  </a:lnTo>
                  <a:lnTo>
                    <a:pt x="1063637" y="748195"/>
                  </a:lnTo>
                  <a:lnTo>
                    <a:pt x="1065707" y="758037"/>
                  </a:lnTo>
                  <a:lnTo>
                    <a:pt x="1071181" y="765632"/>
                  </a:lnTo>
                  <a:lnTo>
                    <a:pt x="1078903" y="770521"/>
                  </a:lnTo>
                  <a:lnTo>
                    <a:pt x="1087755" y="772248"/>
                  </a:lnTo>
                  <a:lnTo>
                    <a:pt x="1123937" y="772248"/>
                  </a:lnTo>
                  <a:lnTo>
                    <a:pt x="1169276" y="768591"/>
                  </a:lnTo>
                  <a:lnTo>
                    <a:pt x="1212303" y="758024"/>
                  </a:lnTo>
                  <a:lnTo>
                    <a:pt x="1252435" y="741133"/>
                  </a:lnTo>
                  <a:lnTo>
                    <a:pt x="1289088" y="718515"/>
                  </a:lnTo>
                  <a:lnTo>
                    <a:pt x="1321689" y="690753"/>
                  </a:lnTo>
                  <a:lnTo>
                    <a:pt x="1349654" y="658444"/>
                  </a:lnTo>
                  <a:lnTo>
                    <a:pt x="1372412" y="622185"/>
                  </a:lnTo>
                  <a:lnTo>
                    <a:pt x="1389392" y="582561"/>
                  </a:lnTo>
                  <a:lnTo>
                    <a:pt x="1399997" y="540169"/>
                  </a:lnTo>
                  <a:lnTo>
                    <a:pt x="1403667" y="495592"/>
                  </a:lnTo>
                  <a:close/>
                </a:path>
                <a:path w="4362450" h="1106804">
                  <a:moveTo>
                    <a:pt x="4362120" y="211645"/>
                  </a:moveTo>
                  <a:lnTo>
                    <a:pt x="4356138" y="202171"/>
                  </a:lnTo>
                  <a:lnTo>
                    <a:pt x="4326737" y="168554"/>
                  </a:lnTo>
                  <a:lnTo>
                    <a:pt x="4292689" y="140030"/>
                  </a:lnTo>
                  <a:lnTo>
                    <a:pt x="4285627" y="135763"/>
                  </a:lnTo>
                  <a:lnTo>
                    <a:pt x="4263949" y="122643"/>
                  </a:lnTo>
                  <a:lnTo>
                    <a:pt x="4254678" y="117030"/>
                  </a:lnTo>
                  <a:lnTo>
                    <a:pt x="4213377" y="100037"/>
                  </a:lnTo>
                  <a:lnTo>
                    <a:pt x="4169486" y="89496"/>
                  </a:lnTo>
                  <a:lnTo>
                    <a:pt x="4123677" y="85890"/>
                  </a:lnTo>
                  <a:lnTo>
                    <a:pt x="4087698" y="88303"/>
                  </a:lnTo>
                  <a:lnTo>
                    <a:pt x="4051719" y="95402"/>
                  </a:lnTo>
                  <a:lnTo>
                    <a:pt x="4016743" y="106934"/>
                  </a:lnTo>
                  <a:lnTo>
                    <a:pt x="3983736" y="122643"/>
                  </a:lnTo>
                  <a:lnTo>
                    <a:pt x="3950830" y="87261"/>
                  </a:lnTo>
                  <a:lnTo>
                    <a:pt x="3913301" y="57505"/>
                  </a:lnTo>
                  <a:lnTo>
                    <a:pt x="3898722" y="49149"/>
                  </a:lnTo>
                  <a:lnTo>
                    <a:pt x="3871823" y="33718"/>
                  </a:lnTo>
                  <a:lnTo>
                    <a:pt x="3827043" y="16294"/>
                  </a:lnTo>
                  <a:lnTo>
                    <a:pt x="3779621" y="5562"/>
                  </a:lnTo>
                  <a:lnTo>
                    <a:pt x="3730218" y="1905"/>
                  </a:lnTo>
                  <a:lnTo>
                    <a:pt x="3681526" y="5461"/>
                  </a:lnTo>
                  <a:lnTo>
                    <a:pt x="3635146" y="15760"/>
                  </a:lnTo>
                  <a:lnTo>
                    <a:pt x="3591585" y="32258"/>
                  </a:lnTo>
                  <a:lnTo>
                    <a:pt x="3551326" y="54406"/>
                  </a:lnTo>
                  <a:lnTo>
                    <a:pt x="3514839" y="81673"/>
                  </a:lnTo>
                  <a:lnTo>
                    <a:pt x="3482632" y="113499"/>
                  </a:lnTo>
                  <a:lnTo>
                    <a:pt x="3455187" y="149364"/>
                  </a:lnTo>
                  <a:lnTo>
                    <a:pt x="3432987" y="188696"/>
                  </a:lnTo>
                  <a:lnTo>
                    <a:pt x="3416528" y="230962"/>
                  </a:lnTo>
                  <a:lnTo>
                    <a:pt x="3406292" y="275628"/>
                  </a:lnTo>
                  <a:lnTo>
                    <a:pt x="3402774" y="322135"/>
                  </a:lnTo>
                  <a:lnTo>
                    <a:pt x="3402774" y="343128"/>
                  </a:lnTo>
                  <a:lnTo>
                    <a:pt x="3355505" y="346887"/>
                  </a:lnTo>
                  <a:lnTo>
                    <a:pt x="3310712" y="357784"/>
                  </a:lnTo>
                  <a:lnTo>
                    <a:pt x="3268992" y="375234"/>
                  </a:lnTo>
                  <a:lnTo>
                    <a:pt x="3230943" y="398653"/>
                  </a:lnTo>
                  <a:lnTo>
                    <a:pt x="3197136" y="427443"/>
                  </a:lnTo>
                  <a:lnTo>
                    <a:pt x="3168154" y="461060"/>
                  </a:lnTo>
                  <a:lnTo>
                    <a:pt x="3144596" y="498881"/>
                  </a:lnTo>
                  <a:lnTo>
                    <a:pt x="3127044" y="540346"/>
                  </a:lnTo>
                  <a:lnTo>
                    <a:pt x="3116084" y="584873"/>
                  </a:lnTo>
                  <a:lnTo>
                    <a:pt x="3112300" y="631863"/>
                  </a:lnTo>
                  <a:lnTo>
                    <a:pt x="3116084" y="678853"/>
                  </a:lnTo>
                  <a:lnTo>
                    <a:pt x="3127044" y="723379"/>
                  </a:lnTo>
                  <a:lnTo>
                    <a:pt x="3144596" y="764844"/>
                  </a:lnTo>
                  <a:lnTo>
                    <a:pt x="3168154" y="802665"/>
                  </a:lnTo>
                  <a:lnTo>
                    <a:pt x="3197136" y="836269"/>
                  </a:lnTo>
                  <a:lnTo>
                    <a:pt x="3230943" y="865073"/>
                  </a:lnTo>
                  <a:lnTo>
                    <a:pt x="3268992" y="888492"/>
                  </a:lnTo>
                  <a:lnTo>
                    <a:pt x="3310712" y="905929"/>
                  </a:lnTo>
                  <a:lnTo>
                    <a:pt x="3355505" y="916825"/>
                  </a:lnTo>
                  <a:lnTo>
                    <a:pt x="3370046" y="917981"/>
                  </a:lnTo>
                  <a:lnTo>
                    <a:pt x="3440112" y="868095"/>
                  </a:lnTo>
                  <a:lnTo>
                    <a:pt x="3405428" y="868095"/>
                  </a:lnTo>
                  <a:lnTo>
                    <a:pt x="3358057" y="863219"/>
                  </a:lnTo>
                  <a:lnTo>
                    <a:pt x="3313696" y="849274"/>
                  </a:lnTo>
                  <a:lnTo>
                    <a:pt x="3273361" y="827265"/>
                  </a:lnTo>
                  <a:lnTo>
                    <a:pt x="3238068" y="798207"/>
                  </a:lnTo>
                  <a:lnTo>
                    <a:pt x="3208832" y="763130"/>
                  </a:lnTo>
                  <a:lnTo>
                    <a:pt x="3186696" y="723036"/>
                  </a:lnTo>
                  <a:lnTo>
                    <a:pt x="3172663" y="678942"/>
                  </a:lnTo>
                  <a:lnTo>
                    <a:pt x="3167761" y="631863"/>
                  </a:lnTo>
                  <a:lnTo>
                    <a:pt x="3172549" y="584784"/>
                  </a:lnTo>
                  <a:lnTo>
                    <a:pt x="3186328" y="540689"/>
                  </a:lnTo>
                  <a:lnTo>
                    <a:pt x="3208134" y="500595"/>
                  </a:lnTo>
                  <a:lnTo>
                    <a:pt x="3237077" y="465505"/>
                  </a:lnTo>
                  <a:lnTo>
                    <a:pt x="3272193" y="436460"/>
                  </a:lnTo>
                  <a:lnTo>
                    <a:pt x="3312579" y="414451"/>
                  </a:lnTo>
                  <a:lnTo>
                    <a:pt x="3357295" y="400494"/>
                  </a:lnTo>
                  <a:lnTo>
                    <a:pt x="3405428" y="395617"/>
                  </a:lnTo>
                  <a:lnTo>
                    <a:pt x="3411778" y="396036"/>
                  </a:lnTo>
                  <a:lnTo>
                    <a:pt x="3425469" y="397840"/>
                  </a:lnTo>
                  <a:lnTo>
                    <a:pt x="3431832" y="398246"/>
                  </a:lnTo>
                  <a:lnTo>
                    <a:pt x="3439744" y="398246"/>
                  </a:lnTo>
                  <a:lnTo>
                    <a:pt x="3447669" y="395617"/>
                  </a:lnTo>
                  <a:lnTo>
                    <a:pt x="3452952" y="390372"/>
                  </a:lnTo>
                  <a:lnTo>
                    <a:pt x="3460877" y="385127"/>
                  </a:lnTo>
                  <a:lnTo>
                    <a:pt x="3463506" y="377253"/>
                  </a:lnTo>
                  <a:lnTo>
                    <a:pt x="3460877" y="369379"/>
                  </a:lnTo>
                  <a:lnTo>
                    <a:pt x="3458934" y="357606"/>
                  </a:lnTo>
                  <a:lnTo>
                    <a:pt x="3457244" y="346087"/>
                  </a:lnTo>
                  <a:lnTo>
                    <a:pt x="3456051" y="335051"/>
                  </a:lnTo>
                  <a:lnTo>
                    <a:pt x="3455593" y="324751"/>
                  </a:lnTo>
                  <a:lnTo>
                    <a:pt x="3460064" y="275209"/>
                  </a:lnTo>
                  <a:lnTo>
                    <a:pt x="3472942" y="228574"/>
                  </a:lnTo>
                  <a:lnTo>
                    <a:pt x="3493439" y="185635"/>
                  </a:lnTo>
                  <a:lnTo>
                    <a:pt x="3520795" y="147167"/>
                  </a:lnTo>
                  <a:lnTo>
                    <a:pt x="3554209" y="113957"/>
                  </a:lnTo>
                  <a:lnTo>
                    <a:pt x="3592906" y="86766"/>
                  </a:lnTo>
                  <a:lnTo>
                    <a:pt x="3636099" y="66382"/>
                  </a:lnTo>
                  <a:lnTo>
                    <a:pt x="3683012" y="53581"/>
                  </a:lnTo>
                  <a:lnTo>
                    <a:pt x="3732860" y="49149"/>
                  </a:lnTo>
                  <a:lnTo>
                    <a:pt x="3785895" y="54368"/>
                  </a:lnTo>
                  <a:lnTo>
                    <a:pt x="3836378" y="69557"/>
                  </a:lnTo>
                  <a:lnTo>
                    <a:pt x="3883063" y="93941"/>
                  </a:lnTo>
                  <a:lnTo>
                    <a:pt x="3924681" y="126758"/>
                  </a:lnTo>
                  <a:lnTo>
                    <a:pt x="3959961" y="167271"/>
                  </a:lnTo>
                  <a:lnTo>
                    <a:pt x="3967175" y="175133"/>
                  </a:lnTo>
                  <a:lnTo>
                    <a:pt x="3976141" y="179070"/>
                  </a:lnTo>
                  <a:lnTo>
                    <a:pt x="3985590" y="179070"/>
                  </a:lnTo>
                  <a:lnTo>
                    <a:pt x="3994289" y="175133"/>
                  </a:lnTo>
                  <a:lnTo>
                    <a:pt x="4024947" y="157911"/>
                  </a:lnTo>
                  <a:lnTo>
                    <a:pt x="4057332" y="145605"/>
                  </a:lnTo>
                  <a:lnTo>
                    <a:pt x="4091203" y="138226"/>
                  </a:lnTo>
                  <a:lnTo>
                    <a:pt x="4126319" y="135763"/>
                  </a:lnTo>
                  <a:lnTo>
                    <a:pt x="4170781" y="139979"/>
                  </a:lnTo>
                  <a:lnTo>
                    <a:pt x="4212983" y="152196"/>
                  </a:lnTo>
                  <a:lnTo>
                    <a:pt x="4251947" y="171716"/>
                  </a:lnTo>
                  <a:lnTo>
                    <a:pt x="4286707" y="197840"/>
                  </a:lnTo>
                  <a:lnTo>
                    <a:pt x="4316298" y="229882"/>
                  </a:lnTo>
                  <a:lnTo>
                    <a:pt x="4322546" y="239826"/>
                  </a:lnTo>
                  <a:lnTo>
                    <a:pt x="4362120" y="211645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1038" y="5776513"/>
              <a:ext cx="253512" cy="251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32736" y="6327727"/>
              <a:ext cx="177446" cy="141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05510" y="6024999"/>
              <a:ext cx="76762" cy="1418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78561" y="5913438"/>
              <a:ext cx="96434" cy="732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17949" y="5667095"/>
              <a:ext cx="1257300" cy="1061085"/>
            </a:xfrm>
            <a:custGeom>
              <a:avLst/>
              <a:gdLst/>
              <a:ahLst/>
              <a:cxnLst/>
              <a:rect l="l" t="t" r="r" b="b"/>
              <a:pathLst>
                <a:path w="1257300" h="1061084">
                  <a:moveTo>
                    <a:pt x="351942" y="609663"/>
                  </a:moveTo>
                  <a:lnTo>
                    <a:pt x="350139" y="601116"/>
                  </a:lnTo>
                  <a:lnTo>
                    <a:pt x="345401" y="594525"/>
                  </a:lnTo>
                  <a:lnTo>
                    <a:pt x="338683" y="590283"/>
                  </a:lnTo>
                  <a:lnTo>
                    <a:pt x="331000" y="588784"/>
                  </a:lnTo>
                  <a:lnTo>
                    <a:pt x="322414" y="590575"/>
                  </a:lnTo>
                  <a:lnTo>
                    <a:pt x="315810" y="595312"/>
                  </a:lnTo>
                  <a:lnTo>
                    <a:pt x="311556" y="601992"/>
                  </a:lnTo>
                  <a:lnTo>
                    <a:pt x="310045" y="609663"/>
                  </a:lnTo>
                  <a:lnTo>
                    <a:pt x="310045" y="659777"/>
                  </a:lnTo>
                  <a:lnTo>
                    <a:pt x="311848" y="668324"/>
                  </a:lnTo>
                  <a:lnTo>
                    <a:pt x="316598" y="674903"/>
                  </a:lnTo>
                  <a:lnTo>
                    <a:pt x="323303" y="679145"/>
                  </a:lnTo>
                  <a:lnTo>
                    <a:pt x="331000" y="680643"/>
                  </a:lnTo>
                  <a:lnTo>
                    <a:pt x="338683" y="679145"/>
                  </a:lnTo>
                  <a:lnTo>
                    <a:pt x="345401" y="674903"/>
                  </a:lnTo>
                  <a:lnTo>
                    <a:pt x="350139" y="668324"/>
                  </a:lnTo>
                  <a:lnTo>
                    <a:pt x="351942" y="659777"/>
                  </a:lnTo>
                  <a:lnTo>
                    <a:pt x="351942" y="609663"/>
                  </a:lnTo>
                  <a:close/>
                </a:path>
                <a:path w="1257300" h="1061084">
                  <a:moveTo>
                    <a:pt x="351942" y="501091"/>
                  </a:moveTo>
                  <a:lnTo>
                    <a:pt x="350139" y="492544"/>
                  </a:lnTo>
                  <a:lnTo>
                    <a:pt x="345401" y="485952"/>
                  </a:lnTo>
                  <a:lnTo>
                    <a:pt x="338683" y="481711"/>
                  </a:lnTo>
                  <a:lnTo>
                    <a:pt x="331000" y="480199"/>
                  </a:lnTo>
                  <a:lnTo>
                    <a:pt x="322414" y="482003"/>
                  </a:lnTo>
                  <a:lnTo>
                    <a:pt x="315810" y="486727"/>
                  </a:lnTo>
                  <a:lnTo>
                    <a:pt x="311556" y="493420"/>
                  </a:lnTo>
                  <a:lnTo>
                    <a:pt x="310045" y="501091"/>
                  </a:lnTo>
                  <a:lnTo>
                    <a:pt x="310045" y="551205"/>
                  </a:lnTo>
                  <a:lnTo>
                    <a:pt x="311848" y="559752"/>
                  </a:lnTo>
                  <a:lnTo>
                    <a:pt x="316598" y="566343"/>
                  </a:lnTo>
                  <a:lnTo>
                    <a:pt x="323303" y="570572"/>
                  </a:lnTo>
                  <a:lnTo>
                    <a:pt x="331000" y="572084"/>
                  </a:lnTo>
                  <a:lnTo>
                    <a:pt x="338683" y="570572"/>
                  </a:lnTo>
                  <a:lnTo>
                    <a:pt x="345401" y="566343"/>
                  </a:lnTo>
                  <a:lnTo>
                    <a:pt x="350139" y="559752"/>
                  </a:lnTo>
                  <a:lnTo>
                    <a:pt x="351942" y="551205"/>
                  </a:lnTo>
                  <a:lnTo>
                    <a:pt x="351942" y="501091"/>
                  </a:lnTo>
                  <a:close/>
                </a:path>
                <a:path w="1257300" h="1061084">
                  <a:moveTo>
                    <a:pt x="852614" y="697357"/>
                  </a:moveTo>
                  <a:lnTo>
                    <a:pt x="848385" y="676478"/>
                  </a:lnTo>
                  <a:lnTo>
                    <a:pt x="847839" y="673798"/>
                  </a:lnTo>
                  <a:lnTo>
                    <a:pt x="834809" y="654558"/>
                  </a:lnTo>
                  <a:lnTo>
                    <a:pt x="821194" y="645401"/>
                  </a:lnTo>
                  <a:lnTo>
                    <a:pt x="821194" y="636803"/>
                  </a:lnTo>
                  <a:lnTo>
                    <a:pt x="821194" y="584606"/>
                  </a:lnTo>
                  <a:lnTo>
                    <a:pt x="816127" y="540435"/>
                  </a:lnTo>
                  <a:lnTo>
                    <a:pt x="812812" y="531164"/>
                  </a:lnTo>
                  <a:lnTo>
                    <a:pt x="812812" y="697357"/>
                  </a:lnTo>
                  <a:lnTo>
                    <a:pt x="812812" y="1000112"/>
                  </a:lnTo>
                  <a:lnTo>
                    <a:pt x="811022" y="1008659"/>
                  </a:lnTo>
                  <a:lnTo>
                    <a:pt x="806272" y="1015250"/>
                  </a:lnTo>
                  <a:lnTo>
                    <a:pt x="799553" y="1019492"/>
                  </a:lnTo>
                  <a:lnTo>
                    <a:pt x="791857" y="1020991"/>
                  </a:lnTo>
                  <a:lnTo>
                    <a:pt x="460883" y="1020991"/>
                  </a:lnTo>
                  <a:lnTo>
                    <a:pt x="452297" y="1019200"/>
                  </a:lnTo>
                  <a:lnTo>
                    <a:pt x="445693" y="1014463"/>
                  </a:lnTo>
                  <a:lnTo>
                    <a:pt x="441426" y="1007770"/>
                  </a:lnTo>
                  <a:lnTo>
                    <a:pt x="439928" y="1000112"/>
                  </a:lnTo>
                  <a:lnTo>
                    <a:pt x="439928" y="697357"/>
                  </a:lnTo>
                  <a:lnTo>
                    <a:pt x="441731" y="688809"/>
                  </a:lnTo>
                  <a:lnTo>
                    <a:pt x="446468" y="682218"/>
                  </a:lnTo>
                  <a:lnTo>
                    <a:pt x="453186" y="677976"/>
                  </a:lnTo>
                  <a:lnTo>
                    <a:pt x="460883" y="676478"/>
                  </a:lnTo>
                  <a:lnTo>
                    <a:pt x="791857" y="676478"/>
                  </a:lnTo>
                  <a:lnTo>
                    <a:pt x="800442" y="678268"/>
                  </a:lnTo>
                  <a:lnTo>
                    <a:pt x="807059" y="683006"/>
                  </a:lnTo>
                  <a:lnTo>
                    <a:pt x="811314" y="689686"/>
                  </a:lnTo>
                  <a:lnTo>
                    <a:pt x="812812" y="697357"/>
                  </a:lnTo>
                  <a:lnTo>
                    <a:pt x="812812" y="531164"/>
                  </a:lnTo>
                  <a:lnTo>
                    <a:pt x="801674" y="499960"/>
                  </a:lnTo>
                  <a:lnTo>
                    <a:pt x="779297" y="464807"/>
                  </a:lnTo>
                  <a:lnTo>
                    <a:pt x="779297" y="584606"/>
                  </a:lnTo>
                  <a:lnTo>
                    <a:pt x="779297" y="636803"/>
                  </a:lnTo>
                  <a:lnTo>
                    <a:pt x="477634" y="636803"/>
                  </a:lnTo>
                  <a:lnTo>
                    <a:pt x="477634" y="584606"/>
                  </a:lnTo>
                  <a:lnTo>
                    <a:pt x="485279" y="536905"/>
                  </a:lnTo>
                  <a:lnTo>
                    <a:pt x="506590" y="495604"/>
                  </a:lnTo>
                  <a:lnTo>
                    <a:pt x="539178" y="463143"/>
                  </a:lnTo>
                  <a:lnTo>
                    <a:pt x="580605" y="441896"/>
                  </a:lnTo>
                  <a:lnTo>
                    <a:pt x="628459" y="434276"/>
                  </a:lnTo>
                  <a:lnTo>
                    <a:pt x="676325" y="441896"/>
                  </a:lnTo>
                  <a:lnTo>
                    <a:pt x="717753" y="463143"/>
                  </a:lnTo>
                  <a:lnTo>
                    <a:pt x="750341" y="495604"/>
                  </a:lnTo>
                  <a:lnTo>
                    <a:pt x="771652" y="536905"/>
                  </a:lnTo>
                  <a:lnTo>
                    <a:pt x="779297" y="584606"/>
                  </a:lnTo>
                  <a:lnTo>
                    <a:pt x="779297" y="464807"/>
                  </a:lnTo>
                  <a:lnTo>
                    <a:pt x="749173" y="434594"/>
                  </a:lnTo>
                  <a:lnTo>
                    <a:pt x="713397" y="411962"/>
                  </a:lnTo>
                  <a:lnTo>
                    <a:pt x="672782" y="397560"/>
                  </a:lnTo>
                  <a:lnTo>
                    <a:pt x="628459" y="392506"/>
                  </a:lnTo>
                  <a:lnTo>
                    <a:pt x="584149" y="397560"/>
                  </a:lnTo>
                  <a:lnTo>
                    <a:pt x="543534" y="411962"/>
                  </a:lnTo>
                  <a:lnTo>
                    <a:pt x="507758" y="434581"/>
                  </a:lnTo>
                  <a:lnTo>
                    <a:pt x="477951" y="464299"/>
                  </a:lnTo>
                  <a:lnTo>
                    <a:pt x="455256" y="499960"/>
                  </a:lnTo>
                  <a:lnTo>
                    <a:pt x="440817" y="540435"/>
                  </a:lnTo>
                  <a:lnTo>
                    <a:pt x="435737" y="584606"/>
                  </a:lnTo>
                  <a:lnTo>
                    <a:pt x="435737" y="642594"/>
                  </a:lnTo>
                  <a:lnTo>
                    <a:pt x="417931" y="654558"/>
                  </a:lnTo>
                  <a:lnTo>
                    <a:pt x="404901" y="673798"/>
                  </a:lnTo>
                  <a:lnTo>
                    <a:pt x="400126" y="697357"/>
                  </a:lnTo>
                  <a:lnTo>
                    <a:pt x="400126" y="1000112"/>
                  </a:lnTo>
                  <a:lnTo>
                    <a:pt x="404901" y="1023658"/>
                  </a:lnTo>
                  <a:lnTo>
                    <a:pt x="417931" y="1042911"/>
                  </a:lnTo>
                  <a:lnTo>
                    <a:pt x="437248" y="1055890"/>
                  </a:lnTo>
                  <a:lnTo>
                    <a:pt x="460883" y="1060665"/>
                  </a:lnTo>
                  <a:lnTo>
                    <a:pt x="793965" y="1060665"/>
                  </a:lnTo>
                  <a:lnTo>
                    <a:pt x="836637" y="1042911"/>
                  </a:lnTo>
                  <a:lnTo>
                    <a:pt x="852614" y="1000112"/>
                  </a:lnTo>
                  <a:lnTo>
                    <a:pt x="852614" y="697357"/>
                  </a:lnTo>
                  <a:close/>
                </a:path>
                <a:path w="1257300" h="1061084">
                  <a:moveTo>
                    <a:pt x="944791" y="609663"/>
                  </a:moveTo>
                  <a:lnTo>
                    <a:pt x="943000" y="601116"/>
                  </a:lnTo>
                  <a:lnTo>
                    <a:pt x="938250" y="594525"/>
                  </a:lnTo>
                  <a:lnTo>
                    <a:pt x="931532" y="590283"/>
                  </a:lnTo>
                  <a:lnTo>
                    <a:pt x="923836" y="588784"/>
                  </a:lnTo>
                  <a:lnTo>
                    <a:pt x="915263" y="590575"/>
                  </a:lnTo>
                  <a:lnTo>
                    <a:pt x="908659" y="595312"/>
                  </a:lnTo>
                  <a:lnTo>
                    <a:pt x="904405" y="601992"/>
                  </a:lnTo>
                  <a:lnTo>
                    <a:pt x="902893" y="609663"/>
                  </a:lnTo>
                  <a:lnTo>
                    <a:pt x="902893" y="659777"/>
                  </a:lnTo>
                  <a:lnTo>
                    <a:pt x="904697" y="668324"/>
                  </a:lnTo>
                  <a:lnTo>
                    <a:pt x="909447" y="674903"/>
                  </a:lnTo>
                  <a:lnTo>
                    <a:pt x="916152" y="679145"/>
                  </a:lnTo>
                  <a:lnTo>
                    <a:pt x="923836" y="680643"/>
                  </a:lnTo>
                  <a:lnTo>
                    <a:pt x="932421" y="679145"/>
                  </a:lnTo>
                  <a:lnTo>
                    <a:pt x="939025" y="674903"/>
                  </a:lnTo>
                  <a:lnTo>
                    <a:pt x="943292" y="668324"/>
                  </a:lnTo>
                  <a:lnTo>
                    <a:pt x="944791" y="659777"/>
                  </a:lnTo>
                  <a:lnTo>
                    <a:pt x="944791" y="609663"/>
                  </a:lnTo>
                  <a:close/>
                </a:path>
                <a:path w="1257300" h="1061084">
                  <a:moveTo>
                    <a:pt x="944791" y="501091"/>
                  </a:moveTo>
                  <a:lnTo>
                    <a:pt x="943000" y="492544"/>
                  </a:lnTo>
                  <a:lnTo>
                    <a:pt x="938250" y="485952"/>
                  </a:lnTo>
                  <a:lnTo>
                    <a:pt x="931532" y="481711"/>
                  </a:lnTo>
                  <a:lnTo>
                    <a:pt x="923836" y="480199"/>
                  </a:lnTo>
                  <a:lnTo>
                    <a:pt x="915263" y="482003"/>
                  </a:lnTo>
                  <a:lnTo>
                    <a:pt x="908659" y="486727"/>
                  </a:lnTo>
                  <a:lnTo>
                    <a:pt x="904405" y="493420"/>
                  </a:lnTo>
                  <a:lnTo>
                    <a:pt x="902893" y="501091"/>
                  </a:lnTo>
                  <a:lnTo>
                    <a:pt x="902893" y="551205"/>
                  </a:lnTo>
                  <a:lnTo>
                    <a:pt x="904697" y="559752"/>
                  </a:lnTo>
                  <a:lnTo>
                    <a:pt x="909447" y="566343"/>
                  </a:lnTo>
                  <a:lnTo>
                    <a:pt x="916152" y="570572"/>
                  </a:lnTo>
                  <a:lnTo>
                    <a:pt x="923836" y="572084"/>
                  </a:lnTo>
                  <a:lnTo>
                    <a:pt x="932421" y="570572"/>
                  </a:lnTo>
                  <a:lnTo>
                    <a:pt x="939025" y="566343"/>
                  </a:lnTo>
                  <a:lnTo>
                    <a:pt x="943292" y="559752"/>
                  </a:lnTo>
                  <a:lnTo>
                    <a:pt x="944791" y="551205"/>
                  </a:lnTo>
                  <a:lnTo>
                    <a:pt x="944791" y="501091"/>
                  </a:lnTo>
                  <a:close/>
                </a:path>
                <a:path w="1257300" h="1061084">
                  <a:moveTo>
                    <a:pt x="1256880" y="503174"/>
                  </a:moveTo>
                  <a:lnTo>
                    <a:pt x="1251940" y="454317"/>
                  </a:lnTo>
                  <a:lnTo>
                    <a:pt x="1237742" y="408622"/>
                  </a:lnTo>
                  <a:lnTo>
                    <a:pt x="1215250" y="367157"/>
                  </a:lnTo>
                  <a:lnTo>
                    <a:pt x="1185430" y="330911"/>
                  </a:lnTo>
                  <a:lnTo>
                    <a:pt x="1149210" y="300939"/>
                  </a:lnTo>
                  <a:lnTo>
                    <a:pt x="1107579" y="278257"/>
                  </a:lnTo>
                  <a:lnTo>
                    <a:pt x="1061453" y="263906"/>
                  </a:lnTo>
                  <a:lnTo>
                    <a:pt x="1011821" y="258889"/>
                  </a:lnTo>
                  <a:lnTo>
                    <a:pt x="997165" y="258889"/>
                  </a:lnTo>
                  <a:lnTo>
                    <a:pt x="992314" y="190004"/>
                  </a:lnTo>
                  <a:lnTo>
                    <a:pt x="978408" y="145313"/>
                  </a:lnTo>
                  <a:lnTo>
                    <a:pt x="956398" y="104889"/>
                  </a:lnTo>
                  <a:lnTo>
                    <a:pt x="927252" y="69672"/>
                  </a:lnTo>
                  <a:lnTo>
                    <a:pt x="891908" y="40627"/>
                  </a:lnTo>
                  <a:lnTo>
                    <a:pt x="851344" y="18694"/>
                  </a:lnTo>
                  <a:lnTo>
                    <a:pt x="806500" y="4838"/>
                  </a:lnTo>
                  <a:lnTo>
                    <a:pt x="758342" y="0"/>
                  </a:lnTo>
                  <a:lnTo>
                    <a:pt x="711060" y="4826"/>
                  </a:lnTo>
                  <a:lnTo>
                    <a:pt x="666813" y="18618"/>
                  </a:lnTo>
                  <a:lnTo>
                    <a:pt x="626592" y="40424"/>
                  </a:lnTo>
                  <a:lnTo>
                    <a:pt x="591400" y="69227"/>
                  </a:lnTo>
                  <a:lnTo>
                    <a:pt x="562203" y="104076"/>
                  </a:lnTo>
                  <a:lnTo>
                    <a:pt x="540016" y="143954"/>
                  </a:lnTo>
                  <a:lnTo>
                    <a:pt x="525818" y="187883"/>
                  </a:lnTo>
                  <a:lnTo>
                    <a:pt x="499960" y="174180"/>
                  </a:lnTo>
                  <a:lnTo>
                    <a:pt x="472922" y="164401"/>
                  </a:lnTo>
                  <a:lnTo>
                    <a:pt x="445096" y="158521"/>
                  </a:lnTo>
                  <a:lnTo>
                    <a:pt x="416890" y="156565"/>
                  </a:lnTo>
                  <a:lnTo>
                    <a:pt x="365467" y="163068"/>
                  </a:lnTo>
                  <a:lnTo>
                    <a:pt x="319049" y="181470"/>
                  </a:lnTo>
                  <a:lnTo>
                    <a:pt x="279146" y="210070"/>
                  </a:lnTo>
                  <a:lnTo>
                    <a:pt x="247281" y="247205"/>
                  </a:lnTo>
                  <a:lnTo>
                    <a:pt x="224955" y="291172"/>
                  </a:lnTo>
                  <a:lnTo>
                    <a:pt x="213677" y="340309"/>
                  </a:lnTo>
                  <a:lnTo>
                    <a:pt x="156997" y="345617"/>
                  </a:lnTo>
                  <a:lnTo>
                    <a:pt x="114363" y="360743"/>
                  </a:lnTo>
                  <a:lnTo>
                    <a:pt x="76619" y="384530"/>
                  </a:lnTo>
                  <a:lnTo>
                    <a:pt x="45021" y="415798"/>
                  </a:lnTo>
                  <a:lnTo>
                    <a:pt x="20866" y="453390"/>
                  </a:lnTo>
                  <a:lnTo>
                    <a:pt x="5435" y="496125"/>
                  </a:lnTo>
                  <a:lnTo>
                    <a:pt x="0" y="542848"/>
                  </a:lnTo>
                  <a:lnTo>
                    <a:pt x="5435" y="589673"/>
                  </a:lnTo>
                  <a:lnTo>
                    <a:pt x="20866" y="632714"/>
                  </a:lnTo>
                  <a:lnTo>
                    <a:pt x="45021" y="670712"/>
                  </a:lnTo>
                  <a:lnTo>
                    <a:pt x="76619" y="702437"/>
                  </a:lnTo>
                  <a:lnTo>
                    <a:pt x="114363" y="726617"/>
                  </a:lnTo>
                  <a:lnTo>
                    <a:pt x="156997" y="742048"/>
                  </a:lnTo>
                  <a:lnTo>
                    <a:pt x="203212" y="747471"/>
                  </a:lnTo>
                  <a:lnTo>
                    <a:pt x="324713" y="747471"/>
                  </a:lnTo>
                  <a:lnTo>
                    <a:pt x="333286" y="745972"/>
                  </a:lnTo>
                  <a:lnTo>
                    <a:pt x="339902" y="741730"/>
                  </a:lnTo>
                  <a:lnTo>
                    <a:pt x="344144" y="735139"/>
                  </a:lnTo>
                  <a:lnTo>
                    <a:pt x="345655" y="726592"/>
                  </a:lnTo>
                  <a:lnTo>
                    <a:pt x="343852" y="718045"/>
                  </a:lnTo>
                  <a:lnTo>
                    <a:pt x="339115" y="711454"/>
                  </a:lnTo>
                  <a:lnTo>
                    <a:pt x="332409" y="707212"/>
                  </a:lnTo>
                  <a:lnTo>
                    <a:pt x="324713" y="705700"/>
                  </a:lnTo>
                  <a:lnTo>
                    <a:pt x="201104" y="705700"/>
                  </a:lnTo>
                  <a:lnTo>
                    <a:pt x="157734" y="699871"/>
                  </a:lnTo>
                  <a:lnTo>
                    <a:pt x="118719" y="683437"/>
                  </a:lnTo>
                  <a:lnTo>
                    <a:pt x="85636" y="657948"/>
                  </a:lnTo>
                  <a:lnTo>
                    <a:pt x="60058" y="624967"/>
                  </a:lnTo>
                  <a:lnTo>
                    <a:pt x="43561" y="586079"/>
                  </a:lnTo>
                  <a:lnTo>
                    <a:pt x="37706" y="542848"/>
                  </a:lnTo>
                  <a:lnTo>
                    <a:pt x="43561" y="499605"/>
                  </a:lnTo>
                  <a:lnTo>
                    <a:pt x="60058" y="460717"/>
                  </a:lnTo>
                  <a:lnTo>
                    <a:pt x="85636" y="427748"/>
                  </a:lnTo>
                  <a:lnTo>
                    <a:pt x="118719" y="402259"/>
                  </a:lnTo>
                  <a:lnTo>
                    <a:pt x="157734" y="385813"/>
                  </a:lnTo>
                  <a:lnTo>
                    <a:pt x="201104" y="379984"/>
                  </a:lnTo>
                  <a:lnTo>
                    <a:pt x="234632" y="384162"/>
                  </a:lnTo>
                  <a:lnTo>
                    <a:pt x="240919" y="382066"/>
                  </a:lnTo>
                  <a:lnTo>
                    <a:pt x="249301" y="373722"/>
                  </a:lnTo>
                  <a:lnTo>
                    <a:pt x="251383" y="367449"/>
                  </a:lnTo>
                  <a:lnTo>
                    <a:pt x="257238" y="315861"/>
                  </a:lnTo>
                  <a:lnTo>
                    <a:pt x="273735" y="276974"/>
                  </a:lnTo>
                  <a:lnTo>
                    <a:pt x="299313" y="244005"/>
                  </a:lnTo>
                  <a:lnTo>
                    <a:pt x="332384" y="218516"/>
                  </a:lnTo>
                  <a:lnTo>
                    <a:pt x="371411" y="202069"/>
                  </a:lnTo>
                  <a:lnTo>
                    <a:pt x="414782" y="196240"/>
                  </a:lnTo>
                  <a:lnTo>
                    <a:pt x="445681" y="199275"/>
                  </a:lnTo>
                  <a:lnTo>
                    <a:pt x="475018" y="207987"/>
                  </a:lnTo>
                  <a:lnTo>
                    <a:pt x="501992" y="221792"/>
                  </a:lnTo>
                  <a:lnTo>
                    <a:pt x="525818" y="240093"/>
                  </a:lnTo>
                  <a:lnTo>
                    <a:pt x="530009" y="246354"/>
                  </a:lnTo>
                  <a:lnTo>
                    <a:pt x="540473" y="246354"/>
                  </a:lnTo>
                  <a:lnTo>
                    <a:pt x="546760" y="244259"/>
                  </a:lnTo>
                  <a:lnTo>
                    <a:pt x="559333" y="233832"/>
                  </a:lnTo>
                  <a:lnTo>
                    <a:pt x="559333" y="225475"/>
                  </a:lnTo>
                  <a:lnTo>
                    <a:pt x="568833" y="174574"/>
                  </a:lnTo>
                  <a:lnTo>
                    <a:pt x="589902" y="129425"/>
                  </a:lnTo>
                  <a:lnTo>
                    <a:pt x="620864" y="91579"/>
                  </a:lnTo>
                  <a:lnTo>
                    <a:pt x="660044" y="62611"/>
                  </a:lnTo>
                  <a:lnTo>
                    <a:pt x="705739" y="44081"/>
                  </a:lnTo>
                  <a:lnTo>
                    <a:pt x="756259" y="37553"/>
                  </a:lnTo>
                  <a:lnTo>
                    <a:pt x="801458" y="42722"/>
                  </a:lnTo>
                  <a:lnTo>
                    <a:pt x="842937" y="57467"/>
                  </a:lnTo>
                  <a:lnTo>
                    <a:pt x="879487" y="80619"/>
                  </a:lnTo>
                  <a:lnTo>
                    <a:pt x="909967" y="110998"/>
                  </a:lnTo>
                  <a:lnTo>
                    <a:pt x="933183" y="147434"/>
                  </a:lnTo>
                  <a:lnTo>
                    <a:pt x="947978" y="188772"/>
                  </a:lnTo>
                  <a:lnTo>
                    <a:pt x="953173" y="233832"/>
                  </a:lnTo>
                  <a:lnTo>
                    <a:pt x="948982" y="275577"/>
                  </a:lnTo>
                  <a:lnTo>
                    <a:pt x="951077" y="290207"/>
                  </a:lnTo>
                  <a:lnTo>
                    <a:pt x="967828" y="302729"/>
                  </a:lnTo>
                  <a:lnTo>
                    <a:pt x="1001509" y="296532"/>
                  </a:lnTo>
                  <a:lnTo>
                    <a:pt x="1056716" y="301891"/>
                  </a:lnTo>
                  <a:lnTo>
                    <a:pt x="1099896" y="317309"/>
                  </a:lnTo>
                  <a:lnTo>
                    <a:pt x="1138021" y="341503"/>
                  </a:lnTo>
                  <a:lnTo>
                    <a:pt x="1169847" y="373214"/>
                  </a:lnTo>
                  <a:lnTo>
                    <a:pt x="1194130" y="411213"/>
                  </a:lnTo>
                  <a:lnTo>
                    <a:pt x="1209611" y="454253"/>
                  </a:lnTo>
                  <a:lnTo>
                    <a:pt x="1215059" y="501091"/>
                  </a:lnTo>
                  <a:lnTo>
                    <a:pt x="1209611" y="547928"/>
                  </a:lnTo>
                  <a:lnTo>
                    <a:pt x="1194130" y="590969"/>
                  </a:lnTo>
                  <a:lnTo>
                    <a:pt x="1169847" y="628954"/>
                  </a:lnTo>
                  <a:lnTo>
                    <a:pt x="1138021" y="660666"/>
                  </a:lnTo>
                  <a:lnTo>
                    <a:pt x="1099896" y="684860"/>
                  </a:lnTo>
                  <a:lnTo>
                    <a:pt x="1056716" y="700290"/>
                  </a:lnTo>
                  <a:lnTo>
                    <a:pt x="1009738" y="705700"/>
                  </a:lnTo>
                  <a:lnTo>
                    <a:pt x="925944" y="705700"/>
                  </a:lnTo>
                  <a:lnTo>
                    <a:pt x="917359" y="707212"/>
                  </a:lnTo>
                  <a:lnTo>
                    <a:pt x="910755" y="711454"/>
                  </a:lnTo>
                  <a:lnTo>
                    <a:pt x="906487" y="718045"/>
                  </a:lnTo>
                  <a:lnTo>
                    <a:pt x="904989" y="726592"/>
                  </a:lnTo>
                  <a:lnTo>
                    <a:pt x="906792" y="735139"/>
                  </a:lnTo>
                  <a:lnTo>
                    <a:pt x="911529" y="741730"/>
                  </a:lnTo>
                  <a:lnTo>
                    <a:pt x="918248" y="745972"/>
                  </a:lnTo>
                  <a:lnTo>
                    <a:pt x="925944" y="747471"/>
                  </a:lnTo>
                  <a:lnTo>
                    <a:pt x="1009738" y="747471"/>
                  </a:lnTo>
                  <a:lnTo>
                    <a:pt x="1059370" y="742454"/>
                  </a:lnTo>
                  <a:lnTo>
                    <a:pt x="1105509" y="728091"/>
                  </a:lnTo>
                  <a:lnTo>
                    <a:pt x="1147229" y="705408"/>
                  </a:lnTo>
                  <a:lnTo>
                    <a:pt x="1183601" y="675436"/>
                  </a:lnTo>
                  <a:lnTo>
                    <a:pt x="1213675" y="639191"/>
                  </a:lnTo>
                  <a:lnTo>
                    <a:pt x="1236535" y="597725"/>
                  </a:lnTo>
                  <a:lnTo>
                    <a:pt x="1251242" y="552043"/>
                  </a:lnTo>
                  <a:lnTo>
                    <a:pt x="1256880" y="503174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31203" y="6138945"/>
              <a:ext cx="226245" cy="2046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64710" y="6220383"/>
              <a:ext cx="194945" cy="440690"/>
            </a:xfrm>
            <a:custGeom>
              <a:avLst/>
              <a:gdLst/>
              <a:ahLst/>
              <a:cxnLst/>
              <a:rect l="l" t="t" r="r" b="b"/>
              <a:pathLst>
                <a:path w="194945" h="440690">
                  <a:moveTo>
                    <a:pt x="163398" y="359117"/>
                  </a:moveTo>
                  <a:lnTo>
                    <a:pt x="162191" y="343560"/>
                  </a:lnTo>
                  <a:lnTo>
                    <a:pt x="158432" y="328587"/>
                  </a:lnTo>
                  <a:lnTo>
                    <a:pt x="151917" y="314794"/>
                  </a:lnTo>
                  <a:lnTo>
                    <a:pt x="142455" y="302742"/>
                  </a:lnTo>
                  <a:lnTo>
                    <a:pt x="142455" y="192100"/>
                  </a:lnTo>
                  <a:lnTo>
                    <a:pt x="142455" y="171208"/>
                  </a:lnTo>
                  <a:lnTo>
                    <a:pt x="140652" y="162661"/>
                  </a:lnTo>
                  <a:lnTo>
                    <a:pt x="135915" y="156070"/>
                  </a:lnTo>
                  <a:lnTo>
                    <a:pt x="129197" y="151828"/>
                  </a:lnTo>
                  <a:lnTo>
                    <a:pt x="123609" y="150749"/>
                  </a:lnTo>
                  <a:lnTo>
                    <a:pt x="123609" y="357035"/>
                  </a:lnTo>
                  <a:lnTo>
                    <a:pt x="120294" y="373253"/>
                  </a:lnTo>
                  <a:lnTo>
                    <a:pt x="111290" y="386537"/>
                  </a:lnTo>
                  <a:lnTo>
                    <a:pt x="97967" y="395503"/>
                  </a:lnTo>
                  <a:lnTo>
                    <a:pt x="81699" y="398805"/>
                  </a:lnTo>
                  <a:lnTo>
                    <a:pt x="65443" y="395503"/>
                  </a:lnTo>
                  <a:lnTo>
                    <a:pt x="52120" y="386537"/>
                  </a:lnTo>
                  <a:lnTo>
                    <a:pt x="43116" y="373253"/>
                  </a:lnTo>
                  <a:lnTo>
                    <a:pt x="39814" y="357035"/>
                  </a:lnTo>
                  <a:lnTo>
                    <a:pt x="40919" y="348030"/>
                  </a:lnTo>
                  <a:lnTo>
                    <a:pt x="44005" y="339813"/>
                  </a:lnTo>
                  <a:lnTo>
                    <a:pt x="48653" y="332371"/>
                  </a:lnTo>
                  <a:lnTo>
                    <a:pt x="54470" y="325716"/>
                  </a:lnTo>
                  <a:lnTo>
                    <a:pt x="58661" y="323634"/>
                  </a:lnTo>
                  <a:lnTo>
                    <a:pt x="60756" y="317373"/>
                  </a:lnTo>
                  <a:lnTo>
                    <a:pt x="60756" y="192100"/>
                  </a:lnTo>
                  <a:lnTo>
                    <a:pt x="102654" y="192100"/>
                  </a:lnTo>
                  <a:lnTo>
                    <a:pt x="102654" y="315277"/>
                  </a:lnTo>
                  <a:lnTo>
                    <a:pt x="104749" y="321538"/>
                  </a:lnTo>
                  <a:lnTo>
                    <a:pt x="123609" y="357035"/>
                  </a:lnTo>
                  <a:lnTo>
                    <a:pt x="123609" y="150749"/>
                  </a:lnTo>
                  <a:lnTo>
                    <a:pt x="121513" y="150329"/>
                  </a:lnTo>
                  <a:lnTo>
                    <a:pt x="41910" y="150329"/>
                  </a:lnTo>
                  <a:lnTo>
                    <a:pt x="33324" y="152120"/>
                  </a:lnTo>
                  <a:lnTo>
                    <a:pt x="26720" y="156857"/>
                  </a:lnTo>
                  <a:lnTo>
                    <a:pt x="22466" y="163550"/>
                  </a:lnTo>
                  <a:lnTo>
                    <a:pt x="20955" y="171208"/>
                  </a:lnTo>
                  <a:lnTo>
                    <a:pt x="20955" y="302742"/>
                  </a:lnTo>
                  <a:lnTo>
                    <a:pt x="12382" y="315671"/>
                  </a:lnTo>
                  <a:lnTo>
                    <a:pt x="5765" y="329374"/>
                  </a:lnTo>
                  <a:lnTo>
                    <a:pt x="1511" y="343852"/>
                  </a:lnTo>
                  <a:lnTo>
                    <a:pt x="0" y="359117"/>
                  </a:lnTo>
                  <a:lnTo>
                    <a:pt x="6286" y="390347"/>
                  </a:lnTo>
                  <a:lnTo>
                    <a:pt x="23571" y="416280"/>
                  </a:lnTo>
                  <a:lnTo>
                    <a:pt x="49491" y="433997"/>
                  </a:lnTo>
                  <a:lnTo>
                    <a:pt x="81699" y="440563"/>
                  </a:lnTo>
                  <a:lnTo>
                    <a:pt x="113030" y="433997"/>
                  </a:lnTo>
                  <a:lnTo>
                    <a:pt x="139052" y="416280"/>
                  </a:lnTo>
                  <a:lnTo>
                    <a:pt x="151028" y="398805"/>
                  </a:lnTo>
                  <a:lnTo>
                    <a:pt x="156819" y="390347"/>
                  </a:lnTo>
                  <a:lnTo>
                    <a:pt x="163398" y="359117"/>
                  </a:lnTo>
                  <a:close/>
                </a:path>
                <a:path w="194945" h="440690">
                  <a:moveTo>
                    <a:pt x="194830" y="20878"/>
                  </a:moveTo>
                  <a:lnTo>
                    <a:pt x="193027" y="12331"/>
                  </a:lnTo>
                  <a:lnTo>
                    <a:pt x="188277" y="5740"/>
                  </a:lnTo>
                  <a:lnTo>
                    <a:pt x="181571" y="1498"/>
                  </a:lnTo>
                  <a:lnTo>
                    <a:pt x="173875" y="0"/>
                  </a:lnTo>
                  <a:lnTo>
                    <a:pt x="81699" y="0"/>
                  </a:lnTo>
                  <a:lnTo>
                    <a:pt x="73126" y="1498"/>
                  </a:lnTo>
                  <a:lnTo>
                    <a:pt x="66522" y="5740"/>
                  </a:lnTo>
                  <a:lnTo>
                    <a:pt x="62268" y="12331"/>
                  </a:lnTo>
                  <a:lnTo>
                    <a:pt x="60756" y="20878"/>
                  </a:lnTo>
                  <a:lnTo>
                    <a:pt x="62560" y="29425"/>
                  </a:lnTo>
                  <a:lnTo>
                    <a:pt x="67310" y="36017"/>
                  </a:lnTo>
                  <a:lnTo>
                    <a:pt x="74015" y="40259"/>
                  </a:lnTo>
                  <a:lnTo>
                    <a:pt x="81699" y="41757"/>
                  </a:lnTo>
                  <a:lnTo>
                    <a:pt x="173875" y="41757"/>
                  </a:lnTo>
                  <a:lnTo>
                    <a:pt x="181571" y="40259"/>
                  </a:lnTo>
                  <a:lnTo>
                    <a:pt x="188277" y="36017"/>
                  </a:lnTo>
                  <a:lnTo>
                    <a:pt x="193027" y="29425"/>
                  </a:lnTo>
                  <a:lnTo>
                    <a:pt x="194830" y="20878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33979" y="5671656"/>
              <a:ext cx="1334780" cy="1051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19029" y="5836276"/>
              <a:ext cx="223641" cy="1167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61117" y="5624855"/>
              <a:ext cx="1245235" cy="1000760"/>
            </a:xfrm>
            <a:custGeom>
              <a:avLst/>
              <a:gdLst/>
              <a:ahLst/>
              <a:cxnLst/>
              <a:rect l="l" t="t" r="r" b="b"/>
              <a:pathLst>
                <a:path w="1245234" h="1000759">
                  <a:moveTo>
                    <a:pt x="864362" y="642239"/>
                  </a:moveTo>
                  <a:lnTo>
                    <a:pt x="859510" y="593356"/>
                  </a:lnTo>
                  <a:lnTo>
                    <a:pt x="845223" y="547128"/>
                  </a:lnTo>
                  <a:lnTo>
                    <a:pt x="828090" y="515988"/>
                  </a:lnTo>
                  <a:lnTo>
                    <a:pt x="828090" y="642239"/>
                  </a:lnTo>
                  <a:lnTo>
                    <a:pt x="825131" y="676186"/>
                  </a:lnTo>
                  <a:lnTo>
                    <a:pt x="816508" y="708431"/>
                  </a:lnTo>
                  <a:lnTo>
                    <a:pt x="802601" y="738784"/>
                  </a:lnTo>
                  <a:lnTo>
                    <a:pt x="783767" y="767054"/>
                  </a:lnTo>
                  <a:lnTo>
                    <a:pt x="755180" y="810272"/>
                  </a:lnTo>
                  <a:lnTo>
                    <a:pt x="733399" y="857643"/>
                  </a:lnTo>
                  <a:lnTo>
                    <a:pt x="719175" y="908037"/>
                  </a:lnTo>
                  <a:lnTo>
                    <a:pt x="713257" y="960323"/>
                  </a:lnTo>
                  <a:lnTo>
                    <a:pt x="533933" y="960323"/>
                  </a:lnTo>
                  <a:lnTo>
                    <a:pt x="526846" y="909116"/>
                  </a:lnTo>
                  <a:lnTo>
                    <a:pt x="512025" y="858659"/>
                  </a:lnTo>
                  <a:lnTo>
                    <a:pt x="490016" y="809713"/>
                  </a:lnTo>
                  <a:lnTo>
                    <a:pt x="461403" y="763028"/>
                  </a:lnTo>
                  <a:lnTo>
                    <a:pt x="443204" y="734466"/>
                  </a:lnTo>
                  <a:lnTo>
                    <a:pt x="430682" y="703643"/>
                  </a:lnTo>
                  <a:lnTo>
                    <a:pt x="423430" y="671309"/>
                  </a:lnTo>
                  <a:lnTo>
                    <a:pt x="421106" y="638213"/>
                  </a:lnTo>
                  <a:lnTo>
                    <a:pt x="427062" y="593788"/>
                  </a:lnTo>
                  <a:lnTo>
                    <a:pt x="442404" y="552754"/>
                  </a:lnTo>
                  <a:lnTo>
                    <a:pt x="465886" y="516255"/>
                  </a:lnTo>
                  <a:lnTo>
                    <a:pt x="496265" y="485457"/>
                  </a:lnTo>
                  <a:lnTo>
                    <a:pt x="532333" y="461530"/>
                  </a:lnTo>
                  <a:lnTo>
                    <a:pt x="572833" y="445630"/>
                  </a:lnTo>
                  <a:lnTo>
                    <a:pt x="616534" y="438912"/>
                  </a:lnTo>
                  <a:lnTo>
                    <a:pt x="657974" y="441490"/>
                  </a:lnTo>
                  <a:lnTo>
                    <a:pt x="697141" y="451993"/>
                  </a:lnTo>
                  <a:lnTo>
                    <a:pt x="733272" y="470052"/>
                  </a:lnTo>
                  <a:lnTo>
                    <a:pt x="765644" y="495274"/>
                  </a:lnTo>
                  <a:lnTo>
                    <a:pt x="792403" y="526453"/>
                  </a:lnTo>
                  <a:lnTo>
                    <a:pt x="811974" y="561962"/>
                  </a:lnTo>
                  <a:lnTo>
                    <a:pt x="824001" y="600875"/>
                  </a:lnTo>
                  <a:lnTo>
                    <a:pt x="828090" y="642239"/>
                  </a:lnTo>
                  <a:lnTo>
                    <a:pt x="828090" y="515988"/>
                  </a:lnTo>
                  <a:lnTo>
                    <a:pt x="789813" y="467093"/>
                  </a:lnTo>
                  <a:lnTo>
                    <a:pt x="754024" y="438912"/>
                  </a:lnTo>
                  <a:lnTo>
                    <a:pt x="707961" y="414756"/>
                  </a:lnTo>
                  <a:lnTo>
                    <a:pt x="661466" y="401993"/>
                  </a:lnTo>
                  <a:lnTo>
                    <a:pt x="612508" y="398653"/>
                  </a:lnTo>
                  <a:lnTo>
                    <a:pt x="566102" y="404812"/>
                  </a:lnTo>
                  <a:lnTo>
                    <a:pt x="522719" y="419633"/>
                  </a:lnTo>
                  <a:lnTo>
                    <a:pt x="483311" y="442150"/>
                  </a:lnTo>
                  <a:lnTo>
                    <a:pt x="448805" y="471373"/>
                  </a:lnTo>
                  <a:lnTo>
                    <a:pt x="420154" y="506361"/>
                  </a:lnTo>
                  <a:lnTo>
                    <a:pt x="398310" y="546150"/>
                  </a:lnTo>
                  <a:lnTo>
                    <a:pt x="384213" y="589749"/>
                  </a:lnTo>
                  <a:lnTo>
                    <a:pt x="378790" y="636206"/>
                  </a:lnTo>
                  <a:lnTo>
                    <a:pt x="381812" y="676465"/>
                  </a:lnTo>
                  <a:lnTo>
                    <a:pt x="390880" y="715225"/>
                  </a:lnTo>
                  <a:lnTo>
                    <a:pt x="405993" y="751713"/>
                  </a:lnTo>
                  <a:lnTo>
                    <a:pt x="427151" y="785177"/>
                  </a:lnTo>
                  <a:lnTo>
                    <a:pt x="456234" y="830313"/>
                  </a:lnTo>
                  <a:lnTo>
                    <a:pt x="477012" y="877531"/>
                  </a:lnTo>
                  <a:lnTo>
                    <a:pt x="489483" y="925880"/>
                  </a:lnTo>
                  <a:lnTo>
                    <a:pt x="493636" y="974407"/>
                  </a:lnTo>
                  <a:lnTo>
                    <a:pt x="493636" y="980452"/>
                  </a:lnTo>
                  <a:lnTo>
                    <a:pt x="495363" y="988695"/>
                  </a:lnTo>
                  <a:lnTo>
                    <a:pt x="499935" y="995045"/>
                  </a:lnTo>
                  <a:lnTo>
                    <a:pt x="506387" y="999134"/>
                  </a:lnTo>
                  <a:lnTo>
                    <a:pt x="513791" y="1000582"/>
                  </a:lnTo>
                  <a:lnTo>
                    <a:pt x="731393" y="1000582"/>
                  </a:lnTo>
                  <a:lnTo>
                    <a:pt x="739609" y="999134"/>
                  </a:lnTo>
                  <a:lnTo>
                    <a:pt x="745744" y="995045"/>
                  </a:lnTo>
                  <a:lnTo>
                    <a:pt x="749236" y="988695"/>
                  </a:lnTo>
                  <a:lnTo>
                    <a:pt x="749515" y="980452"/>
                  </a:lnTo>
                  <a:lnTo>
                    <a:pt x="749515" y="974407"/>
                  </a:lnTo>
                  <a:lnTo>
                    <a:pt x="750658" y="960323"/>
                  </a:lnTo>
                  <a:lnTo>
                    <a:pt x="765644" y="876020"/>
                  </a:lnTo>
                  <a:lnTo>
                    <a:pt x="785228" y="831443"/>
                  </a:lnTo>
                  <a:lnTo>
                    <a:pt x="811987" y="791210"/>
                  </a:lnTo>
                  <a:lnTo>
                    <a:pt x="834618" y="757745"/>
                  </a:lnTo>
                  <a:lnTo>
                    <a:pt x="851014" y="721258"/>
                  </a:lnTo>
                  <a:lnTo>
                    <a:pt x="860996" y="682510"/>
                  </a:lnTo>
                  <a:lnTo>
                    <a:pt x="864362" y="642239"/>
                  </a:lnTo>
                  <a:close/>
                </a:path>
                <a:path w="1245234" h="1000759">
                  <a:moveTo>
                    <a:pt x="1245158" y="491248"/>
                  </a:moveTo>
                  <a:lnTo>
                    <a:pt x="1241513" y="446290"/>
                  </a:lnTo>
                  <a:lnTo>
                    <a:pt x="1230947" y="403606"/>
                  </a:lnTo>
                  <a:lnTo>
                    <a:pt x="1214056" y="363778"/>
                  </a:lnTo>
                  <a:lnTo>
                    <a:pt x="1191412" y="327367"/>
                  </a:lnTo>
                  <a:lnTo>
                    <a:pt x="1163586" y="294970"/>
                  </a:lnTo>
                  <a:lnTo>
                    <a:pt x="1131163" y="267169"/>
                  </a:lnTo>
                  <a:lnTo>
                    <a:pt x="1094727" y="244538"/>
                  </a:lnTo>
                  <a:lnTo>
                    <a:pt x="1054862" y="227647"/>
                  </a:lnTo>
                  <a:lnTo>
                    <a:pt x="1012126" y="217093"/>
                  </a:lnTo>
                  <a:lnTo>
                    <a:pt x="967117" y="213436"/>
                  </a:lnTo>
                  <a:lnTo>
                    <a:pt x="912190" y="218668"/>
                  </a:lnTo>
                  <a:lnTo>
                    <a:pt x="890435" y="225107"/>
                  </a:lnTo>
                  <a:lnTo>
                    <a:pt x="877468" y="178269"/>
                  </a:lnTo>
                  <a:lnTo>
                    <a:pt x="856805" y="135102"/>
                  </a:lnTo>
                  <a:lnTo>
                    <a:pt x="829360" y="96672"/>
                  </a:lnTo>
                  <a:lnTo>
                    <a:pt x="795858" y="63703"/>
                  </a:lnTo>
                  <a:lnTo>
                    <a:pt x="757072" y="36868"/>
                  </a:lnTo>
                  <a:lnTo>
                    <a:pt x="713752" y="16840"/>
                  </a:lnTo>
                  <a:lnTo>
                    <a:pt x="666661" y="4318"/>
                  </a:lnTo>
                  <a:lnTo>
                    <a:pt x="616534" y="0"/>
                  </a:lnTo>
                  <a:lnTo>
                    <a:pt x="567740" y="4229"/>
                  </a:lnTo>
                  <a:lnTo>
                    <a:pt x="521627" y="16497"/>
                  </a:lnTo>
                  <a:lnTo>
                    <a:pt x="478942" y="36118"/>
                  </a:lnTo>
                  <a:lnTo>
                    <a:pt x="440499" y="62445"/>
                  </a:lnTo>
                  <a:lnTo>
                    <a:pt x="407047" y="94805"/>
                  </a:lnTo>
                  <a:lnTo>
                    <a:pt x="379387" y="132549"/>
                  </a:lnTo>
                  <a:lnTo>
                    <a:pt x="358292" y="174993"/>
                  </a:lnTo>
                  <a:lnTo>
                    <a:pt x="344538" y="221500"/>
                  </a:lnTo>
                  <a:lnTo>
                    <a:pt x="311289" y="215201"/>
                  </a:lnTo>
                  <a:lnTo>
                    <a:pt x="233057" y="217093"/>
                  </a:lnTo>
                  <a:lnTo>
                    <a:pt x="190334" y="227647"/>
                  </a:lnTo>
                  <a:lnTo>
                    <a:pt x="150469" y="244538"/>
                  </a:lnTo>
                  <a:lnTo>
                    <a:pt x="114033" y="267169"/>
                  </a:lnTo>
                  <a:lnTo>
                    <a:pt x="81610" y="294970"/>
                  </a:lnTo>
                  <a:lnTo>
                    <a:pt x="53771" y="327367"/>
                  </a:lnTo>
                  <a:lnTo>
                    <a:pt x="31115" y="363778"/>
                  </a:lnTo>
                  <a:lnTo>
                    <a:pt x="14224" y="403606"/>
                  </a:lnTo>
                  <a:lnTo>
                    <a:pt x="3657" y="446290"/>
                  </a:lnTo>
                  <a:lnTo>
                    <a:pt x="0" y="491248"/>
                  </a:lnTo>
                  <a:lnTo>
                    <a:pt x="3657" y="536765"/>
                  </a:lnTo>
                  <a:lnTo>
                    <a:pt x="14224" y="579907"/>
                  </a:lnTo>
                  <a:lnTo>
                    <a:pt x="31127" y="620166"/>
                  </a:lnTo>
                  <a:lnTo>
                    <a:pt x="53771" y="656983"/>
                  </a:lnTo>
                  <a:lnTo>
                    <a:pt x="81610" y="689800"/>
                  </a:lnTo>
                  <a:lnTo>
                    <a:pt x="114033" y="718096"/>
                  </a:lnTo>
                  <a:lnTo>
                    <a:pt x="150469" y="741324"/>
                  </a:lnTo>
                  <a:lnTo>
                    <a:pt x="190334" y="758926"/>
                  </a:lnTo>
                  <a:lnTo>
                    <a:pt x="233057" y="770369"/>
                  </a:lnTo>
                  <a:lnTo>
                    <a:pt x="278053" y="775106"/>
                  </a:lnTo>
                  <a:lnTo>
                    <a:pt x="318350" y="775106"/>
                  </a:lnTo>
                  <a:lnTo>
                    <a:pt x="326593" y="773658"/>
                  </a:lnTo>
                  <a:lnTo>
                    <a:pt x="332955" y="769569"/>
                  </a:lnTo>
                  <a:lnTo>
                    <a:pt x="337045" y="763219"/>
                  </a:lnTo>
                  <a:lnTo>
                    <a:pt x="338493" y="754976"/>
                  </a:lnTo>
                  <a:lnTo>
                    <a:pt x="336765" y="746734"/>
                  </a:lnTo>
                  <a:lnTo>
                    <a:pt x="332193" y="740384"/>
                  </a:lnTo>
                  <a:lnTo>
                    <a:pt x="325742" y="736295"/>
                  </a:lnTo>
                  <a:lnTo>
                    <a:pt x="318350" y="734847"/>
                  </a:lnTo>
                  <a:lnTo>
                    <a:pt x="278053" y="734847"/>
                  </a:lnTo>
                  <a:lnTo>
                    <a:pt x="229565" y="730008"/>
                  </a:lnTo>
                  <a:lnTo>
                    <a:pt x="184480" y="716102"/>
                  </a:lnTo>
                  <a:lnTo>
                    <a:pt x="143751" y="694080"/>
                  </a:lnTo>
                  <a:lnTo>
                    <a:pt x="108305" y="664883"/>
                  </a:lnTo>
                  <a:lnTo>
                    <a:pt x="79082" y="629475"/>
                  </a:lnTo>
                  <a:lnTo>
                    <a:pt x="57048" y="588759"/>
                  </a:lnTo>
                  <a:lnTo>
                    <a:pt x="43129" y="543725"/>
                  </a:lnTo>
                  <a:lnTo>
                    <a:pt x="38290" y="495274"/>
                  </a:lnTo>
                  <a:lnTo>
                    <a:pt x="43218" y="446836"/>
                  </a:lnTo>
                  <a:lnTo>
                    <a:pt x="57327" y="401789"/>
                  </a:lnTo>
                  <a:lnTo>
                    <a:pt x="79616" y="361086"/>
                  </a:lnTo>
                  <a:lnTo>
                    <a:pt x="109054" y="325666"/>
                  </a:lnTo>
                  <a:lnTo>
                    <a:pt x="144627" y="296481"/>
                  </a:lnTo>
                  <a:lnTo>
                    <a:pt x="185331" y="274459"/>
                  </a:lnTo>
                  <a:lnTo>
                    <a:pt x="230149" y="260565"/>
                  </a:lnTo>
                  <a:lnTo>
                    <a:pt x="278053" y="255714"/>
                  </a:lnTo>
                  <a:lnTo>
                    <a:pt x="297662" y="256476"/>
                  </a:lnTo>
                  <a:lnTo>
                    <a:pt x="336130" y="262509"/>
                  </a:lnTo>
                  <a:lnTo>
                    <a:pt x="358635" y="269811"/>
                  </a:lnTo>
                  <a:lnTo>
                    <a:pt x="366699" y="269811"/>
                  </a:lnTo>
                  <a:lnTo>
                    <a:pt x="374764" y="263766"/>
                  </a:lnTo>
                  <a:lnTo>
                    <a:pt x="378790" y="257733"/>
                  </a:lnTo>
                  <a:lnTo>
                    <a:pt x="378790" y="251688"/>
                  </a:lnTo>
                  <a:lnTo>
                    <a:pt x="390055" y="201955"/>
                  </a:lnTo>
                  <a:lnTo>
                    <a:pt x="410946" y="156972"/>
                  </a:lnTo>
                  <a:lnTo>
                    <a:pt x="440220" y="117779"/>
                  </a:lnTo>
                  <a:lnTo>
                    <a:pt x="476656" y="85458"/>
                  </a:lnTo>
                  <a:lnTo>
                    <a:pt x="519010" y="61061"/>
                  </a:lnTo>
                  <a:lnTo>
                    <a:pt x="566039" y="45643"/>
                  </a:lnTo>
                  <a:lnTo>
                    <a:pt x="616534" y="40271"/>
                  </a:lnTo>
                  <a:lnTo>
                    <a:pt x="661543" y="44488"/>
                  </a:lnTo>
                  <a:lnTo>
                    <a:pt x="703834" y="56642"/>
                  </a:lnTo>
                  <a:lnTo>
                    <a:pt x="742594" y="75958"/>
                  </a:lnTo>
                  <a:lnTo>
                    <a:pt x="776973" y="101701"/>
                  </a:lnTo>
                  <a:lnTo>
                    <a:pt x="806157" y="133108"/>
                  </a:lnTo>
                  <a:lnTo>
                    <a:pt x="829322" y="169418"/>
                  </a:lnTo>
                  <a:lnTo>
                    <a:pt x="845642" y="209867"/>
                  </a:lnTo>
                  <a:lnTo>
                    <a:pt x="851319" y="238683"/>
                  </a:lnTo>
                  <a:lnTo>
                    <a:pt x="812139" y="259295"/>
                  </a:lnTo>
                  <a:lnTo>
                    <a:pt x="769670" y="293966"/>
                  </a:lnTo>
                  <a:lnTo>
                    <a:pt x="765136" y="300634"/>
                  </a:lnTo>
                  <a:lnTo>
                    <a:pt x="763625" y="308063"/>
                  </a:lnTo>
                  <a:lnTo>
                    <a:pt x="765136" y="315480"/>
                  </a:lnTo>
                  <a:lnTo>
                    <a:pt x="769670" y="322148"/>
                  </a:lnTo>
                  <a:lnTo>
                    <a:pt x="776338" y="326682"/>
                  </a:lnTo>
                  <a:lnTo>
                    <a:pt x="783767" y="328193"/>
                  </a:lnTo>
                  <a:lnTo>
                    <a:pt x="791197" y="326682"/>
                  </a:lnTo>
                  <a:lnTo>
                    <a:pt x="834809" y="291604"/>
                  </a:lnTo>
                  <a:lnTo>
                    <a:pt x="871474" y="271830"/>
                  </a:lnTo>
                  <a:lnTo>
                    <a:pt x="876452" y="271830"/>
                  </a:lnTo>
                  <a:lnTo>
                    <a:pt x="902804" y="263042"/>
                  </a:lnTo>
                  <a:lnTo>
                    <a:pt x="945680" y="254800"/>
                  </a:lnTo>
                  <a:lnTo>
                    <a:pt x="1015619" y="258457"/>
                  </a:lnTo>
                  <a:lnTo>
                    <a:pt x="1060704" y="272135"/>
                  </a:lnTo>
                  <a:lnTo>
                    <a:pt x="1101445" y="293839"/>
                  </a:lnTo>
                  <a:lnTo>
                    <a:pt x="1136891" y="322656"/>
                  </a:lnTo>
                  <a:lnTo>
                    <a:pt x="1166088" y="357949"/>
                  </a:lnTo>
                  <a:lnTo>
                    <a:pt x="1188123" y="398614"/>
                  </a:lnTo>
                  <a:lnTo>
                    <a:pt x="1202042" y="443395"/>
                  </a:lnTo>
                  <a:lnTo>
                    <a:pt x="1206881" y="491248"/>
                  </a:lnTo>
                  <a:lnTo>
                    <a:pt x="1201953" y="539699"/>
                  </a:lnTo>
                  <a:lnTo>
                    <a:pt x="1187843" y="584733"/>
                  </a:lnTo>
                  <a:lnTo>
                    <a:pt x="1165555" y="625436"/>
                  </a:lnTo>
                  <a:lnTo>
                    <a:pt x="1136129" y="660857"/>
                  </a:lnTo>
                  <a:lnTo>
                    <a:pt x="1100556" y="690054"/>
                  </a:lnTo>
                  <a:lnTo>
                    <a:pt x="1059853" y="712076"/>
                  </a:lnTo>
                  <a:lnTo>
                    <a:pt x="1015034" y="725982"/>
                  </a:lnTo>
                  <a:lnTo>
                    <a:pt x="967117" y="730821"/>
                  </a:lnTo>
                  <a:lnTo>
                    <a:pt x="906678" y="730821"/>
                  </a:lnTo>
                  <a:lnTo>
                    <a:pt x="898423" y="732269"/>
                  </a:lnTo>
                  <a:lnTo>
                    <a:pt x="892073" y="736358"/>
                  </a:lnTo>
                  <a:lnTo>
                    <a:pt x="887984" y="742708"/>
                  </a:lnTo>
                  <a:lnTo>
                    <a:pt x="886536" y="750951"/>
                  </a:lnTo>
                  <a:lnTo>
                    <a:pt x="888263" y="759193"/>
                  </a:lnTo>
                  <a:lnTo>
                    <a:pt x="892822" y="765543"/>
                  </a:lnTo>
                  <a:lnTo>
                    <a:pt x="899274" y="769632"/>
                  </a:lnTo>
                  <a:lnTo>
                    <a:pt x="906678" y="771080"/>
                  </a:lnTo>
                  <a:lnTo>
                    <a:pt x="967117" y="771080"/>
                  </a:lnTo>
                  <a:lnTo>
                    <a:pt x="1012126" y="767435"/>
                  </a:lnTo>
                  <a:lnTo>
                    <a:pt x="1054862" y="756881"/>
                  </a:lnTo>
                  <a:lnTo>
                    <a:pt x="1094727" y="739990"/>
                  </a:lnTo>
                  <a:lnTo>
                    <a:pt x="1131163" y="717359"/>
                  </a:lnTo>
                  <a:lnTo>
                    <a:pt x="1163586" y="689546"/>
                  </a:lnTo>
                  <a:lnTo>
                    <a:pt x="1191412" y="657161"/>
                  </a:lnTo>
                  <a:lnTo>
                    <a:pt x="1214056" y="620750"/>
                  </a:lnTo>
                  <a:lnTo>
                    <a:pt x="1230947" y="580910"/>
                  </a:lnTo>
                  <a:lnTo>
                    <a:pt x="1241513" y="538226"/>
                  </a:lnTo>
                  <a:lnTo>
                    <a:pt x="1245158" y="493268"/>
                  </a:lnTo>
                  <a:lnTo>
                    <a:pt x="1245044" y="491896"/>
                  </a:lnTo>
                  <a:lnTo>
                    <a:pt x="1245158" y="491248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430585" y="6120127"/>
              <a:ext cx="167229" cy="1691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30585" y="6585178"/>
              <a:ext cx="306705" cy="193675"/>
            </a:xfrm>
            <a:custGeom>
              <a:avLst/>
              <a:gdLst/>
              <a:ahLst/>
              <a:cxnLst/>
              <a:rect l="l" t="t" r="r" b="b"/>
              <a:pathLst>
                <a:path w="306705" h="193675">
                  <a:moveTo>
                    <a:pt x="306247" y="44284"/>
                  </a:moveTo>
                  <a:lnTo>
                    <a:pt x="279044" y="3517"/>
                  </a:lnTo>
                  <a:lnTo>
                    <a:pt x="265950" y="838"/>
                  </a:lnTo>
                  <a:lnTo>
                    <a:pt x="265950" y="42278"/>
                  </a:lnTo>
                  <a:lnTo>
                    <a:pt x="265950" y="76504"/>
                  </a:lnTo>
                  <a:lnTo>
                    <a:pt x="265950" y="116763"/>
                  </a:lnTo>
                  <a:lnTo>
                    <a:pt x="265950" y="150977"/>
                  </a:lnTo>
                  <a:lnTo>
                    <a:pt x="263944" y="152996"/>
                  </a:lnTo>
                  <a:lnTo>
                    <a:pt x="42303" y="152996"/>
                  </a:lnTo>
                  <a:lnTo>
                    <a:pt x="40297" y="150977"/>
                  </a:lnTo>
                  <a:lnTo>
                    <a:pt x="40297" y="116763"/>
                  </a:lnTo>
                  <a:lnTo>
                    <a:pt x="265950" y="116763"/>
                  </a:lnTo>
                  <a:lnTo>
                    <a:pt x="265950" y="76504"/>
                  </a:lnTo>
                  <a:lnTo>
                    <a:pt x="40297" y="76504"/>
                  </a:lnTo>
                  <a:lnTo>
                    <a:pt x="40297" y="42278"/>
                  </a:lnTo>
                  <a:lnTo>
                    <a:pt x="42303" y="40259"/>
                  </a:lnTo>
                  <a:lnTo>
                    <a:pt x="263944" y="40259"/>
                  </a:lnTo>
                  <a:lnTo>
                    <a:pt x="265950" y="42278"/>
                  </a:lnTo>
                  <a:lnTo>
                    <a:pt x="265950" y="838"/>
                  </a:lnTo>
                  <a:lnTo>
                    <a:pt x="261924" y="0"/>
                  </a:lnTo>
                  <a:lnTo>
                    <a:pt x="44323" y="0"/>
                  </a:lnTo>
                  <a:lnTo>
                    <a:pt x="27190" y="3517"/>
                  </a:lnTo>
                  <a:lnTo>
                    <a:pt x="13093" y="13081"/>
                  </a:lnTo>
                  <a:lnTo>
                    <a:pt x="3517" y="27178"/>
                  </a:lnTo>
                  <a:lnTo>
                    <a:pt x="0" y="44284"/>
                  </a:lnTo>
                  <a:lnTo>
                    <a:pt x="0" y="96621"/>
                  </a:lnTo>
                  <a:lnTo>
                    <a:pt x="0" y="148971"/>
                  </a:lnTo>
                  <a:lnTo>
                    <a:pt x="3517" y="166077"/>
                  </a:lnTo>
                  <a:lnTo>
                    <a:pt x="13093" y="180174"/>
                  </a:lnTo>
                  <a:lnTo>
                    <a:pt x="27190" y="189738"/>
                  </a:lnTo>
                  <a:lnTo>
                    <a:pt x="44323" y="193255"/>
                  </a:lnTo>
                  <a:lnTo>
                    <a:pt x="261924" y="193255"/>
                  </a:lnTo>
                  <a:lnTo>
                    <a:pt x="302729" y="166077"/>
                  </a:lnTo>
                  <a:lnTo>
                    <a:pt x="306247" y="148971"/>
                  </a:lnTo>
                  <a:lnTo>
                    <a:pt x="306247" y="96621"/>
                  </a:lnTo>
                  <a:lnTo>
                    <a:pt x="306247" y="44284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3780" y="3893819"/>
            <a:ext cx="8572500" cy="7416800"/>
            <a:chOff x="7383780" y="3893819"/>
            <a:chExt cx="8572500" cy="7416800"/>
          </a:xfrm>
        </p:grpSpPr>
        <p:sp>
          <p:nvSpPr>
            <p:cNvPr id="3" name="object 3"/>
            <p:cNvSpPr/>
            <p:nvPr/>
          </p:nvSpPr>
          <p:spPr>
            <a:xfrm>
              <a:off x="11427142" y="9453343"/>
              <a:ext cx="500062" cy="500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83780" y="3893819"/>
              <a:ext cx="8572500" cy="7416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893819"/>
            <a:ext cx="7211059" cy="7416800"/>
            <a:chOff x="0" y="3893819"/>
            <a:chExt cx="7211059" cy="7416800"/>
          </a:xfrm>
        </p:grpSpPr>
        <p:sp>
          <p:nvSpPr>
            <p:cNvPr id="6" name="object 6"/>
            <p:cNvSpPr/>
            <p:nvPr/>
          </p:nvSpPr>
          <p:spPr>
            <a:xfrm>
              <a:off x="2693459" y="9441165"/>
              <a:ext cx="498788" cy="4994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93819"/>
              <a:ext cx="7211059" cy="74167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03704" y="568388"/>
            <a:ext cx="8709025" cy="23266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800"/>
              </a:spcBef>
            </a:pPr>
            <a:r>
              <a:rPr spc="-60" dirty="0"/>
              <a:t>Oracle </a:t>
            </a:r>
            <a:r>
              <a:rPr spc="-140" dirty="0"/>
              <a:t>Database  </a:t>
            </a:r>
            <a:r>
              <a:rPr spc="55" dirty="0"/>
              <a:t>Appliance</a:t>
            </a:r>
            <a:r>
              <a:rPr spc="-725" dirty="0"/>
              <a:t> </a:t>
            </a:r>
            <a:r>
              <a:rPr spc="-50" dirty="0"/>
              <a:t>(ODA)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07335" y="4079238"/>
            <a:ext cx="15257780" cy="216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9435">
              <a:lnSpc>
                <a:spcPct val="150400"/>
              </a:lnSpc>
              <a:spcBef>
                <a:spcPts val="95"/>
              </a:spcBef>
            </a:pP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muitas</a:t>
            </a:r>
            <a:r>
              <a:rPr sz="205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organizações,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alta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disponibilidade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dos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585858"/>
                </a:solidFill>
                <a:latin typeface="Verdana"/>
                <a:cs typeface="Verdana"/>
              </a:rPr>
              <a:t>sistemas,</a:t>
            </a:r>
            <a:r>
              <a:rPr sz="2050" spc="-2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24</a:t>
            </a:r>
            <a:r>
              <a:rPr sz="205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horas</a:t>
            </a:r>
            <a:r>
              <a:rPr sz="205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585858"/>
                </a:solidFill>
                <a:latin typeface="Verdana"/>
                <a:cs typeface="Verdana"/>
              </a:rPr>
              <a:t>dia,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7</a:t>
            </a:r>
            <a:r>
              <a:rPr sz="205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dias</a:t>
            </a:r>
            <a:r>
              <a:rPr sz="205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semana</a:t>
            </a:r>
            <a:r>
              <a:rPr sz="205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é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fundamental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 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certas</a:t>
            </a:r>
            <a:r>
              <a:rPr sz="2050" spc="-3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funções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negócios.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0400"/>
              </a:lnSpc>
              <a:spcBef>
                <a:spcPts val="2085"/>
              </a:spcBef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205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Database</a:t>
            </a:r>
            <a:r>
              <a:rPr sz="205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Appliance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X8-2-HA</a:t>
            </a:r>
            <a:r>
              <a:rPr sz="205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oferece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suporte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cargas</a:t>
            </a:r>
            <a:r>
              <a:rPr sz="2050" spc="-2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trabalho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aplicativos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bancos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essenciais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alta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disponibilidade.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Reduz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risco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redundância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incorporada</a:t>
            </a:r>
            <a:r>
              <a:rPr sz="205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3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05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hardware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meio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pilha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software.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5016" y="6740143"/>
            <a:ext cx="115665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5" dirty="0">
                <a:solidFill>
                  <a:srgbClr val="585858"/>
                </a:solidFill>
                <a:latin typeface="Verdana"/>
                <a:cs typeface="Verdana"/>
              </a:rPr>
              <a:t>Porque</a:t>
            </a:r>
            <a:r>
              <a:rPr sz="3700" b="1" spc="-2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700" b="1" spc="-35" dirty="0">
                <a:solidFill>
                  <a:srgbClr val="585858"/>
                </a:solidFill>
                <a:latin typeface="Verdana"/>
                <a:cs typeface="Verdana"/>
              </a:rPr>
              <a:t>escolher</a:t>
            </a:r>
            <a:r>
              <a:rPr sz="3700" b="1" spc="-3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700" b="1" spc="-20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3700" b="1" spc="-3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700" b="1" spc="-60" dirty="0">
                <a:solidFill>
                  <a:srgbClr val="585858"/>
                </a:solidFill>
                <a:latin typeface="Verdana"/>
                <a:cs typeface="Verdana"/>
              </a:rPr>
              <a:t>Database</a:t>
            </a:r>
            <a:r>
              <a:rPr sz="3700" b="1" spc="-3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700" b="1" dirty="0">
                <a:solidFill>
                  <a:srgbClr val="585858"/>
                </a:solidFill>
                <a:latin typeface="Verdana"/>
                <a:cs typeface="Verdana"/>
              </a:rPr>
              <a:t>Appliance?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0553" y="7847799"/>
            <a:ext cx="6964680" cy="11779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57810" algn="ctr">
              <a:lnSpc>
                <a:spcPct val="100000"/>
              </a:lnSpc>
              <a:spcBef>
                <a:spcPts val="1520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Redução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dos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riscos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indisponibilidade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Reduz</a:t>
            </a:r>
            <a:r>
              <a:rPr sz="18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consideravelmente</a:t>
            </a:r>
            <a:r>
              <a:rPr sz="180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riscos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indisponibilidade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ser  projetado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suportar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grandes</a:t>
            </a:r>
            <a:r>
              <a:rPr sz="1800" spc="-4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cargas.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0553" y="9342071"/>
            <a:ext cx="6799580" cy="11772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515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Aumento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satisfação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dos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clientes</a:t>
            </a:r>
            <a:endParaRPr sz="2050">
              <a:latin typeface="Verdana"/>
              <a:cs typeface="Verdana"/>
            </a:endParaRPr>
          </a:p>
          <a:p>
            <a:pPr marL="12700" marR="860425">
              <a:lnSpc>
                <a:spcPts val="1800"/>
              </a:lnSpc>
              <a:spcBef>
                <a:spcPts val="1590"/>
              </a:spcBef>
            </a:pP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uma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maior,</a:t>
            </a:r>
            <a:r>
              <a:rPr sz="180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entregue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rapidez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 comodidade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aos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seus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clientes.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1168" y="7998776"/>
            <a:ext cx="6017895" cy="1024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9725" algn="ctr">
              <a:lnSpc>
                <a:spcPct val="100000"/>
              </a:lnSpc>
              <a:spcBef>
                <a:spcPts val="110"/>
              </a:spcBef>
            </a:pP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Projetado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2050" spc="30" dirty="0">
                <a:solidFill>
                  <a:srgbClr val="585858"/>
                </a:solidFill>
                <a:latin typeface="Verdana"/>
                <a:cs typeface="Verdana"/>
              </a:rPr>
              <a:t>Alto</a:t>
            </a:r>
            <a:r>
              <a:rPr sz="2050" spc="-4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Desempenho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795"/>
              </a:spcBef>
            </a:pP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Arquitetura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confiável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robusta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projetado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energia,  resfriamento,</a:t>
            </a:r>
            <a:r>
              <a:rPr sz="1800" spc="-2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rede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armazenamento</a:t>
            </a:r>
            <a:r>
              <a:rPr sz="180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redundantes.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01168" y="9508235"/>
            <a:ext cx="6301740" cy="1023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Licenciamento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capacidade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sob</a:t>
            </a:r>
            <a:r>
              <a:rPr sz="2050" spc="-5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demanda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790"/>
              </a:spcBef>
            </a:pP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Reduz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ao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ajustar</a:t>
            </a:r>
            <a:r>
              <a:rPr sz="180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gasto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software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 dados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acordo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crescimento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negócio.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12139" y="271779"/>
            <a:ext cx="5588000" cy="3210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180839" cy="4620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61079" y="4209541"/>
            <a:ext cx="1201737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13000" algn="l"/>
                <a:tab pos="2804160" algn="l"/>
                <a:tab pos="3919220" algn="l"/>
                <a:tab pos="6919595" algn="l"/>
              </a:tabLst>
            </a:pP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300" spc="30" dirty="0">
                <a:solidFill>
                  <a:srgbClr val="585858"/>
                </a:solidFill>
                <a:latin typeface="Verdana"/>
                <a:cs typeface="Verdana"/>
              </a:rPr>
              <a:t>Accerte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é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uma </a:t>
            </a:r>
            <a:r>
              <a:rPr sz="2300" spc="-20" dirty="0">
                <a:solidFill>
                  <a:srgbClr val="585858"/>
                </a:solidFill>
                <a:latin typeface="Verdana"/>
                <a:cs typeface="Verdana"/>
              </a:rPr>
              <a:t>empresa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300" spc="10" dirty="0">
                <a:solidFill>
                  <a:srgbClr val="585858"/>
                </a:solidFill>
                <a:latin typeface="Verdana"/>
                <a:cs typeface="Verdana"/>
              </a:rPr>
              <a:t>da </a:t>
            </a:r>
            <a:r>
              <a:rPr sz="2300" spc="-20" dirty="0">
                <a:solidFill>
                  <a:srgbClr val="585858"/>
                </a:solidFill>
                <a:latin typeface="Verdana"/>
                <a:cs typeface="Verdana"/>
              </a:rPr>
              <a:t>Informação </a:t>
            </a:r>
            <a:r>
              <a:rPr sz="2300" spc="1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2300" spc="-35" dirty="0">
                <a:solidFill>
                  <a:srgbClr val="585858"/>
                </a:solidFill>
                <a:latin typeface="Verdana"/>
                <a:cs typeface="Verdana"/>
              </a:rPr>
              <a:t>atua </a:t>
            </a:r>
            <a:r>
              <a:rPr sz="2300" spc="40" dirty="0">
                <a:solidFill>
                  <a:srgbClr val="585858"/>
                </a:solidFill>
                <a:latin typeface="Verdana"/>
                <a:cs typeface="Verdana"/>
              </a:rPr>
              <a:t>no  </a:t>
            </a:r>
            <a:r>
              <a:rPr sz="2300" spc="15" dirty="0">
                <a:solidFill>
                  <a:srgbClr val="585858"/>
                </a:solidFill>
                <a:latin typeface="Verdana"/>
                <a:cs typeface="Verdana"/>
              </a:rPr>
              <a:t>mercado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Brasileiro </a:t>
            </a:r>
            <a:r>
              <a:rPr sz="2300" spc="15" dirty="0">
                <a:solidFill>
                  <a:srgbClr val="585858"/>
                </a:solidFill>
                <a:latin typeface="Verdana"/>
                <a:cs typeface="Verdana"/>
              </a:rPr>
              <a:t>desde </a:t>
            </a:r>
            <a:r>
              <a:rPr sz="2300" spc="-5" dirty="0">
                <a:solidFill>
                  <a:srgbClr val="585858"/>
                </a:solidFill>
                <a:latin typeface="Verdana"/>
                <a:cs typeface="Verdana"/>
              </a:rPr>
              <a:t>2008.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Seu </a:t>
            </a:r>
            <a:r>
              <a:rPr sz="2300" spc="-5" dirty="0">
                <a:solidFill>
                  <a:srgbClr val="585858"/>
                </a:solidFill>
                <a:latin typeface="Verdana"/>
                <a:cs typeface="Verdana"/>
              </a:rPr>
              <a:t>objetivo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é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garantir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300" spc="10" dirty="0">
                <a:solidFill>
                  <a:srgbClr val="585858"/>
                </a:solidFill>
                <a:latin typeface="Verdana"/>
                <a:cs typeface="Verdana"/>
              </a:rPr>
              <a:t>qualidade </a:t>
            </a:r>
            <a:r>
              <a:rPr sz="2300" spc="25" dirty="0">
                <a:solidFill>
                  <a:srgbClr val="585858"/>
                </a:solidFill>
                <a:latin typeface="Verdana"/>
                <a:cs typeface="Verdana"/>
              </a:rPr>
              <a:t>dos </a:t>
            </a:r>
            <a:r>
              <a:rPr sz="2300" spc="-5" dirty="0">
                <a:solidFill>
                  <a:srgbClr val="585858"/>
                </a:solidFill>
                <a:latin typeface="Verdana"/>
                <a:cs typeface="Verdana"/>
              </a:rPr>
              <a:t>serviços 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prestados</a:t>
            </a:r>
            <a:r>
              <a:rPr sz="2300" spc="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25" dirty="0">
                <a:solidFill>
                  <a:srgbClr val="585858"/>
                </a:solidFill>
                <a:latin typeface="Verdana"/>
                <a:cs typeface="Verdana"/>
              </a:rPr>
              <a:t>com	</a:t>
            </a:r>
            <a:r>
              <a:rPr sz="2300" spc="55" dirty="0">
                <a:solidFill>
                  <a:srgbClr val="585858"/>
                </a:solidFill>
                <a:latin typeface="Verdana"/>
                <a:cs typeface="Verdana"/>
              </a:rPr>
              <a:t>foco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no </a:t>
            </a:r>
            <a:r>
              <a:rPr sz="2300" spc="-40" dirty="0">
                <a:solidFill>
                  <a:srgbClr val="585858"/>
                </a:solidFill>
                <a:latin typeface="Verdana"/>
                <a:cs typeface="Verdana"/>
              </a:rPr>
              <a:t>cliente, </a:t>
            </a:r>
            <a:r>
              <a:rPr sz="2300" spc="-65" dirty="0">
                <a:solidFill>
                  <a:srgbClr val="585858"/>
                </a:solidFill>
                <a:latin typeface="Verdana"/>
                <a:cs typeface="Verdana"/>
              </a:rPr>
              <a:t>através </a:t>
            </a:r>
            <a:r>
              <a:rPr sz="2300" spc="10" dirty="0">
                <a:solidFill>
                  <a:srgbClr val="585858"/>
                </a:solidFill>
                <a:latin typeface="Verdana"/>
                <a:cs typeface="Verdana"/>
              </a:rPr>
              <a:t>da personalização </a:t>
            </a:r>
            <a:r>
              <a:rPr sz="2300" spc="-120" dirty="0">
                <a:solidFill>
                  <a:srgbClr val="585858"/>
                </a:solidFill>
                <a:latin typeface="Verdana"/>
                <a:cs typeface="Verdana"/>
              </a:rPr>
              <a:t>em: </a:t>
            </a:r>
            <a:r>
              <a:rPr sz="2300" spc="15" dirty="0">
                <a:solidFill>
                  <a:srgbClr val="585858"/>
                </a:solidFill>
                <a:latin typeface="Verdana"/>
                <a:cs typeface="Verdana"/>
              </a:rPr>
              <a:t>bancos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300" spc="-20" dirty="0">
                <a:solidFill>
                  <a:srgbClr val="585858"/>
                </a:solidFill>
                <a:latin typeface="Verdana"/>
                <a:cs typeface="Verdana"/>
              </a:rPr>
              <a:t>dados,  </a:t>
            </a:r>
            <a:r>
              <a:rPr sz="2300" spc="25" dirty="0">
                <a:solidFill>
                  <a:srgbClr val="585858"/>
                </a:solidFill>
                <a:latin typeface="Verdana"/>
                <a:cs typeface="Verdana"/>
              </a:rPr>
              <a:t>Cloud</a:t>
            </a:r>
            <a:r>
              <a:rPr sz="2300" spc="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585858"/>
                </a:solidFill>
                <a:latin typeface="Verdana"/>
                <a:cs typeface="Verdana"/>
              </a:rPr>
              <a:t>Solutions</a:t>
            </a:r>
            <a:r>
              <a:rPr sz="230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e	</a:t>
            </a:r>
            <a:r>
              <a:rPr sz="2300" spc="-40" dirty="0">
                <a:solidFill>
                  <a:srgbClr val="585858"/>
                </a:solidFill>
                <a:latin typeface="Verdana"/>
                <a:cs typeface="Verdana"/>
              </a:rPr>
              <a:t>sistemas</a:t>
            </a:r>
            <a:r>
              <a:rPr sz="23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585858"/>
                </a:solidFill>
                <a:latin typeface="Verdana"/>
                <a:cs typeface="Verdana"/>
              </a:rPr>
              <a:t>analíticos</a:t>
            </a:r>
            <a:r>
              <a:rPr sz="23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300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grandes</a:t>
            </a:r>
            <a:r>
              <a:rPr sz="23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585858"/>
                </a:solidFill>
                <a:latin typeface="Verdana"/>
                <a:cs typeface="Verdana"/>
              </a:rPr>
              <a:t>empresas</a:t>
            </a:r>
            <a:r>
              <a:rPr sz="23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585858"/>
                </a:solidFill>
                <a:latin typeface="Verdana"/>
                <a:cs typeface="Verdana"/>
              </a:rPr>
              <a:t>Brasil,</a:t>
            </a:r>
            <a:r>
              <a:rPr sz="23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25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2300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meio</a:t>
            </a:r>
            <a:r>
              <a:rPr sz="23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4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300" spc="-45" dirty="0">
                <a:solidFill>
                  <a:srgbClr val="585858"/>
                </a:solidFill>
                <a:latin typeface="Verdana"/>
                <a:cs typeface="Verdana"/>
              </a:rPr>
              <a:t>ferramentas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última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585858"/>
                </a:solidFill>
                <a:latin typeface="Verdana"/>
                <a:cs typeface="Verdana"/>
              </a:rPr>
              <a:t>geração.</a:t>
            </a:r>
            <a:r>
              <a:rPr sz="2300" spc="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	</a:t>
            </a:r>
            <a:r>
              <a:rPr sz="2300" spc="30" dirty="0">
                <a:solidFill>
                  <a:srgbClr val="585858"/>
                </a:solidFill>
                <a:latin typeface="Verdana"/>
                <a:cs typeface="Verdana"/>
              </a:rPr>
              <a:t>Accerte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implementa </a:t>
            </a:r>
            <a:r>
              <a:rPr sz="2300" spc="10" dirty="0">
                <a:solidFill>
                  <a:srgbClr val="585858"/>
                </a:solidFill>
                <a:latin typeface="Verdana"/>
                <a:cs typeface="Verdana"/>
              </a:rPr>
              <a:t>soluções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2300" spc="-60" dirty="0">
                <a:solidFill>
                  <a:srgbClr val="585858"/>
                </a:solidFill>
                <a:latin typeface="Verdana"/>
                <a:cs typeface="Verdana"/>
              </a:rPr>
              <a:t>infraestrutura,</a:t>
            </a:r>
            <a:r>
              <a:rPr sz="2300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Verdana"/>
                <a:cs typeface="Verdana"/>
              </a:rPr>
              <a:t>garantindo	performance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segurança para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seus </a:t>
            </a:r>
            <a:r>
              <a:rPr sz="2300" spc="-40" dirty="0">
                <a:solidFill>
                  <a:srgbClr val="585858"/>
                </a:solidFill>
                <a:latin typeface="Verdana"/>
                <a:cs typeface="Verdana"/>
              </a:rPr>
              <a:t>clientes, </a:t>
            </a:r>
            <a:r>
              <a:rPr sz="2300" spc="25" dirty="0">
                <a:solidFill>
                  <a:srgbClr val="585858"/>
                </a:solidFill>
                <a:latin typeface="Verdana"/>
                <a:cs typeface="Verdana"/>
              </a:rPr>
              <a:t>com  </a:t>
            </a:r>
            <a:r>
              <a:rPr sz="2300" spc="10" dirty="0">
                <a:solidFill>
                  <a:srgbClr val="585858"/>
                </a:solidFill>
                <a:latin typeface="Verdana"/>
                <a:cs typeface="Verdana"/>
              </a:rPr>
              <a:t>indicadores</a:t>
            </a:r>
            <a:r>
              <a:rPr sz="23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Verdana"/>
                <a:cs typeface="Verdana"/>
              </a:rPr>
              <a:t>monitoramento</a:t>
            </a:r>
            <a:r>
              <a:rPr sz="23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585858"/>
                </a:solidFill>
                <a:latin typeface="Verdana"/>
                <a:cs typeface="Verdana"/>
              </a:rPr>
              <a:t>24</a:t>
            </a:r>
            <a:r>
              <a:rPr sz="23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585858"/>
                </a:solidFill>
                <a:latin typeface="Verdana"/>
                <a:cs typeface="Verdana"/>
              </a:rPr>
              <a:t>horas.</a:t>
            </a:r>
            <a:r>
              <a:rPr sz="2300" spc="-60" dirty="0">
                <a:solidFill>
                  <a:srgbClr val="585858"/>
                </a:solidFill>
                <a:latin typeface="Verdana"/>
                <a:cs typeface="Verdana"/>
              </a:rPr>
              <a:t> Trabalhamos</a:t>
            </a:r>
            <a:r>
              <a:rPr sz="230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2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30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23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585858"/>
                </a:solidFill>
                <a:latin typeface="Verdana"/>
                <a:cs typeface="Verdana"/>
              </a:rPr>
              <a:t>maiores</a:t>
            </a:r>
            <a:r>
              <a:rPr sz="23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15" dirty="0">
                <a:solidFill>
                  <a:srgbClr val="585858"/>
                </a:solidFill>
                <a:latin typeface="Verdana"/>
                <a:cs typeface="Verdana"/>
              </a:rPr>
              <a:t>fornecedores  </a:t>
            </a:r>
            <a:r>
              <a:rPr sz="2300" spc="2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300" spc="-30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300" spc="5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3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585858"/>
                </a:solidFill>
                <a:latin typeface="Verdana"/>
                <a:cs typeface="Verdana"/>
              </a:rPr>
              <a:t>Mundo.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9715" y="1082674"/>
            <a:ext cx="9754235" cy="2440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9500"/>
              </a:lnSpc>
              <a:spcBef>
                <a:spcPts val="110"/>
              </a:spcBef>
            </a:pPr>
            <a:r>
              <a:rPr spc="-100" dirty="0"/>
              <a:t>Sobre</a:t>
            </a:r>
            <a:r>
              <a:rPr spc="-710" dirty="0"/>
              <a:t> </a:t>
            </a:r>
            <a:r>
              <a:rPr spc="5" dirty="0"/>
              <a:t>a</a:t>
            </a:r>
          </a:p>
          <a:p>
            <a:pPr marL="12700">
              <a:lnSpc>
                <a:spcPts val="9500"/>
              </a:lnSpc>
            </a:pPr>
            <a:r>
              <a:rPr spc="25" dirty="0"/>
              <a:t>Accerte</a:t>
            </a:r>
            <a:r>
              <a:rPr spc="-855" dirty="0"/>
              <a:t> </a:t>
            </a:r>
            <a:r>
              <a:rPr spc="-75" dirty="0"/>
              <a:t>Tecnologia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5557520" cy="11310620"/>
            <a:chOff x="0" y="0"/>
            <a:chExt cx="5557520" cy="1131062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5557519" cy="5181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23899" cy="113106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64680" y="3510279"/>
            <a:ext cx="8575040" cy="7800340"/>
            <a:chOff x="6964680" y="3510279"/>
            <a:chExt cx="8575040" cy="7800340"/>
          </a:xfrm>
        </p:grpSpPr>
        <p:sp>
          <p:nvSpPr>
            <p:cNvPr id="3" name="object 3"/>
            <p:cNvSpPr/>
            <p:nvPr/>
          </p:nvSpPr>
          <p:spPr>
            <a:xfrm>
              <a:off x="11028362" y="9065667"/>
              <a:ext cx="500062" cy="5004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64680" y="3510279"/>
              <a:ext cx="8575040" cy="78003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510279"/>
            <a:ext cx="6830059" cy="7800340"/>
            <a:chOff x="0" y="3510279"/>
            <a:chExt cx="6830059" cy="7800340"/>
          </a:xfrm>
        </p:grpSpPr>
        <p:sp>
          <p:nvSpPr>
            <p:cNvPr id="6" name="object 6"/>
            <p:cNvSpPr/>
            <p:nvPr/>
          </p:nvSpPr>
          <p:spPr>
            <a:xfrm>
              <a:off x="2296223" y="9065667"/>
              <a:ext cx="499179" cy="5004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10279"/>
              <a:ext cx="6830059" cy="7800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7630" y="1621852"/>
            <a:ext cx="12376150" cy="3803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Oracle</a:t>
            </a:r>
            <a:r>
              <a:rPr spc="-130" dirty="0"/>
              <a:t> </a:t>
            </a:r>
            <a:r>
              <a:rPr spc="-140" dirty="0"/>
              <a:t>Exadata</a:t>
            </a:r>
          </a:p>
          <a:p>
            <a:pPr marL="74295" marR="5080" algn="just">
              <a:lnSpc>
                <a:spcPct val="150000"/>
              </a:lnSpc>
              <a:spcBef>
                <a:spcPts val="1385"/>
              </a:spcBef>
            </a:pPr>
            <a:r>
              <a:rPr sz="2050" spc="5" dirty="0">
                <a:solidFill>
                  <a:srgbClr val="585858"/>
                </a:solidFill>
              </a:rPr>
              <a:t>O </a:t>
            </a:r>
            <a:r>
              <a:rPr sz="2050" spc="-30" dirty="0">
                <a:solidFill>
                  <a:srgbClr val="585858"/>
                </a:solidFill>
              </a:rPr>
              <a:t>Oracle </a:t>
            </a:r>
            <a:r>
              <a:rPr sz="2050" spc="-35" dirty="0">
                <a:solidFill>
                  <a:srgbClr val="585858"/>
                </a:solidFill>
              </a:rPr>
              <a:t>Exadata </a:t>
            </a:r>
            <a:r>
              <a:rPr sz="2050" spc="5" dirty="0">
                <a:solidFill>
                  <a:srgbClr val="585858"/>
                </a:solidFill>
              </a:rPr>
              <a:t>é o </a:t>
            </a:r>
            <a:r>
              <a:rPr sz="2050" spc="-35" dirty="0">
                <a:solidFill>
                  <a:srgbClr val="585858"/>
                </a:solidFill>
              </a:rPr>
              <a:t>melhor lugar </a:t>
            </a:r>
            <a:r>
              <a:rPr sz="2050" spc="-60" dirty="0">
                <a:solidFill>
                  <a:srgbClr val="585858"/>
                </a:solidFill>
              </a:rPr>
              <a:t>para </a:t>
            </a:r>
            <a:r>
              <a:rPr sz="2050" spc="-55" dirty="0">
                <a:solidFill>
                  <a:srgbClr val="585858"/>
                </a:solidFill>
              </a:rPr>
              <a:t>executar </a:t>
            </a:r>
            <a:r>
              <a:rPr sz="2050" spc="5" dirty="0">
                <a:solidFill>
                  <a:srgbClr val="585858"/>
                </a:solidFill>
              </a:rPr>
              <a:t>o </a:t>
            </a:r>
            <a:r>
              <a:rPr sz="2050" spc="-5" dirty="0">
                <a:solidFill>
                  <a:srgbClr val="585858"/>
                </a:solidFill>
              </a:rPr>
              <a:t>banco </a:t>
            </a:r>
            <a:r>
              <a:rPr sz="2050" spc="10" dirty="0">
                <a:solidFill>
                  <a:srgbClr val="585858"/>
                </a:solidFill>
              </a:rPr>
              <a:t>de </a:t>
            </a:r>
            <a:r>
              <a:rPr sz="2050" dirty="0">
                <a:solidFill>
                  <a:srgbClr val="585858"/>
                </a:solidFill>
              </a:rPr>
              <a:t>dados </a:t>
            </a:r>
            <a:r>
              <a:rPr sz="2050" spc="-65" dirty="0">
                <a:solidFill>
                  <a:srgbClr val="585858"/>
                </a:solidFill>
              </a:rPr>
              <a:t>Oracle, </a:t>
            </a:r>
            <a:r>
              <a:rPr sz="2050" spc="-25" dirty="0">
                <a:solidFill>
                  <a:srgbClr val="585858"/>
                </a:solidFill>
              </a:rPr>
              <a:t>simplificando </a:t>
            </a:r>
            <a:r>
              <a:rPr sz="2050" spc="-75" dirty="0">
                <a:solidFill>
                  <a:srgbClr val="585858"/>
                </a:solidFill>
              </a:rPr>
              <a:t>as  </a:t>
            </a:r>
            <a:r>
              <a:rPr sz="2050" spc="-55" dirty="0">
                <a:solidFill>
                  <a:srgbClr val="585858"/>
                </a:solidFill>
              </a:rPr>
              <a:t>transformações </a:t>
            </a:r>
            <a:r>
              <a:rPr sz="2050" spc="-60" dirty="0">
                <a:solidFill>
                  <a:srgbClr val="585858"/>
                </a:solidFill>
              </a:rPr>
              <a:t>digitais, </a:t>
            </a:r>
            <a:r>
              <a:rPr sz="2050" spc="-35" dirty="0">
                <a:solidFill>
                  <a:srgbClr val="585858"/>
                </a:solidFill>
              </a:rPr>
              <a:t>aumentando </a:t>
            </a:r>
            <a:r>
              <a:rPr sz="2050" spc="5" dirty="0">
                <a:solidFill>
                  <a:srgbClr val="585858"/>
                </a:solidFill>
              </a:rPr>
              <a:t>o </a:t>
            </a:r>
            <a:r>
              <a:rPr sz="2050" spc="-30" dirty="0">
                <a:solidFill>
                  <a:srgbClr val="585858"/>
                </a:solidFill>
              </a:rPr>
              <a:t>desempenho </a:t>
            </a:r>
            <a:r>
              <a:rPr sz="2050" spc="30" dirty="0">
                <a:solidFill>
                  <a:srgbClr val="585858"/>
                </a:solidFill>
              </a:rPr>
              <a:t>do </a:t>
            </a:r>
            <a:r>
              <a:rPr sz="2050" dirty="0">
                <a:solidFill>
                  <a:srgbClr val="585858"/>
                </a:solidFill>
              </a:rPr>
              <a:t>banco </a:t>
            </a:r>
            <a:r>
              <a:rPr sz="2050" spc="10" dirty="0">
                <a:solidFill>
                  <a:srgbClr val="585858"/>
                </a:solidFill>
              </a:rPr>
              <a:t>de </a:t>
            </a:r>
            <a:r>
              <a:rPr sz="2050" spc="-5" dirty="0">
                <a:solidFill>
                  <a:srgbClr val="585858"/>
                </a:solidFill>
              </a:rPr>
              <a:t>dados </a:t>
            </a:r>
            <a:r>
              <a:rPr sz="2050" spc="5" dirty="0">
                <a:solidFill>
                  <a:srgbClr val="585858"/>
                </a:solidFill>
              </a:rPr>
              <a:t>e </a:t>
            </a:r>
            <a:r>
              <a:rPr sz="2050" spc="-25" dirty="0">
                <a:solidFill>
                  <a:srgbClr val="585858"/>
                </a:solidFill>
              </a:rPr>
              <a:t>reduzindo </a:t>
            </a:r>
            <a:r>
              <a:rPr sz="2050" spc="-55" dirty="0">
                <a:solidFill>
                  <a:srgbClr val="585858"/>
                </a:solidFill>
              </a:rPr>
              <a:t>custos. </a:t>
            </a:r>
            <a:r>
              <a:rPr sz="2050" spc="20" dirty="0">
                <a:solidFill>
                  <a:srgbClr val="585858"/>
                </a:solidFill>
              </a:rPr>
              <a:t>Os  </a:t>
            </a:r>
            <a:r>
              <a:rPr sz="2050" spc="-40" dirty="0">
                <a:solidFill>
                  <a:srgbClr val="585858"/>
                </a:solidFill>
              </a:rPr>
              <a:t>clientes </a:t>
            </a:r>
            <a:r>
              <a:rPr sz="2050" spc="-15" dirty="0">
                <a:solidFill>
                  <a:srgbClr val="585858"/>
                </a:solidFill>
              </a:rPr>
              <a:t>obtêm </a:t>
            </a:r>
            <a:r>
              <a:rPr sz="2050" spc="-35" dirty="0">
                <a:solidFill>
                  <a:srgbClr val="585858"/>
                </a:solidFill>
              </a:rPr>
              <a:t>maior </a:t>
            </a:r>
            <a:r>
              <a:rPr sz="2050" spc="-45" dirty="0">
                <a:solidFill>
                  <a:srgbClr val="585858"/>
                </a:solidFill>
              </a:rPr>
              <a:t>disponibilidade, maior </a:t>
            </a:r>
            <a:r>
              <a:rPr sz="2050" spc="-30" dirty="0">
                <a:solidFill>
                  <a:srgbClr val="585858"/>
                </a:solidFill>
              </a:rPr>
              <a:t>desempenho </a:t>
            </a:r>
            <a:r>
              <a:rPr sz="2050" spc="5" dirty="0">
                <a:solidFill>
                  <a:srgbClr val="585858"/>
                </a:solidFill>
              </a:rPr>
              <a:t>e </a:t>
            </a:r>
            <a:r>
              <a:rPr sz="2050" spc="-15" dirty="0">
                <a:solidFill>
                  <a:srgbClr val="585858"/>
                </a:solidFill>
              </a:rPr>
              <a:t>custo </a:t>
            </a:r>
            <a:r>
              <a:rPr sz="2050" spc="-35" dirty="0">
                <a:solidFill>
                  <a:srgbClr val="585858"/>
                </a:solidFill>
              </a:rPr>
              <a:t>até </a:t>
            </a:r>
            <a:r>
              <a:rPr sz="2050" spc="-75" dirty="0">
                <a:solidFill>
                  <a:srgbClr val="585858"/>
                </a:solidFill>
              </a:rPr>
              <a:t>40% </a:t>
            </a:r>
            <a:r>
              <a:rPr sz="2050" spc="-25" dirty="0">
                <a:solidFill>
                  <a:srgbClr val="585858"/>
                </a:solidFill>
              </a:rPr>
              <a:t>menor </a:t>
            </a:r>
            <a:r>
              <a:rPr sz="2050" spc="5" dirty="0">
                <a:solidFill>
                  <a:srgbClr val="585858"/>
                </a:solidFill>
              </a:rPr>
              <a:t>com o </a:t>
            </a:r>
            <a:r>
              <a:rPr sz="2050" spc="-30" dirty="0">
                <a:solidFill>
                  <a:srgbClr val="585858"/>
                </a:solidFill>
              </a:rPr>
              <a:t>Oracle  </a:t>
            </a:r>
            <a:r>
              <a:rPr sz="2050" spc="-70" dirty="0">
                <a:solidFill>
                  <a:srgbClr val="585858"/>
                </a:solidFill>
              </a:rPr>
              <a:t>Exadata. </a:t>
            </a:r>
            <a:r>
              <a:rPr sz="2050" spc="-35" dirty="0">
                <a:solidFill>
                  <a:srgbClr val="585858"/>
                </a:solidFill>
              </a:rPr>
              <a:t>Permite modernizar </a:t>
            </a:r>
            <a:r>
              <a:rPr sz="2050" spc="5" dirty="0">
                <a:solidFill>
                  <a:srgbClr val="585858"/>
                </a:solidFill>
              </a:rPr>
              <a:t>a </a:t>
            </a:r>
            <a:r>
              <a:rPr sz="2050" spc="-75" dirty="0">
                <a:solidFill>
                  <a:srgbClr val="585858"/>
                </a:solidFill>
              </a:rPr>
              <a:t>infraestrutura </a:t>
            </a:r>
            <a:r>
              <a:rPr sz="2050" spc="10" dirty="0">
                <a:solidFill>
                  <a:srgbClr val="585858"/>
                </a:solidFill>
              </a:rPr>
              <a:t>de </a:t>
            </a:r>
            <a:r>
              <a:rPr sz="2050" spc="-5" dirty="0">
                <a:solidFill>
                  <a:srgbClr val="585858"/>
                </a:solidFill>
              </a:rPr>
              <a:t>banco </a:t>
            </a:r>
            <a:r>
              <a:rPr sz="2050" spc="10" dirty="0">
                <a:solidFill>
                  <a:srgbClr val="585858"/>
                </a:solidFill>
              </a:rPr>
              <a:t>de </a:t>
            </a:r>
            <a:r>
              <a:rPr sz="2050" spc="-45" dirty="0">
                <a:solidFill>
                  <a:srgbClr val="585858"/>
                </a:solidFill>
              </a:rPr>
              <a:t>dados, </a:t>
            </a:r>
            <a:r>
              <a:rPr sz="2050" spc="-55" dirty="0">
                <a:solidFill>
                  <a:srgbClr val="585858"/>
                </a:solidFill>
              </a:rPr>
              <a:t>mover </a:t>
            </a:r>
            <a:r>
              <a:rPr sz="2050" spc="-45" dirty="0">
                <a:solidFill>
                  <a:srgbClr val="585858"/>
                </a:solidFill>
              </a:rPr>
              <a:t>aplicativos </a:t>
            </a:r>
            <a:r>
              <a:rPr sz="2050" spc="-40" dirty="0">
                <a:solidFill>
                  <a:srgbClr val="585858"/>
                </a:solidFill>
              </a:rPr>
              <a:t>corporativos  </a:t>
            </a:r>
            <a:r>
              <a:rPr sz="2050" spc="-55" dirty="0">
                <a:solidFill>
                  <a:srgbClr val="585858"/>
                </a:solidFill>
              </a:rPr>
              <a:t>para</a:t>
            </a:r>
            <a:r>
              <a:rPr sz="2050" spc="-260" dirty="0">
                <a:solidFill>
                  <a:srgbClr val="585858"/>
                </a:solidFill>
              </a:rPr>
              <a:t> </a:t>
            </a:r>
            <a:r>
              <a:rPr sz="2050" spc="5" dirty="0">
                <a:solidFill>
                  <a:srgbClr val="585858"/>
                </a:solidFill>
              </a:rPr>
              <a:t>a</a:t>
            </a:r>
            <a:r>
              <a:rPr sz="2050" spc="-220" dirty="0">
                <a:solidFill>
                  <a:srgbClr val="585858"/>
                </a:solidFill>
              </a:rPr>
              <a:t> </a:t>
            </a:r>
            <a:r>
              <a:rPr sz="2050" spc="-70" dirty="0">
                <a:solidFill>
                  <a:srgbClr val="585858"/>
                </a:solidFill>
              </a:rPr>
              <a:t>nuvem</a:t>
            </a:r>
            <a:r>
              <a:rPr sz="2050" spc="-225" dirty="0">
                <a:solidFill>
                  <a:srgbClr val="585858"/>
                </a:solidFill>
              </a:rPr>
              <a:t> </a:t>
            </a:r>
            <a:r>
              <a:rPr sz="2050" spc="5" dirty="0">
                <a:solidFill>
                  <a:srgbClr val="585858"/>
                </a:solidFill>
              </a:rPr>
              <a:t>e</a:t>
            </a:r>
            <a:r>
              <a:rPr sz="2050" spc="-190" dirty="0">
                <a:solidFill>
                  <a:srgbClr val="585858"/>
                </a:solidFill>
              </a:rPr>
              <a:t> </a:t>
            </a:r>
            <a:r>
              <a:rPr sz="2050" spc="-55" dirty="0">
                <a:solidFill>
                  <a:srgbClr val="585858"/>
                </a:solidFill>
              </a:rPr>
              <a:t>implementar</a:t>
            </a:r>
            <a:r>
              <a:rPr sz="2050" spc="-145" dirty="0">
                <a:solidFill>
                  <a:srgbClr val="585858"/>
                </a:solidFill>
              </a:rPr>
              <a:t> </a:t>
            </a:r>
            <a:r>
              <a:rPr sz="2050" spc="-60" dirty="0">
                <a:solidFill>
                  <a:srgbClr val="585858"/>
                </a:solidFill>
              </a:rPr>
              <a:t>rapidamente</a:t>
            </a:r>
            <a:r>
              <a:rPr sz="2050" spc="-150" dirty="0">
                <a:solidFill>
                  <a:srgbClr val="585858"/>
                </a:solidFill>
              </a:rPr>
              <a:t> </a:t>
            </a:r>
            <a:r>
              <a:rPr sz="2050" spc="-55" dirty="0">
                <a:solidFill>
                  <a:srgbClr val="585858"/>
                </a:solidFill>
              </a:rPr>
              <a:t>transformações</a:t>
            </a:r>
            <a:r>
              <a:rPr sz="2050" spc="-200" dirty="0">
                <a:solidFill>
                  <a:srgbClr val="585858"/>
                </a:solidFill>
              </a:rPr>
              <a:t> </a:t>
            </a:r>
            <a:r>
              <a:rPr sz="2050" spc="-60" dirty="0">
                <a:solidFill>
                  <a:srgbClr val="585858"/>
                </a:solidFill>
              </a:rPr>
              <a:t>digitais.</a:t>
            </a:r>
            <a:endParaRPr sz="2050"/>
          </a:p>
        </p:txBody>
      </p:sp>
      <p:sp>
        <p:nvSpPr>
          <p:cNvPr id="9" name="object 9"/>
          <p:cNvSpPr txBox="1"/>
          <p:nvPr/>
        </p:nvSpPr>
        <p:spPr>
          <a:xfrm>
            <a:off x="2189479" y="6168389"/>
            <a:ext cx="1122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46800" algn="l"/>
              </a:tabLst>
            </a:pPr>
            <a:r>
              <a:rPr sz="2400" b="1" spc="55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2400" b="1" spc="-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2400" b="1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400" b="1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2400" b="1" spc="-2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585858"/>
                </a:solidFill>
                <a:latin typeface="Verdana"/>
                <a:cs typeface="Verdana"/>
              </a:rPr>
              <a:t>Exadata</a:t>
            </a:r>
            <a:r>
              <a:rPr sz="2400" b="1" spc="-3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é</a:t>
            </a:r>
            <a:r>
              <a:rPr sz="2400" b="1" spc="-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400" b="1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55" dirty="0">
                <a:solidFill>
                  <a:srgbClr val="585858"/>
                </a:solidFill>
                <a:latin typeface="Verdana"/>
                <a:cs typeface="Verdana"/>
              </a:rPr>
              <a:t>melhor	</a:t>
            </a:r>
            <a:r>
              <a:rPr sz="2400" b="1" spc="-60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400" b="1" spc="-3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400" b="1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2400" b="1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400" b="1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2400" b="1" spc="-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Verdana"/>
                <a:cs typeface="Verdana"/>
              </a:rPr>
              <a:t>Oracle?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9670" y="7221037"/>
            <a:ext cx="6376035" cy="140525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mesmos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recursos,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local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na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585858"/>
                </a:solidFill>
                <a:latin typeface="Verdana"/>
                <a:cs typeface="Verdana"/>
              </a:rPr>
              <a:t>nuvem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83400"/>
              </a:lnSpc>
              <a:spcBef>
                <a:spcPts val="1585"/>
              </a:spcBef>
              <a:tabLst>
                <a:tab pos="1069340" algn="l"/>
              </a:tabLst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Oracle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Exadata permite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clientes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executem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banco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Oracle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mesmo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alto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desempenho,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escala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	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disponibilidade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sempre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4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necessário.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2409" y="8956890"/>
            <a:ext cx="6847840" cy="16351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Maior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automação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5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escala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permite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as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organizações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acelerem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suas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transformações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digitais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usando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serviços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banco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totalmente  automatizados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center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lidar</a:t>
            </a:r>
            <a:r>
              <a:rPr sz="18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questões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soberania,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latência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dados.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3151" y="7614919"/>
            <a:ext cx="6791959" cy="1252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r>
              <a:rPr sz="2050" spc="-2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infraestrutura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gerenciamento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baixos</a:t>
            </a:r>
            <a:endParaRPr sz="2050">
              <a:latin typeface="Verdana"/>
              <a:cs typeface="Verdana"/>
            </a:endParaRPr>
          </a:p>
          <a:p>
            <a:pPr marL="12700" marR="274320">
              <a:lnSpc>
                <a:spcPct val="83400"/>
              </a:lnSpc>
              <a:spcBef>
                <a:spcPts val="1785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Oracle Exadata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permite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clientes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reduzam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custos 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consolidando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cargas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trabalho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menos</a:t>
            </a:r>
            <a:r>
              <a:rPr sz="180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infraestrutura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menos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licenças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Oracle.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3151" y="9123933"/>
            <a:ext cx="6543040" cy="1481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Maior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desempenho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todas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cargas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789"/>
              </a:spcBef>
            </a:pP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Permite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clientes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configurem</a:t>
            </a:r>
            <a:r>
              <a:rPr sz="180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forma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independente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problemas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computação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armazenamento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atender 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aos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requisitos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carga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trabalho 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atuais,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permitindo-lhes 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reduzir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custos.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82519" y="528319"/>
            <a:ext cx="4653280" cy="6289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117339" cy="517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10620"/>
            <a:chOff x="0" y="0"/>
            <a:chExt cx="20104100" cy="11310620"/>
          </a:xfrm>
        </p:grpSpPr>
        <p:sp>
          <p:nvSpPr>
            <p:cNvPr id="3" name="object 3"/>
            <p:cNvSpPr/>
            <p:nvPr/>
          </p:nvSpPr>
          <p:spPr>
            <a:xfrm>
              <a:off x="345440" y="0"/>
              <a:ext cx="19758660" cy="11112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9359" y="4737099"/>
              <a:ext cx="8572500" cy="65735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2059" y="2971799"/>
              <a:ext cx="8572500" cy="83388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1740" y="1480819"/>
              <a:ext cx="8572500" cy="8572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462779"/>
              <a:ext cx="7190740" cy="6847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999739"/>
              <a:ext cx="7195820" cy="83108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480819"/>
              <a:ext cx="7193280" cy="8572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4130039" cy="52044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7630" y="1621852"/>
            <a:ext cx="11134090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Licenciamento</a:t>
            </a:r>
            <a:r>
              <a:rPr spc="-355" dirty="0"/>
              <a:t> </a:t>
            </a:r>
            <a:r>
              <a:rPr spc="-60" dirty="0"/>
              <a:t>Oracle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50845" y="2935730"/>
            <a:ext cx="11484610" cy="190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339725" algn="l"/>
                <a:tab pos="2661920" algn="l"/>
              </a:tabLst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	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Accerte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é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Parceira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Oracle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desde 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2010,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atuando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uma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revenda 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autorizada</a:t>
            </a:r>
            <a:r>
              <a:rPr sz="205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205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	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disponibiliza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toda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expertise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sz="205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colaboradores,</a:t>
            </a:r>
            <a:r>
              <a:rPr sz="205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aliado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aos 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produtos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um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dos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principais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fornecedores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3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mercado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mundial.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Produtos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Oracle:</a:t>
            </a:r>
            <a:r>
              <a:rPr sz="2050" spc="-3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205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Database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12c,</a:t>
            </a:r>
            <a:r>
              <a:rPr sz="2050" spc="-3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18c,</a:t>
            </a:r>
            <a:r>
              <a:rPr sz="2050" spc="-3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19c,</a:t>
            </a:r>
            <a:r>
              <a:rPr sz="2050" spc="-3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MySQL,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Enterprise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Standard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Edition.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3215" y="5433392"/>
            <a:ext cx="6842759" cy="14058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Reduza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operacionais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até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90%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Reduza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gerenciamento,</a:t>
            </a:r>
            <a:r>
              <a:rPr sz="1800" spc="-4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manutenção 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dos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bancos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dados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Oracle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automação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orientada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ao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machine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learning.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03733" y="8438839"/>
            <a:ext cx="5880735" cy="117856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Implante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onde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você</a:t>
            </a:r>
            <a:r>
              <a:rPr sz="2050" spc="-5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precisar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ts val="1980"/>
              </a:lnSpc>
              <a:spcBef>
                <a:spcPts val="1235"/>
              </a:spcBef>
            </a:pP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Implante</a:t>
            </a:r>
            <a:r>
              <a:rPr sz="1800" spc="-2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Database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sempre</a:t>
            </a:r>
            <a:r>
              <a:rPr sz="180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necessário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80"/>
              </a:lnSpc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center,</a:t>
            </a:r>
            <a:r>
              <a:rPr sz="180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nuvem</a:t>
            </a:r>
            <a:r>
              <a:rPr sz="180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pública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ou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nuvem</a:t>
            </a:r>
            <a:r>
              <a:rPr sz="180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privada.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3215" y="6926532"/>
            <a:ext cx="7023734" cy="11772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Proteção</a:t>
            </a:r>
            <a:r>
              <a:rPr sz="205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contra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violações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ts val="1980"/>
              </a:lnSpc>
              <a:spcBef>
                <a:spcPts val="1230"/>
              </a:spcBef>
            </a:pP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Avalie,</a:t>
            </a:r>
            <a:r>
              <a:rPr sz="180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detecte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preveja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ameaças</a:t>
            </a:r>
            <a:r>
              <a:rPr sz="180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à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80"/>
              </a:lnSpc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soluções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Oracle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Databases.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3215" y="8567165"/>
            <a:ext cx="6607175" cy="1024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um</a:t>
            </a:r>
            <a:r>
              <a:rPr sz="205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único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205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789"/>
              </a:spcBef>
            </a:pP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Desenvolvedores</a:t>
            </a:r>
            <a:r>
              <a:rPr sz="180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aplicativos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gratuitos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transformações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complexas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redundantes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um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banco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dados.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03733" y="6907999"/>
            <a:ext cx="5685155" cy="11779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Tome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decisões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rápidas</a:t>
            </a:r>
            <a:r>
              <a:rPr sz="205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melhores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Aprendizado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máquina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algoritmos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eficientes  executados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dentro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banco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3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dados.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03733" y="5439600"/>
            <a:ext cx="5213350" cy="13512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85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Maximize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retorno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40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205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investimento</a:t>
            </a:r>
            <a:endParaRPr sz="2050">
              <a:latin typeface="Verdana"/>
              <a:cs typeface="Verdana"/>
            </a:endParaRPr>
          </a:p>
          <a:p>
            <a:pPr marL="12700" marR="5080" algn="just">
              <a:lnSpc>
                <a:spcPts val="1800"/>
              </a:lnSpc>
              <a:spcBef>
                <a:spcPts val="1390"/>
              </a:spcBef>
            </a:pP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Autonomous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Database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oferece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uma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economia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significativa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ROI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417%em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cinco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anos,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com 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apenas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cinco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meses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4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retorno.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65580" y="337819"/>
            <a:ext cx="4310380" cy="5326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0744200"/>
            <a:ext cx="20104099" cy="566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5356" y="6382702"/>
            <a:ext cx="499140" cy="50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82359" y="584985"/>
            <a:ext cx="13893800" cy="10725785"/>
            <a:chOff x="6182359" y="584985"/>
            <a:chExt cx="13893800" cy="10725785"/>
          </a:xfrm>
        </p:grpSpPr>
        <p:sp>
          <p:nvSpPr>
            <p:cNvPr id="4" name="object 4"/>
            <p:cNvSpPr/>
            <p:nvPr/>
          </p:nvSpPr>
          <p:spPr>
            <a:xfrm>
              <a:off x="8864599" y="7204215"/>
              <a:ext cx="11211560" cy="41064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2359" y="2339339"/>
              <a:ext cx="8572500" cy="857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03402" y="584985"/>
              <a:ext cx="3502147" cy="21602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84451" y="1621852"/>
            <a:ext cx="12922250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Licenciamento</a:t>
            </a:r>
            <a:r>
              <a:rPr spc="-295" dirty="0"/>
              <a:t> </a:t>
            </a:r>
            <a:r>
              <a:rPr spc="295" dirty="0"/>
              <a:t>Microsoft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2726" y="3920743"/>
            <a:ext cx="11196320" cy="190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5"/>
              </a:spcBef>
              <a:tabLst>
                <a:tab pos="529590" algn="l"/>
                <a:tab pos="1444625" algn="l"/>
                <a:tab pos="1701164" algn="l"/>
                <a:tab pos="1748789" algn="l"/>
                <a:tab pos="2124710" algn="l"/>
                <a:tab pos="2619375" algn="l"/>
                <a:tab pos="2736215" algn="l"/>
                <a:tab pos="3040380" algn="l"/>
                <a:tab pos="3455670" algn="l"/>
                <a:tab pos="4142740" algn="l"/>
                <a:tab pos="4796790" algn="l"/>
                <a:tab pos="4977765" algn="l"/>
                <a:tab pos="5200650" algn="l"/>
                <a:tab pos="5614035" algn="l"/>
                <a:tab pos="5951855" algn="l"/>
                <a:tab pos="6649084" algn="l"/>
                <a:tab pos="6875145" algn="l"/>
                <a:tab pos="7244080" algn="l"/>
                <a:tab pos="7369175" algn="l"/>
                <a:tab pos="7738745" algn="l"/>
                <a:tab pos="8305165" algn="l"/>
                <a:tab pos="8910320" algn="l"/>
                <a:tab pos="9664065" algn="l"/>
                <a:tab pos="9742805" algn="l"/>
                <a:tab pos="9869805" algn="l"/>
              </a:tabLst>
            </a:pP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Os	</a:t>
            </a:r>
            <a:r>
              <a:rPr sz="2050" spc="195" dirty="0">
                <a:solidFill>
                  <a:srgbClr val="585858"/>
                </a:solidFill>
                <a:latin typeface="Verdana"/>
                <a:cs typeface="Verdana"/>
              </a:rPr>
              <a:t>contratos	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de	</a:t>
            </a:r>
            <a:r>
              <a:rPr sz="2050" spc="200" dirty="0">
                <a:solidFill>
                  <a:srgbClr val="585858"/>
                </a:solidFill>
                <a:latin typeface="Verdana"/>
                <a:cs typeface="Verdana"/>
              </a:rPr>
              <a:t>Licenciamento	</a:t>
            </a:r>
            <a:r>
              <a:rPr sz="2050" spc="150" dirty="0">
                <a:solidFill>
                  <a:srgbClr val="585858"/>
                </a:solidFill>
                <a:latin typeface="Verdana"/>
                <a:cs typeface="Verdana"/>
              </a:rPr>
              <a:t>por	</a:t>
            </a:r>
            <a:r>
              <a:rPr sz="2050" spc="160" dirty="0">
                <a:solidFill>
                  <a:srgbClr val="585858"/>
                </a:solidFill>
                <a:latin typeface="Verdana"/>
                <a:cs typeface="Verdana"/>
              </a:rPr>
              <a:t>Volume	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da		</a:t>
            </a:r>
            <a:r>
              <a:rPr sz="2050" spc="195" dirty="0">
                <a:solidFill>
                  <a:srgbClr val="585858"/>
                </a:solidFill>
                <a:latin typeface="Verdana"/>
                <a:cs typeface="Verdana"/>
              </a:rPr>
              <a:t>Microsoft	</a:t>
            </a:r>
            <a:r>
              <a:rPr sz="2050" spc="155" dirty="0">
                <a:solidFill>
                  <a:srgbClr val="585858"/>
                </a:solidFill>
                <a:latin typeface="Verdana"/>
                <a:cs typeface="Verdana"/>
              </a:rPr>
              <a:t>para		</a:t>
            </a:r>
            <a:r>
              <a:rPr sz="2050" spc="180" dirty="0">
                <a:solidFill>
                  <a:srgbClr val="585858"/>
                </a:solidFill>
                <a:latin typeface="Verdana"/>
                <a:cs typeface="Verdana"/>
              </a:rPr>
              <a:t>governo,  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edu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caçã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,	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sa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úd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	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2050" spc="229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rg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2050" spc="220" dirty="0">
                <a:solidFill>
                  <a:srgbClr val="585858"/>
                </a:solidFill>
                <a:latin typeface="Verdana"/>
                <a:cs typeface="Verdana"/>
              </a:rPr>
              <a:t>z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aç</a:t>
            </a:r>
            <a:r>
              <a:rPr sz="2050" spc="229" dirty="0">
                <a:solidFill>
                  <a:srgbClr val="585858"/>
                </a:solidFill>
                <a:latin typeface="Verdana"/>
                <a:cs typeface="Verdana"/>
              </a:rPr>
              <a:t>õ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f</a:t>
            </a:r>
            <a:r>
              <a:rPr sz="2050" spc="-50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2050" spc="200" dirty="0">
                <a:solidFill>
                  <a:srgbClr val="585858"/>
                </a:solidFill>
                <a:latin typeface="Verdana"/>
                <a:cs typeface="Verdana"/>
              </a:rPr>
              <a:t>v</a:t>
            </a:r>
            <a:r>
              <a:rPr sz="2050" spc="229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2050" spc="229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210" dirty="0">
                <a:solidFill>
                  <a:srgbClr val="585858"/>
                </a:solidFill>
                <a:latin typeface="Verdana"/>
                <a:cs typeface="Verdana"/>
              </a:rPr>
              <a:t>fe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re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		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050" spc="229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2050" spc="225" dirty="0">
                <a:solidFill>
                  <a:srgbClr val="585858"/>
                </a:solidFill>
                <a:latin typeface="Verdana"/>
                <a:cs typeface="Verdana"/>
              </a:rPr>
              <a:t>ç</a:t>
            </a:r>
            <a:r>
              <a:rPr sz="2050" spc="229" dirty="0">
                <a:solidFill>
                  <a:srgbClr val="585858"/>
                </a:solidFill>
                <a:latin typeface="Verdana"/>
                <a:cs typeface="Verdana"/>
              </a:rPr>
              <a:t>õ</a:t>
            </a:r>
            <a:r>
              <a:rPr sz="2050" spc="21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s   f</a:t>
            </a:r>
            <a:r>
              <a:rPr sz="2050" spc="-4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lexíveis	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		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acessíveis	</a:t>
            </a:r>
            <a:r>
              <a:rPr sz="2050" spc="145" dirty="0">
                <a:solidFill>
                  <a:srgbClr val="585858"/>
                </a:solidFill>
                <a:latin typeface="Verdana"/>
                <a:cs typeface="Verdana"/>
              </a:rPr>
              <a:t>que	</a:t>
            </a:r>
            <a:r>
              <a:rPr sz="2050" spc="150" dirty="0">
                <a:solidFill>
                  <a:srgbClr val="585858"/>
                </a:solidFill>
                <a:latin typeface="Verdana"/>
                <a:cs typeface="Verdana"/>
              </a:rPr>
              <a:t>são	</a:t>
            </a:r>
            <a:r>
              <a:rPr sz="2050" spc="200" dirty="0">
                <a:solidFill>
                  <a:srgbClr val="585858"/>
                </a:solidFill>
                <a:latin typeface="Verdana"/>
                <a:cs typeface="Verdana"/>
              </a:rPr>
              <a:t>personalizadas	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de	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acordo	</a:t>
            </a:r>
            <a:r>
              <a:rPr sz="2050" spc="155" dirty="0">
                <a:solidFill>
                  <a:srgbClr val="585858"/>
                </a:solidFill>
                <a:latin typeface="Verdana"/>
                <a:cs typeface="Verdana"/>
              </a:rPr>
              <a:t>com	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489075" algn="l"/>
                <a:tab pos="1983105" algn="l"/>
                <a:tab pos="3979545" algn="l"/>
                <a:tab pos="4283710" algn="l"/>
                <a:tab pos="4752340" algn="l"/>
                <a:tab pos="6816725" algn="l"/>
                <a:tab pos="7311390" algn="l"/>
              </a:tabLst>
            </a:pP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tamanho	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da	</a:t>
            </a:r>
            <a:r>
              <a:rPr sz="2050" spc="200" dirty="0">
                <a:solidFill>
                  <a:srgbClr val="585858"/>
                </a:solidFill>
                <a:latin typeface="Verdana"/>
                <a:cs typeface="Verdana"/>
              </a:rPr>
              <a:t>organização	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	</a:t>
            </a:r>
            <a:r>
              <a:rPr sz="2050" spc="114" dirty="0">
                <a:solidFill>
                  <a:srgbClr val="585858"/>
                </a:solidFill>
                <a:latin typeface="Verdana"/>
                <a:cs typeface="Verdana"/>
              </a:rPr>
              <a:t>as	</a:t>
            </a:r>
            <a:r>
              <a:rPr sz="2050" spc="195" dirty="0">
                <a:solidFill>
                  <a:srgbClr val="585858"/>
                </a:solidFill>
                <a:latin typeface="Verdana"/>
                <a:cs typeface="Verdana"/>
              </a:rPr>
              <a:t>preferências	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de	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compra.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9504" y="6620826"/>
            <a:ext cx="5824855" cy="2449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Azure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95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Microsoft Azure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 um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conjunto de serviços de  nuvem que está sempre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expansão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ajudar  a sua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organização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enfrentar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desafios de 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negócios.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Ele oferece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liberdade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criar, 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administrar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implantar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aplicativos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em uma  enorme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rede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global,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usando suas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ferramentas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estruturas</a:t>
            </a:r>
            <a:r>
              <a:rPr sz="1800" spc="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favoritas.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9955" y="6591680"/>
            <a:ext cx="5855335" cy="1875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Office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Office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365</a:t>
            </a:r>
            <a:endParaRPr sz="205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290"/>
              </a:spcBef>
            </a:pP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Obtenha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125" dirty="0">
                <a:solidFill>
                  <a:srgbClr val="585858"/>
                </a:solidFill>
                <a:latin typeface="Verdana"/>
                <a:cs typeface="Verdana"/>
              </a:rPr>
              <a:t>aplicativos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móveis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da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área </a:t>
            </a:r>
            <a:r>
              <a:rPr sz="1800" spc="13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trabalho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Office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mais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atuais,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além </a:t>
            </a:r>
            <a:r>
              <a:rPr sz="1800" spc="13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serviços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colaboração </a:t>
            </a:r>
            <a:r>
              <a:rPr sz="1800" spc="125" dirty="0">
                <a:solidFill>
                  <a:srgbClr val="585858"/>
                </a:solidFill>
                <a:latin typeface="Verdana"/>
                <a:cs typeface="Verdana"/>
              </a:rPr>
              <a:t>integrados, </a:t>
            </a:r>
            <a:r>
              <a:rPr sz="1800" spc="145" dirty="0">
                <a:solidFill>
                  <a:srgbClr val="585858"/>
                </a:solidFill>
                <a:latin typeface="Verdana"/>
                <a:cs typeface="Verdana"/>
              </a:rPr>
              <a:t>em 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conjunto </a:t>
            </a:r>
            <a:r>
              <a:rPr sz="1800" spc="95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recursos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25" dirty="0">
                <a:solidFill>
                  <a:srgbClr val="585858"/>
                </a:solidFill>
                <a:latin typeface="Verdana"/>
                <a:cs typeface="Verdana"/>
              </a:rPr>
              <a:t>conformidade 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avançados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todo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potencial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1800" spc="2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Verdana"/>
                <a:cs typeface="Verdana"/>
              </a:rPr>
              <a:t>TI.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064000" cy="5130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0744200"/>
            <a:ext cx="20104099" cy="566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076160" cy="11310620"/>
            <a:chOff x="0" y="0"/>
            <a:chExt cx="20076160" cy="11310620"/>
          </a:xfrm>
        </p:grpSpPr>
        <p:sp>
          <p:nvSpPr>
            <p:cNvPr id="3" name="object 3"/>
            <p:cNvSpPr/>
            <p:nvPr/>
          </p:nvSpPr>
          <p:spPr>
            <a:xfrm>
              <a:off x="10683240" y="7888792"/>
              <a:ext cx="9392920" cy="3421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55079" y="3482339"/>
              <a:ext cx="8575040" cy="7828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5079" y="358139"/>
              <a:ext cx="8575040" cy="857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482339"/>
              <a:ext cx="7302500" cy="78282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139"/>
              <a:ext cx="7287259" cy="8572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218939" cy="51333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96406" y="677771"/>
              <a:ext cx="3433010" cy="2072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84451" y="1623631"/>
            <a:ext cx="12894310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Licenciamento</a:t>
            </a:r>
            <a:r>
              <a:rPr spc="-315" dirty="0"/>
              <a:t> </a:t>
            </a:r>
            <a:r>
              <a:rPr spc="295" dirty="0"/>
              <a:t>Microsoft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29990" y="7678639"/>
            <a:ext cx="5523230" cy="16300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Microsoft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365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nuvem de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produtividade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une os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melhores 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aplicativos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do Office, serviços de nuvem 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inteligente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segurança avançada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ajudar 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você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produzir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mais.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1234" y="7762620"/>
            <a:ext cx="5858510" cy="2149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 Center</a:t>
            </a:r>
            <a:endParaRPr sz="205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290"/>
              </a:spcBef>
            </a:pP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Mantenha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controle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da TI com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System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Center. </a:t>
            </a:r>
            <a:r>
              <a:rPr sz="1800" spc="5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Simplifique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implantação,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configuração, 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gerenciamento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o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monitoramento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sua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infraestrutura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seu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datacenter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definido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pelo 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software virtualizado,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enquanto aumenta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agilidade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o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desempenho.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990" y="4660264"/>
            <a:ext cx="5499735" cy="190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Dynamics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365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Dynamics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365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um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conjunto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aplicativos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negócios baseados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nuvem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inteligentes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que 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combina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CRM,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ERP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Realidade Misturada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Microsoft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Power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Platform para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criar soluções 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comerciais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preditivas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completas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baseadas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IA.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96319" y="4660264"/>
            <a:ext cx="5629275" cy="190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45" dirty="0">
                <a:solidFill>
                  <a:srgbClr val="585858"/>
                </a:solidFill>
                <a:latin typeface="Verdana"/>
                <a:cs typeface="Verdana"/>
              </a:rPr>
              <a:t>SQL</a:t>
            </a:r>
            <a:r>
              <a:rPr sz="2050" spc="-4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90"/>
              </a:spcBef>
            </a:pP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Crie aplicativos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essenciais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inteligentes usando  uma plataforma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banco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híbrida 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escalonável com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tudo incluído,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desde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desempenho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memória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a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segurança  avançada até as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análises em banco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dados.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0693400"/>
            <a:ext cx="20104099" cy="617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1939"/>
            <a:ext cx="20083780" cy="11028680"/>
            <a:chOff x="0" y="281939"/>
            <a:chExt cx="20083780" cy="11028680"/>
          </a:xfrm>
        </p:grpSpPr>
        <p:sp>
          <p:nvSpPr>
            <p:cNvPr id="3" name="object 3"/>
            <p:cNvSpPr/>
            <p:nvPr/>
          </p:nvSpPr>
          <p:spPr>
            <a:xfrm>
              <a:off x="8872219" y="7088290"/>
              <a:ext cx="11211560" cy="4204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19520" y="3482339"/>
              <a:ext cx="8572499" cy="78282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19520" y="281939"/>
              <a:ext cx="8572499" cy="857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15359"/>
              <a:ext cx="7221220" cy="77952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1939"/>
              <a:ext cx="7195820" cy="8572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92511" y="737835"/>
              <a:ext cx="3340033" cy="20072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4451" y="1624393"/>
            <a:ext cx="12894310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Licenciamento</a:t>
            </a:r>
            <a:r>
              <a:rPr spc="-315" dirty="0"/>
              <a:t> </a:t>
            </a:r>
            <a:r>
              <a:rPr spc="295" dirty="0"/>
              <a:t>Microsoft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20119" y="7783194"/>
            <a:ext cx="5750560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70" dirty="0">
                <a:solidFill>
                  <a:srgbClr val="585858"/>
                </a:solidFill>
                <a:latin typeface="Verdana"/>
                <a:cs typeface="Verdana"/>
              </a:rPr>
              <a:t>Termos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licenciamento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290"/>
              </a:spcBef>
            </a:pP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Confira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termos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licenciamento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definem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os 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termos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condições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dos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produtos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serviços online 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você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compra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por meio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programas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Licenciamento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por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Volume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Microsoft.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5421" y="4545710"/>
            <a:ext cx="5819775" cy="190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Windows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10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Windows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10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Windows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seguro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todos.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dispositivos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à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nuvem,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Windows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10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ajuda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fortalecer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identidade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proteger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dados,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protocolos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recursos projetados para prevenir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execução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malware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dispositivo.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8633" y="4555807"/>
            <a:ext cx="5706745" cy="1626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Windows</a:t>
            </a:r>
            <a:r>
              <a:rPr sz="2050" spc="-3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90" dirty="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95"/>
              </a:spcBef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Windows Server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 o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sistema operacional que  conecta ambientes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locais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Azure,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incluindo 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camadas adicionais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segurança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enquanto  ajuda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modernizar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aplicativos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infraestruturas.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20096480" cy="11310620"/>
            <a:chOff x="0" y="0"/>
            <a:chExt cx="20096480" cy="11310620"/>
          </a:xfrm>
        </p:grpSpPr>
        <p:sp>
          <p:nvSpPr>
            <p:cNvPr id="14" name="object 14"/>
            <p:cNvSpPr/>
            <p:nvPr/>
          </p:nvSpPr>
          <p:spPr>
            <a:xfrm>
              <a:off x="0" y="0"/>
              <a:ext cx="4132579" cy="51333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668000"/>
              <a:ext cx="20096479" cy="6426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88054" y="7742237"/>
            <a:ext cx="5295900" cy="1329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Resumos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sobre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 licenciamento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Saiba mais sobre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situações</a:t>
            </a:r>
            <a:r>
              <a:rPr sz="1800" spc="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complexas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080"/>
              </a:lnSpc>
              <a:spcBef>
                <a:spcPts val="135"/>
              </a:spcBef>
            </a:pP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licenciamento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envolvendo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novas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tecnologias 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ou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combinações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produtos.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2299"/>
            <a:ext cx="7195820" cy="10091420"/>
            <a:chOff x="0" y="622299"/>
            <a:chExt cx="7195820" cy="10091420"/>
          </a:xfrm>
        </p:grpSpPr>
        <p:sp>
          <p:nvSpPr>
            <p:cNvPr id="3" name="object 3"/>
            <p:cNvSpPr/>
            <p:nvPr/>
          </p:nvSpPr>
          <p:spPr>
            <a:xfrm>
              <a:off x="2669877" y="7650453"/>
              <a:ext cx="499709" cy="500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41219"/>
              <a:ext cx="719582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2299"/>
              <a:ext cx="719582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024860" y="0"/>
            <a:ext cx="4079240" cy="1131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273039"/>
            <a:ext cx="7195820" cy="6037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75889" y="621347"/>
            <a:ext cx="6901180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5" dirty="0"/>
              <a:t>Oracle</a:t>
            </a:r>
            <a:r>
              <a:rPr spc="145" dirty="0"/>
              <a:t> </a:t>
            </a:r>
            <a:r>
              <a:rPr spc="100" dirty="0"/>
              <a:t>Cloud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1191" y="2143442"/>
            <a:ext cx="12736830" cy="3059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50200"/>
              </a:lnSpc>
              <a:spcBef>
                <a:spcPts val="110"/>
              </a:spcBef>
            </a:pPr>
            <a:r>
              <a:rPr sz="2050" spc="180" dirty="0">
                <a:solidFill>
                  <a:srgbClr val="585858"/>
                </a:solidFill>
                <a:latin typeface="Verdana"/>
                <a:cs typeface="Verdana"/>
              </a:rPr>
              <a:t>Partindo 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princípio </a:t>
            </a:r>
            <a:r>
              <a:rPr sz="2050" spc="14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as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empresas 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estão </a:t>
            </a:r>
            <a:r>
              <a:rPr sz="2050" spc="114" dirty="0">
                <a:solidFill>
                  <a:srgbClr val="585858"/>
                </a:solidFill>
                <a:latin typeface="Verdana"/>
                <a:cs typeface="Verdana"/>
              </a:rPr>
              <a:t>se 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mudando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150" dirty="0">
                <a:solidFill>
                  <a:srgbClr val="585858"/>
                </a:solidFill>
                <a:latin typeface="Verdana"/>
                <a:cs typeface="Verdana"/>
              </a:rPr>
              <a:t>sua 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forma 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operar 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114" dirty="0">
                <a:solidFill>
                  <a:srgbClr val="585858"/>
                </a:solidFill>
                <a:latin typeface="Verdana"/>
                <a:cs typeface="Verdana"/>
              </a:rPr>
              <a:t>se </a:t>
            </a:r>
            <a:r>
              <a:rPr sz="2050" spc="195" dirty="0">
                <a:solidFill>
                  <a:srgbClr val="585858"/>
                </a:solidFill>
                <a:latin typeface="Verdana"/>
                <a:cs typeface="Verdana"/>
              </a:rPr>
              <a:t>adaptando,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Oracle </a:t>
            </a:r>
            <a:r>
              <a:rPr sz="2050" spc="195" dirty="0">
                <a:solidFill>
                  <a:srgbClr val="585858"/>
                </a:solidFill>
                <a:latin typeface="Verdana"/>
                <a:cs typeface="Verdana"/>
              </a:rPr>
              <a:t>apresenta 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um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produto </a:t>
            </a:r>
            <a:r>
              <a:rPr sz="2050" spc="14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contribui </a:t>
            </a:r>
            <a:r>
              <a:rPr sz="2050" spc="155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redução </a:t>
            </a:r>
            <a:r>
              <a:rPr sz="2050" spc="110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custos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despesas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aumenta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controle </a:t>
            </a:r>
            <a:r>
              <a:rPr sz="2050" spc="175" dirty="0">
                <a:solidFill>
                  <a:srgbClr val="585858"/>
                </a:solidFill>
                <a:latin typeface="Verdana"/>
                <a:cs typeface="Verdana"/>
              </a:rPr>
              <a:t>sobre </a:t>
            </a:r>
            <a:r>
              <a:rPr sz="2050" spc="114" dirty="0">
                <a:solidFill>
                  <a:srgbClr val="585858"/>
                </a:solidFill>
                <a:latin typeface="Verdana"/>
                <a:cs typeface="Verdana"/>
              </a:rPr>
              <a:t>as </a:t>
            </a:r>
            <a:r>
              <a:rPr sz="2050" spc="195" dirty="0">
                <a:solidFill>
                  <a:srgbClr val="585858"/>
                </a:solidFill>
                <a:latin typeface="Verdana"/>
                <a:cs typeface="Verdana"/>
              </a:rPr>
              <a:t>necessidades </a:t>
            </a:r>
            <a:r>
              <a:rPr sz="2050" spc="200" dirty="0">
                <a:solidFill>
                  <a:srgbClr val="585858"/>
                </a:solidFill>
                <a:latin typeface="Verdana"/>
                <a:cs typeface="Verdana"/>
              </a:rPr>
              <a:t>tecnológicas </a:t>
            </a:r>
            <a:r>
              <a:rPr sz="2050" spc="145" dirty="0">
                <a:solidFill>
                  <a:srgbClr val="585858"/>
                </a:solidFill>
                <a:latin typeface="Verdana"/>
                <a:cs typeface="Verdana"/>
              </a:rPr>
              <a:t>que  </a:t>
            </a:r>
            <a:r>
              <a:rPr sz="2050" spc="165" dirty="0">
                <a:solidFill>
                  <a:srgbClr val="585858"/>
                </a:solidFill>
                <a:latin typeface="Verdana"/>
                <a:cs typeface="Verdana"/>
              </a:rPr>
              <a:t>cada </a:t>
            </a:r>
            <a:r>
              <a:rPr sz="2050" spc="185" dirty="0">
                <a:solidFill>
                  <a:srgbClr val="585858"/>
                </a:solidFill>
                <a:latin typeface="Verdana"/>
                <a:cs typeface="Verdana"/>
              </a:rPr>
              <a:t>empresa precisa </a:t>
            </a:r>
            <a:r>
              <a:rPr sz="2050" spc="155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enfrentar </a:t>
            </a:r>
            <a:r>
              <a:rPr sz="2050" spc="114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desafios </a:t>
            </a:r>
            <a:r>
              <a:rPr sz="2050" spc="14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2050" spc="9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40" dirty="0">
                <a:solidFill>
                  <a:srgbClr val="585858"/>
                </a:solidFill>
                <a:latin typeface="Verdana"/>
                <a:cs typeface="Verdana"/>
              </a:rPr>
              <a:t>vem </a:t>
            </a:r>
            <a:r>
              <a:rPr sz="2050" spc="190" dirty="0">
                <a:solidFill>
                  <a:srgbClr val="585858"/>
                </a:solidFill>
                <a:latin typeface="Verdana"/>
                <a:cs typeface="Verdana"/>
              </a:rPr>
              <a:t>surgindo.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Verdana"/>
              <a:cs typeface="Verdana"/>
            </a:endParaRPr>
          </a:p>
          <a:p>
            <a:pPr marL="1302385" marR="2567305">
              <a:lnSpc>
                <a:spcPct val="100000"/>
              </a:lnSpc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primeira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nuvem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criada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otimizada especificamente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suportar 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cargas de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trabalho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 classe</a:t>
            </a:r>
            <a:r>
              <a:rPr sz="205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empresarial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1129" y="9271000"/>
            <a:ext cx="8997315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Simplifica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forma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como as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organizações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migram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cargas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trabalho  locais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nuvem.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1129" y="6105207"/>
            <a:ext cx="9199245" cy="23736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50495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Permite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empresas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qualquer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tamanho executem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seus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bancos 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aplicativos mais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críticos,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alto volume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alto 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desempenho.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Impulsiona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transformação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digital,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capacitando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desenvolvedores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aumentando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envolvimento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cliente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todas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as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interações sociais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aplicativos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móveis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569459" cy="413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32860" y="2501899"/>
            <a:ext cx="3078480" cy="162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51960" y="5534659"/>
            <a:ext cx="2250440" cy="1186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95800" y="7937500"/>
            <a:ext cx="1729740" cy="934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10620"/>
            <a:chOff x="0" y="0"/>
            <a:chExt cx="20104100" cy="11310620"/>
          </a:xfrm>
        </p:grpSpPr>
        <p:sp>
          <p:nvSpPr>
            <p:cNvPr id="3" name="object 3"/>
            <p:cNvSpPr/>
            <p:nvPr/>
          </p:nvSpPr>
          <p:spPr>
            <a:xfrm>
              <a:off x="2748279" y="2539"/>
              <a:ext cx="17355820" cy="976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5080" y="2151379"/>
              <a:ext cx="8572500" cy="8572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0159" y="3665219"/>
              <a:ext cx="8572500" cy="7645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4919" y="5273039"/>
              <a:ext cx="8572499" cy="60375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234939"/>
              <a:ext cx="7218680" cy="60756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2999"/>
              <a:ext cx="7208520" cy="76276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161539"/>
              <a:ext cx="7228840" cy="8572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4185920" cy="4605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7630" y="568388"/>
            <a:ext cx="7618730" cy="23266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800"/>
              </a:spcBef>
            </a:pPr>
            <a:r>
              <a:rPr spc="-85" dirty="0"/>
              <a:t>Soluções </a:t>
            </a:r>
            <a:r>
              <a:rPr dirty="0"/>
              <a:t>de  </a:t>
            </a:r>
            <a:r>
              <a:rPr spc="-45" dirty="0"/>
              <a:t>Backup</a:t>
            </a:r>
            <a:r>
              <a:rPr spc="-720" dirty="0"/>
              <a:t> </a:t>
            </a:r>
            <a:r>
              <a:rPr spc="-170" dirty="0"/>
              <a:t>Veeam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60904" y="3518024"/>
            <a:ext cx="15768955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  <a:tabLst>
                <a:tab pos="6861175" algn="l"/>
                <a:tab pos="11111230" algn="l"/>
              </a:tabLst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2050" spc="-70" dirty="0">
                <a:solidFill>
                  <a:srgbClr val="585858"/>
                </a:solidFill>
                <a:latin typeface="Verdana"/>
                <a:cs typeface="Verdana"/>
              </a:rPr>
              <a:t>Veeam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Backup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&amp;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Replication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oferece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disponibilidade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TODAS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as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suas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cargas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	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trabalho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2050" spc="-85" dirty="0">
                <a:solidFill>
                  <a:srgbClr val="585858"/>
                </a:solidFill>
                <a:latin typeface="Verdana"/>
                <a:cs typeface="Verdana"/>
              </a:rPr>
              <a:t>nuvem,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virtuais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4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físicas. 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um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console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único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gerenciamento,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é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possível	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gerenciar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backup,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recuperação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replicação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todos os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seus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aplicações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80" dirty="0">
                <a:solidFill>
                  <a:srgbClr val="585858"/>
                </a:solidFill>
                <a:latin typeface="Verdana"/>
                <a:cs typeface="Verdana"/>
              </a:rPr>
              <a:t>maneira 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simples,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flexível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confiável.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Uma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solução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aplicada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consultoria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 Accerte </a:t>
            </a:r>
            <a:r>
              <a:rPr sz="2050" spc="-60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tem  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20" dirty="0">
                <a:solidFill>
                  <a:srgbClr val="585858"/>
                </a:solidFill>
                <a:latin typeface="Verdana"/>
                <a:cs typeface="Verdana"/>
              </a:rPr>
              <a:t>10</a:t>
            </a:r>
            <a:r>
              <a:rPr sz="2050" spc="-3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anos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experiência</a:t>
            </a:r>
            <a:r>
              <a:rPr sz="205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sz="205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mercado.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0553" y="5954084"/>
            <a:ext cx="7176134" cy="140716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Backup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Confiável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5"/>
              </a:spcBef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Faça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backups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confiáveis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qualquer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carga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trabalho,</a:t>
            </a:r>
            <a:r>
              <a:rPr sz="180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aproveite 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tempos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backup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mais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curtos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reduza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custos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operacionais 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uma flexibilidade</a:t>
            </a:r>
            <a:r>
              <a:rPr sz="1800" spc="-3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inigualável.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41580" y="9081830"/>
            <a:ext cx="5124450" cy="11772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Dados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Backup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Reutilize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seus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backup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garantir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segurança,</a:t>
            </a:r>
            <a:r>
              <a:rPr sz="1800" spc="-3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conformidade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recuperabilidade.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0553" y="7476442"/>
            <a:ext cx="6703059" cy="11772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Portabilidade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2050" spc="-3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Nuvem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Faça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backup,</a:t>
            </a:r>
            <a:r>
              <a:rPr sz="1800" spc="-3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recuperação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ou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migração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qualquer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carga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trabalho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partir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Verdana"/>
                <a:cs typeface="Verdana"/>
              </a:rPr>
              <a:t>AWS</a:t>
            </a:r>
            <a:r>
              <a:rPr sz="180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ou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Microsoft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Azure.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0553" y="9250108"/>
            <a:ext cx="6683375" cy="1024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Recuperação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Rápida</a:t>
            </a:r>
            <a:endParaRPr sz="2050">
              <a:latin typeface="Verdana"/>
              <a:cs typeface="Verdana"/>
            </a:endParaRPr>
          </a:p>
          <a:p>
            <a:pPr marL="12700" marR="12065">
              <a:lnSpc>
                <a:spcPts val="1800"/>
              </a:lnSpc>
              <a:spcBef>
                <a:spcPts val="1795"/>
              </a:spcBef>
            </a:pP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Restaurações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muito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rápidas para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arquivos,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VMs, </a:t>
            </a:r>
            <a:r>
              <a:rPr sz="1800" spc="55" dirty="0">
                <a:solidFill>
                  <a:srgbClr val="585858"/>
                </a:solidFill>
                <a:latin typeface="Verdana"/>
                <a:cs typeface="Verdana"/>
              </a:rPr>
              <a:t>NAS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aplicações,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garantindo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baixos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tempo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recuperação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(RTOs).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41580" y="7450670"/>
            <a:ext cx="5783580" cy="11779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50" spc="-10" dirty="0">
                <a:solidFill>
                  <a:srgbClr val="585858"/>
                </a:solidFill>
                <a:latin typeface="Verdana"/>
                <a:cs typeface="Verdana"/>
              </a:rPr>
              <a:t>Replicação</a:t>
            </a:r>
            <a:r>
              <a:rPr sz="205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Segura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replicação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baseada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imagem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recuperação 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desastres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simplificada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aumentar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rapidez.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41580" y="5960328"/>
            <a:ext cx="5862320" cy="135255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Storage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Inteligente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395"/>
              </a:spcBef>
            </a:pP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Crie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backups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rápidos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réplicas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partir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snapshots, 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usando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hardware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praticamente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qualquer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um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dos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maiores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provedores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storage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mundo.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4919" y="2303779"/>
            <a:ext cx="8572500" cy="9006840"/>
            <a:chOff x="7614919" y="2303779"/>
            <a:chExt cx="8572500" cy="9006840"/>
          </a:xfrm>
        </p:grpSpPr>
        <p:sp>
          <p:nvSpPr>
            <p:cNvPr id="3" name="object 3"/>
            <p:cNvSpPr/>
            <p:nvPr/>
          </p:nvSpPr>
          <p:spPr>
            <a:xfrm>
              <a:off x="11658282" y="9239360"/>
              <a:ext cx="500062" cy="4999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4919" y="3667759"/>
              <a:ext cx="8572499" cy="76428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4919" y="2303779"/>
              <a:ext cx="8572499" cy="857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0104100" cy="11310620"/>
            <a:chOff x="0" y="0"/>
            <a:chExt cx="20104100" cy="11310620"/>
          </a:xfrm>
        </p:grpSpPr>
        <p:sp>
          <p:nvSpPr>
            <p:cNvPr id="7" name="object 7"/>
            <p:cNvSpPr/>
            <p:nvPr/>
          </p:nvSpPr>
          <p:spPr>
            <a:xfrm>
              <a:off x="2710936" y="9138807"/>
              <a:ext cx="499383" cy="500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5539"/>
              <a:ext cx="7233920" cy="7625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186939"/>
              <a:ext cx="7233920" cy="8572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20104099" cy="37490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5466" y="611568"/>
            <a:ext cx="8321040" cy="23266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800"/>
              </a:spcBef>
            </a:pPr>
            <a:r>
              <a:rPr spc="-85" dirty="0">
                <a:solidFill>
                  <a:srgbClr val="FFFFFF"/>
                </a:solidFill>
              </a:rPr>
              <a:t>Soluções </a:t>
            </a:r>
            <a:r>
              <a:rPr dirty="0">
                <a:solidFill>
                  <a:srgbClr val="FFFFFF"/>
                </a:solidFill>
              </a:rPr>
              <a:t>de  </a:t>
            </a:r>
            <a:r>
              <a:rPr spc="-80" dirty="0">
                <a:solidFill>
                  <a:srgbClr val="FFFFFF"/>
                </a:solidFill>
              </a:rPr>
              <a:t>Firewall</a:t>
            </a:r>
            <a:r>
              <a:rPr spc="-80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Fortinet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75303" y="6030292"/>
            <a:ext cx="7188834" cy="14058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Gerenciar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riscos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2050" spc="-5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interna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FortiGate </a:t>
            </a:r>
            <a:r>
              <a:rPr sz="1800" spc="35" dirty="0">
                <a:solidFill>
                  <a:srgbClr val="585858"/>
                </a:solidFill>
                <a:latin typeface="Verdana"/>
                <a:cs typeface="Verdana"/>
              </a:rPr>
              <a:t>NGFWs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oferece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segmentação baseada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rede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para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reduzir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superfície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ataque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inibir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capacidade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um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ataque 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se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espalhar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lateralmente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dentro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rede.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5303" y="7513907"/>
            <a:ext cx="7075170" cy="11772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Gerenciar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riscos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2050" spc="-5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externos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Verificação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diária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Central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Comando 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24x7,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garantindo 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ambiente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esteja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seguro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operando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integralmente.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5303" y="9158351"/>
            <a:ext cx="7036434" cy="1023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Gerenciar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vulnerabilidades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790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FortiGate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oferece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IPS</a:t>
            </a:r>
            <a:r>
              <a:rPr sz="1800" spc="-2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consolidado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sem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degradar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desempenho 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fornecer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patching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prevenir</a:t>
            </a:r>
            <a:r>
              <a:rPr sz="18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contra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ataques.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39040" y="6036528"/>
            <a:ext cx="5928995" cy="135255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Fornece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Hiper</a:t>
            </a:r>
            <a:r>
              <a:rPr sz="205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Escala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395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FortiGate </a:t>
            </a:r>
            <a:r>
              <a:rPr sz="1800" spc="35" dirty="0">
                <a:solidFill>
                  <a:srgbClr val="585858"/>
                </a:solidFill>
                <a:latin typeface="Verdana"/>
                <a:cs typeface="Verdana"/>
              </a:rPr>
              <a:t>NGFWs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oferece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segurança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única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incomparável</a:t>
            </a:r>
            <a:r>
              <a:rPr sz="1800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garantir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seus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sites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negócios 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permaneçam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acessíveis.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39040" y="7502476"/>
            <a:ext cx="5698490" cy="11772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Storage</a:t>
            </a:r>
            <a:r>
              <a:rPr sz="205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Inteligente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Os</a:t>
            </a:r>
            <a:r>
              <a:rPr sz="1800" spc="-1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firewalls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FortiGate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oferecem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transferência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rápida 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grandes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conjuntos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dados.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39040" y="9027003"/>
            <a:ext cx="5958205" cy="117665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Integração</a:t>
            </a:r>
            <a:r>
              <a:rPr sz="205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malha</a:t>
            </a:r>
            <a:r>
              <a:rPr sz="205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85"/>
              </a:spcBef>
            </a:pP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Compartilhe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ameaças</a:t>
            </a:r>
            <a:r>
              <a:rPr sz="1800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forma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inteligente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toda 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superficie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ataque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digital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oferecer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proteção.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8359120" cy="4645660"/>
            <a:chOff x="0" y="0"/>
            <a:chExt cx="18359120" cy="4645660"/>
          </a:xfrm>
        </p:grpSpPr>
        <p:sp>
          <p:nvSpPr>
            <p:cNvPr id="19" name="object 19"/>
            <p:cNvSpPr/>
            <p:nvPr/>
          </p:nvSpPr>
          <p:spPr>
            <a:xfrm>
              <a:off x="0" y="0"/>
              <a:ext cx="4566919" cy="46456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86920" y="431799"/>
              <a:ext cx="6172199" cy="403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81554" y="4694679"/>
            <a:ext cx="15581630" cy="9652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9548495" algn="l"/>
              </a:tabLst>
            </a:pP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Proteja</a:t>
            </a:r>
            <a:r>
              <a:rPr sz="205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qualquer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rede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205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qualquer</a:t>
            </a:r>
            <a:r>
              <a:rPr sz="205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0" dirty="0">
                <a:solidFill>
                  <a:srgbClr val="585858"/>
                </a:solidFill>
                <a:latin typeface="Verdana"/>
                <a:cs typeface="Verdana"/>
              </a:rPr>
              <a:t>escala</a:t>
            </a:r>
            <a:r>
              <a:rPr sz="205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Firewall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última</a:t>
            </a:r>
            <a:r>
              <a:rPr sz="205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geração	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FortiGate.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05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Firewall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FortiGate</a:t>
            </a:r>
            <a:r>
              <a:rPr sz="2050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obtenha</a:t>
            </a:r>
            <a:r>
              <a:rPr sz="205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alto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desempenho</a:t>
            </a:r>
            <a:r>
              <a:rPr sz="205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proteção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 contra</a:t>
            </a:r>
            <a:r>
              <a:rPr sz="205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585858"/>
                </a:solidFill>
                <a:latin typeface="Verdana"/>
                <a:cs typeface="Verdana"/>
              </a:rPr>
              <a:t>ameaças</a:t>
            </a:r>
            <a:r>
              <a:rPr sz="2050" spc="-2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585858"/>
                </a:solidFill>
                <a:latin typeface="Verdana"/>
                <a:cs typeface="Verdana"/>
              </a:rPr>
              <a:t>com</a:t>
            </a:r>
            <a:r>
              <a:rPr sz="205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visibilidade</a:t>
            </a:r>
            <a:r>
              <a:rPr sz="205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585858"/>
                </a:solidFill>
                <a:latin typeface="Verdana"/>
                <a:cs typeface="Verdana"/>
              </a:rPr>
              <a:t>automatizada</a:t>
            </a:r>
            <a:r>
              <a:rPr sz="2050" spc="-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para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interromper</a:t>
            </a:r>
            <a:r>
              <a:rPr sz="205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70" dirty="0">
                <a:solidFill>
                  <a:srgbClr val="585858"/>
                </a:solidFill>
                <a:latin typeface="Verdana"/>
                <a:cs typeface="Verdana"/>
              </a:rPr>
              <a:t>ataques.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10620"/>
            <a:chOff x="0" y="0"/>
            <a:chExt cx="20104100" cy="11310620"/>
          </a:xfrm>
        </p:grpSpPr>
        <p:sp>
          <p:nvSpPr>
            <p:cNvPr id="3" name="object 3"/>
            <p:cNvSpPr/>
            <p:nvPr/>
          </p:nvSpPr>
          <p:spPr>
            <a:xfrm>
              <a:off x="7622540" y="3703319"/>
              <a:ext cx="4859020" cy="1348105"/>
            </a:xfrm>
            <a:custGeom>
              <a:avLst/>
              <a:gdLst/>
              <a:ahLst/>
              <a:cxnLst/>
              <a:rect l="l" t="t" r="r" b="b"/>
              <a:pathLst>
                <a:path w="4859020" h="1348104">
                  <a:moveTo>
                    <a:pt x="1260729" y="410718"/>
                  </a:moveTo>
                  <a:lnTo>
                    <a:pt x="1243457" y="345694"/>
                  </a:lnTo>
                  <a:lnTo>
                    <a:pt x="1205103" y="298831"/>
                  </a:lnTo>
                  <a:lnTo>
                    <a:pt x="1168781" y="271780"/>
                  </a:lnTo>
                  <a:lnTo>
                    <a:pt x="1133602" y="254635"/>
                  </a:lnTo>
                  <a:lnTo>
                    <a:pt x="1094105" y="244475"/>
                  </a:lnTo>
                  <a:lnTo>
                    <a:pt x="1047750" y="240665"/>
                  </a:lnTo>
                  <a:lnTo>
                    <a:pt x="1037717" y="240411"/>
                  </a:lnTo>
                  <a:lnTo>
                    <a:pt x="1027430" y="239649"/>
                  </a:lnTo>
                  <a:lnTo>
                    <a:pt x="1016762" y="238125"/>
                  </a:lnTo>
                  <a:lnTo>
                    <a:pt x="1006094" y="235966"/>
                  </a:lnTo>
                  <a:lnTo>
                    <a:pt x="603885" y="235966"/>
                  </a:lnTo>
                  <a:lnTo>
                    <a:pt x="563245" y="233299"/>
                  </a:lnTo>
                  <a:lnTo>
                    <a:pt x="519938" y="223012"/>
                  </a:lnTo>
                  <a:lnTo>
                    <a:pt x="476631" y="203200"/>
                  </a:lnTo>
                  <a:lnTo>
                    <a:pt x="436245" y="171958"/>
                  </a:lnTo>
                  <a:lnTo>
                    <a:pt x="404876" y="131445"/>
                  </a:lnTo>
                  <a:lnTo>
                    <a:pt x="385064" y="88265"/>
                  </a:lnTo>
                  <a:lnTo>
                    <a:pt x="374904" y="44958"/>
                  </a:lnTo>
                  <a:lnTo>
                    <a:pt x="372237" y="5588"/>
                  </a:lnTo>
                  <a:lnTo>
                    <a:pt x="372237" y="0"/>
                  </a:lnTo>
                  <a:lnTo>
                    <a:pt x="212217" y="0"/>
                  </a:lnTo>
                  <a:lnTo>
                    <a:pt x="163449" y="5588"/>
                  </a:lnTo>
                  <a:lnTo>
                    <a:pt x="118872" y="21463"/>
                  </a:lnTo>
                  <a:lnTo>
                    <a:pt x="79375" y="46482"/>
                  </a:lnTo>
                  <a:lnTo>
                    <a:pt x="46609" y="79248"/>
                  </a:lnTo>
                  <a:lnTo>
                    <a:pt x="21590" y="118491"/>
                  </a:lnTo>
                  <a:lnTo>
                    <a:pt x="5588" y="162941"/>
                  </a:lnTo>
                  <a:lnTo>
                    <a:pt x="0" y="211582"/>
                  </a:lnTo>
                  <a:lnTo>
                    <a:pt x="0" y="1136523"/>
                  </a:lnTo>
                  <a:lnTo>
                    <a:pt x="5588" y="1185037"/>
                  </a:lnTo>
                  <a:lnTo>
                    <a:pt x="21590" y="1229614"/>
                  </a:lnTo>
                  <a:lnTo>
                    <a:pt x="46609" y="1268857"/>
                  </a:lnTo>
                  <a:lnTo>
                    <a:pt x="79375" y="1301623"/>
                  </a:lnTo>
                  <a:lnTo>
                    <a:pt x="118872" y="1326642"/>
                  </a:lnTo>
                  <a:lnTo>
                    <a:pt x="163449" y="1342517"/>
                  </a:lnTo>
                  <a:lnTo>
                    <a:pt x="212217" y="1348105"/>
                  </a:lnTo>
                  <a:lnTo>
                    <a:pt x="255016" y="1348105"/>
                  </a:lnTo>
                  <a:lnTo>
                    <a:pt x="236474" y="1298448"/>
                  </a:lnTo>
                  <a:lnTo>
                    <a:pt x="221869" y="1247394"/>
                  </a:lnTo>
                  <a:lnTo>
                    <a:pt x="211455" y="1195197"/>
                  </a:lnTo>
                  <a:lnTo>
                    <a:pt x="205232" y="1141984"/>
                  </a:lnTo>
                  <a:lnTo>
                    <a:pt x="203327" y="1088009"/>
                  </a:lnTo>
                  <a:lnTo>
                    <a:pt x="204724" y="1039126"/>
                  </a:lnTo>
                  <a:lnTo>
                    <a:pt x="209550" y="990854"/>
                  </a:lnTo>
                  <a:lnTo>
                    <a:pt x="217678" y="943483"/>
                  </a:lnTo>
                  <a:lnTo>
                    <a:pt x="229108" y="897001"/>
                  </a:lnTo>
                  <a:lnTo>
                    <a:pt x="243840" y="851789"/>
                  </a:lnTo>
                  <a:lnTo>
                    <a:pt x="261874" y="807720"/>
                  </a:lnTo>
                  <a:lnTo>
                    <a:pt x="283083" y="765175"/>
                  </a:lnTo>
                  <a:lnTo>
                    <a:pt x="307340" y="724281"/>
                  </a:lnTo>
                  <a:lnTo>
                    <a:pt x="334645" y="685038"/>
                  </a:lnTo>
                  <a:lnTo>
                    <a:pt x="365125" y="647700"/>
                  </a:lnTo>
                  <a:lnTo>
                    <a:pt x="398526" y="612394"/>
                  </a:lnTo>
                  <a:lnTo>
                    <a:pt x="433832" y="578993"/>
                  </a:lnTo>
                  <a:lnTo>
                    <a:pt x="471043" y="548513"/>
                  </a:lnTo>
                  <a:lnTo>
                    <a:pt x="510159" y="520827"/>
                  </a:lnTo>
                  <a:lnTo>
                    <a:pt x="550799" y="496189"/>
                  </a:lnTo>
                  <a:lnTo>
                    <a:pt x="593090" y="474472"/>
                  </a:lnTo>
                  <a:lnTo>
                    <a:pt x="636778" y="455803"/>
                  </a:lnTo>
                  <a:lnTo>
                    <a:pt x="681609" y="440309"/>
                  </a:lnTo>
                  <a:lnTo>
                    <a:pt x="727710" y="427990"/>
                  </a:lnTo>
                  <a:lnTo>
                    <a:pt x="774700" y="418973"/>
                  </a:lnTo>
                  <a:lnTo>
                    <a:pt x="822579" y="413131"/>
                  </a:lnTo>
                  <a:lnTo>
                    <a:pt x="871093" y="410718"/>
                  </a:lnTo>
                  <a:lnTo>
                    <a:pt x="1260729" y="410718"/>
                  </a:lnTo>
                  <a:close/>
                </a:path>
                <a:path w="4859020" h="1348104">
                  <a:moveTo>
                    <a:pt x="1262253" y="876046"/>
                  </a:moveTo>
                  <a:lnTo>
                    <a:pt x="846074" y="876046"/>
                  </a:lnTo>
                  <a:lnTo>
                    <a:pt x="813435" y="883031"/>
                  </a:lnTo>
                  <a:lnTo>
                    <a:pt x="755142" y="913003"/>
                  </a:lnTo>
                  <a:lnTo>
                    <a:pt x="698373" y="971296"/>
                  </a:lnTo>
                  <a:lnTo>
                    <a:pt x="679577" y="1005459"/>
                  </a:lnTo>
                  <a:lnTo>
                    <a:pt x="668655" y="1043305"/>
                  </a:lnTo>
                  <a:lnTo>
                    <a:pt x="664591" y="1088009"/>
                  </a:lnTo>
                  <a:lnTo>
                    <a:pt x="668528" y="1129792"/>
                  </a:lnTo>
                  <a:lnTo>
                    <a:pt x="679196" y="1167638"/>
                  </a:lnTo>
                  <a:lnTo>
                    <a:pt x="697992" y="1203833"/>
                  </a:lnTo>
                  <a:lnTo>
                    <a:pt x="726440" y="1240663"/>
                  </a:lnTo>
                  <a:lnTo>
                    <a:pt x="756412" y="1264412"/>
                  </a:lnTo>
                  <a:lnTo>
                    <a:pt x="815213" y="1293241"/>
                  </a:lnTo>
                  <a:lnTo>
                    <a:pt x="846582" y="1299972"/>
                  </a:lnTo>
                  <a:lnTo>
                    <a:pt x="1000760" y="1299972"/>
                  </a:lnTo>
                  <a:lnTo>
                    <a:pt x="1048131" y="1290828"/>
                  </a:lnTo>
                  <a:lnTo>
                    <a:pt x="1091184" y="1274064"/>
                  </a:lnTo>
                  <a:lnTo>
                    <a:pt x="1131951" y="1248918"/>
                  </a:lnTo>
                  <a:lnTo>
                    <a:pt x="1172083" y="1214628"/>
                  </a:lnTo>
                  <a:lnTo>
                    <a:pt x="1203960" y="1177671"/>
                  </a:lnTo>
                  <a:lnTo>
                    <a:pt x="1228471" y="1139317"/>
                  </a:lnTo>
                  <a:lnTo>
                    <a:pt x="1245997" y="1098296"/>
                  </a:lnTo>
                  <a:lnTo>
                    <a:pt x="1257046" y="1053084"/>
                  </a:lnTo>
                  <a:lnTo>
                    <a:pt x="1262253" y="1002411"/>
                  </a:lnTo>
                  <a:lnTo>
                    <a:pt x="1262253" y="876046"/>
                  </a:lnTo>
                  <a:close/>
                </a:path>
                <a:path w="4859020" h="1348104">
                  <a:moveTo>
                    <a:pt x="1895983" y="631317"/>
                  </a:moveTo>
                  <a:lnTo>
                    <a:pt x="1889760" y="584581"/>
                  </a:lnTo>
                  <a:lnTo>
                    <a:pt x="1872488" y="544068"/>
                  </a:lnTo>
                  <a:lnTo>
                    <a:pt x="1846199" y="512064"/>
                  </a:lnTo>
                  <a:lnTo>
                    <a:pt x="1812671" y="491109"/>
                  </a:lnTo>
                  <a:lnTo>
                    <a:pt x="1773936" y="483616"/>
                  </a:lnTo>
                  <a:lnTo>
                    <a:pt x="1435608" y="483616"/>
                  </a:lnTo>
                  <a:lnTo>
                    <a:pt x="1426337" y="485775"/>
                  </a:lnTo>
                  <a:lnTo>
                    <a:pt x="1418844" y="491744"/>
                  </a:lnTo>
                  <a:lnTo>
                    <a:pt x="1413764" y="500507"/>
                  </a:lnTo>
                  <a:lnTo>
                    <a:pt x="1411986" y="511302"/>
                  </a:lnTo>
                  <a:lnTo>
                    <a:pt x="1413764" y="522097"/>
                  </a:lnTo>
                  <a:lnTo>
                    <a:pt x="1418844" y="530860"/>
                  </a:lnTo>
                  <a:lnTo>
                    <a:pt x="1426337" y="536702"/>
                  </a:lnTo>
                  <a:lnTo>
                    <a:pt x="1435608" y="538861"/>
                  </a:lnTo>
                  <a:lnTo>
                    <a:pt x="1773936" y="538861"/>
                  </a:lnTo>
                  <a:lnTo>
                    <a:pt x="1803527" y="546100"/>
                  </a:lnTo>
                  <a:lnTo>
                    <a:pt x="1827784" y="565912"/>
                  </a:lnTo>
                  <a:lnTo>
                    <a:pt x="1844167" y="595249"/>
                  </a:lnTo>
                  <a:lnTo>
                    <a:pt x="1850263" y="631317"/>
                  </a:lnTo>
                  <a:lnTo>
                    <a:pt x="1850263" y="684022"/>
                  </a:lnTo>
                  <a:lnTo>
                    <a:pt x="1850263" y="739267"/>
                  </a:lnTo>
                  <a:lnTo>
                    <a:pt x="1850263" y="831723"/>
                  </a:lnTo>
                  <a:lnTo>
                    <a:pt x="1844294" y="867283"/>
                  </a:lnTo>
                  <a:lnTo>
                    <a:pt x="1828038" y="896493"/>
                  </a:lnTo>
                  <a:lnTo>
                    <a:pt x="1804035" y="916178"/>
                  </a:lnTo>
                  <a:lnTo>
                    <a:pt x="1774698" y="923417"/>
                  </a:lnTo>
                  <a:lnTo>
                    <a:pt x="1529969" y="923417"/>
                  </a:lnTo>
                  <a:lnTo>
                    <a:pt x="1500632" y="916178"/>
                  </a:lnTo>
                  <a:lnTo>
                    <a:pt x="1476629" y="896493"/>
                  </a:lnTo>
                  <a:lnTo>
                    <a:pt x="1460373" y="867283"/>
                  </a:lnTo>
                  <a:lnTo>
                    <a:pt x="1454404" y="831723"/>
                  </a:lnTo>
                  <a:lnTo>
                    <a:pt x="1460373" y="795909"/>
                  </a:lnTo>
                  <a:lnTo>
                    <a:pt x="1476756" y="766572"/>
                  </a:lnTo>
                  <a:lnTo>
                    <a:pt x="1501013" y="746633"/>
                  </a:lnTo>
                  <a:lnTo>
                    <a:pt x="1530858" y="739267"/>
                  </a:lnTo>
                  <a:lnTo>
                    <a:pt x="1850263" y="739267"/>
                  </a:lnTo>
                  <a:lnTo>
                    <a:pt x="1850263" y="684022"/>
                  </a:lnTo>
                  <a:lnTo>
                    <a:pt x="1530858" y="684022"/>
                  </a:lnTo>
                  <a:lnTo>
                    <a:pt x="1492123" y="691515"/>
                  </a:lnTo>
                  <a:lnTo>
                    <a:pt x="1458468" y="712343"/>
                  </a:lnTo>
                  <a:lnTo>
                    <a:pt x="1431925" y="744347"/>
                  </a:lnTo>
                  <a:lnTo>
                    <a:pt x="1414399" y="784860"/>
                  </a:lnTo>
                  <a:lnTo>
                    <a:pt x="1408176" y="831723"/>
                  </a:lnTo>
                  <a:lnTo>
                    <a:pt x="1414399" y="878332"/>
                  </a:lnTo>
                  <a:lnTo>
                    <a:pt x="1431544" y="918845"/>
                  </a:lnTo>
                  <a:lnTo>
                    <a:pt x="1457833" y="950849"/>
                  </a:lnTo>
                  <a:lnTo>
                    <a:pt x="1491361" y="971931"/>
                  </a:lnTo>
                  <a:lnTo>
                    <a:pt x="1529969" y="979424"/>
                  </a:lnTo>
                  <a:lnTo>
                    <a:pt x="1774698" y="979424"/>
                  </a:lnTo>
                  <a:lnTo>
                    <a:pt x="1812925" y="971931"/>
                  </a:lnTo>
                  <a:lnTo>
                    <a:pt x="1846326" y="951103"/>
                  </a:lnTo>
                  <a:lnTo>
                    <a:pt x="1869059" y="923417"/>
                  </a:lnTo>
                  <a:lnTo>
                    <a:pt x="1872615" y="919099"/>
                  </a:lnTo>
                  <a:lnTo>
                    <a:pt x="1889760" y="878586"/>
                  </a:lnTo>
                  <a:lnTo>
                    <a:pt x="1895983" y="831723"/>
                  </a:lnTo>
                  <a:lnTo>
                    <a:pt x="1895983" y="631317"/>
                  </a:lnTo>
                  <a:close/>
                </a:path>
                <a:path w="4859020" h="1348104">
                  <a:moveTo>
                    <a:pt x="2447671" y="512318"/>
                  </a:moveTo>
                  <a:lnTo>
                    <a:pt x="2445766" y="501015"/>
                  </a:lnTo>
                  <a:lnTo>
                    <a:pt x="2440559" y="491871"/>
                  </a:lnTo>
                  <a:lnTo>
                    <a:pt x="2432939" y="485775"/>
                  </a:lnTo>
                  <a:lnTo>
                    <a:pt x="2424049" y="483616"/>
                  </a:lnTo>
                  <a:lnTo>
                    <a:pt x="2090039" y="483616"/>
                  </a:lnTo>
                  <a:lnTo>
                    <a:pt x="2050542" y="491363"/>
                  </a:lnTo>
                  <a:lnTo>
                    <a:pt x="2016252" y="512826"/>
                  </a:lnTo>
                  <a:lnTo>
                    <a:pt x="1989201" y="545592"/>
                  </a:lnTo>
                  <a:lnTo>
                    <a:pt x="1971421" y="587248"/>
                  </a:lnTo>
                  <a:lnTo>
                    <a:pt x="1965071" y="635381"/>
                  </a:lnTo>
                  <a:lnTo>
                    <a:pt x="1965071" y="827786"/>
                  </a:lnTo>
                  <a:lnTo>
                    <a:pt x="1971421" y="875919"/>
                  </a:lnTo>
                  <a:lnTo>
                    <a:pt x="1989201" y="917448"/>
                  </a:lnTo>
                  <a:lnTo>
                    <a:pt x="2016252" y="950353"/>
                  </a:lnTo>
                  <a:lnTo>
                    <a:pt x="2050542" y="971804"/>
                  </a:lnTo>
                  <a:lnTo>
                    <a:pt x="2090039" y="979551"/>
                  </a:lnTo>
                  <a:lnTo>
                    <a:pt x="2422398" y="979551"/>
                  </a:lnTo>
                  <a:lnTo>
                    <a:pt x="2444242" y="939673"/>
                  </a:lnTo>
                  <a:lnTo>
                    <a:pt x="2090039" y="922401"/>
                  </a:lnTo>
                  <a:lnTo>
                    <a:pt x="2059686" y="915035"/>
                  </a:lnTo>
                  <a:lnTo>
                    <a:pt x="2035048" y="894842"/>
                  </a:lnTo>
                  <a:lnTo>
                    <a:pt x="2018411" y="864743"/>
                  </a:lnTo>
                  <a:lnTo>
                    <a:pt x="2012315" y="827786"/>
                  </a:lnTo>
                  <a:lnTo>
                    <a:pt x="2012315" y="635381"/>
                  </a:lnTo>
                  <a:lnTo>
                    <a:pt x="2018538" y="598424"/>
                  </a:lnTo>
                  <a:lnTo>
                    <a:pt x="2035302" y="568452"/>
                  </a:lnTo>
                  <a:lnTo>
                    <a:pt x="2060067" y="548259"/>
                  </a:lnTo>
                  <a:lnTo>
                    <a:pt x="2090039" y="540893"/>
                  </a:lnTo>
                  <a:lnTo>
                    <a:pt x="2424049" y="540893"/>
                  </a:lnTo>
                  <a:lnTo>
                    <a:pt x="2432939" y="538480"/>
                  </a:lnTo>
                  <a:lnTo>
                    <a:pt x="2440559" y="532257"/>
                  </a:lnTo>
                  <a:lnTo>
                    <a:pt x="2445766" y="523240"/>
                  </a:lnTo>
                  <a:lnTo>
                    <a:pt x="2447671" y="512318"/>
                  </a:lnTo>
                  <a:close/>
                </a:path>
                <a:path w="4859020" h="1348104">
                  <a:moveTo>
                    <a:pt x="2980817" y="512318"/>
                  </a:moveTo>
                  <a:lnTo>
                    <a:pt x="2978912" y="501015"/>
                  </a:lnTo>
                  <a:lnTo>
                    <a:pt x="2973705" y="491871"/>
                  </a:lnTo>
                  <a:lnTo>
                    <a:pt x="2966212" y="485775"/>
                  </a:lnTo>
                  <a:lnTo>
                    <a:pt x="2957195" y="483616"/>
                  </a:lnTo>
                  <a:lnTo>
                    <a:pt x="2623566" y="483616"/>
                  </a:lnTo>
                  <a:lnTo>
                    <a:pt x="2583815" y="491363"/>
                  </a:lnTo>
                  <a:lnTo>
                    <a:pt x="2549398" y="512826"/>
                  </a:lnTo>
                  <a:lnTo>
                    <a:pt x="2522347" y="545592"/>
                  </a:lnTo>
                  <a:lnTo>
                    <a:pt x="2504567" y="587248"/>
                  </a:lnTo>
                  <a:lnTo>
                    <a:pt x="2498217" y="635381"/>
                  </a:lnTo>
                  <a:lnTo>
                    <a:pt x="2498217" y="827786"/>
                  </a:lnTo>
                  <a:lnTo>
                    <a:pt x="2504567" y="875919"/>
                  </a:lnTo>
                  <a:lnTo>
                    <a:pt x="2522347" y="917448"/>
                  </a:lnTo>
                  <a:lnTo>
                    <a:pt x="2549398" y="950353"/>
                  </a:lnTo>
                  <a:lnTo>
                    <a:pt x="2583815" y="971804"/>
                  </a:lnTo>
                  <a:lnTo>
                    <a:pt x="2623566" y="979551"/>
                  </a:lnTo>
                  <a:lnTo>
                    <a:pt x="2955544" y="979551"/>
                  </a:lnTo>
                  <a:lnTo>
                    <a:pt x="2977388" y="939673"/>
                  </a:lnTo>
                  <a:lnTo>
                    <a:pt x="2623566" y="922401"/>
                  </a:lnTo>
                  <a:lnTo>
                    <a:pt x="2592959" y="915035"/>
                  </a:lnTo>
                  <a:lnTo>
                    <a:pt x="2568194" y="894842"/>
                  </a:lnTo>
                  <a:lnTo>
                    <a:pt x="2551430" y="864743"/>
                  </a:lnTo>
                  <a:lnTo>
                    <a:pt x="2545334" y="827786"/>
                  </a:lnTo>
                  <a:lnTo>
                    <a:pt x="2545334" y="635381"/>
                  </a:lnTo>
                  <a:lnTo>
                    <a:pt x="2551557" y="598424"/>
                  </a:lnTo>
                  <a:lnTo>
                    <a:pt x="2568448" y="568452"/>
                  </a:lnTo>
                  <a:lnTo>
                    <a:pt x="2593340" y="548259"/>
                  </a:lnTo>
                  <a:lnTo>
                    <a:pt x="2623566" y="540893"/>
                  </a:lnTo>
                  <a:lnTo>
                    <a:pt x="2957195" y="540893"/>
                  </a:lnTo>
                  <a:lnTo>
                    <a:pt x="2966212" y="538480"/>
                  </a:lnTo>
                  <a:lnTo>
                    <a:pt x="2973705" y="532257"/>
                  </a:lnTo>
                  <a:lnTo>
                    <a:pt x="2978912" y="523240"/>
                  </a:lnTo>
                  <a:lnTo>
                    <a:pt x="2980817" y="512318"/>
                  </a:lnTo>
                  <a:close/>
                </a:path>
                <a:path w="4859020" h="1348104">
                  <a:moveTo>
                    <a:pt x="3521075" y="633349"/>
                  </a:moveTo>
                  <a:lnTo>
                    <a:pt x="3514725" y="585978"/>
                  </a:lnTo>
                  <a:lnTo>
                    <a:pt x="3497199" y="544830"/>
                  </a:lnTo>
                  <a:lnTo>
                    <a:pt x="3493135" y="540004"/>
                  </a:lnTo>
                  <a:lnTo>
                    <a:pt x="3474720" y="517779"/>
                  </a:lnTo>
                  <a:lnTo>
                    <a:pt x="3474720" y="633349"/>
                  </a:lnTo>
                  <a:lnTo>
                    <a:pt x="3474720" y="715391"/>
                  </a:lnTo>
                  <a:lnTo>
                    <a:pt x="3077464" y="715391"/>
                  </a:lnTo>
                  <a:lnTo>
                    <a:pt x="3077464" y="633349"/>
                  </a:lnTo>
                  <a:lnTo>
                    <a:pt x="3083560" y="597027"/>
                  </a:lnTo>
                  <a:lnTo>
                    <a:pt x="3100070" y="567309"/>
                  </a:lnTo>
                  <a:lnTo>
                    <a:pt x="3124581" y="547370"/>
                  </a:lnTo>
                  <a:lnTo>
                    <a:pt x="3154553" y="540004"/>
                  </a:lnTo>
                  <a:lnTo>
                    <a:pt x="3397631" y="540004"/>
                  </a:lnTo>
                  <a:lnTo>
                    <a:pt x="3427603" y="547370"/>
                  </a:lnTo>
                  <a:lnTo>
                    <a:pt x="3452114" y="567309"/>
                  </a:lnTo>
                  <a:lnTo>
                    <a:pt x="3468624" y="597027"/>
                  </a:lnTo>
                  <a:lnTo>
                    <a:pt x="3474720" y="633349"/>
                  </a:lnTo>
                  <a:lnTo>
                    <a:pt x="3474720" y="517779"/>
                  </a:lnTo>
                  <a:lnTo>
                    <a:pt x="3470402" y="512445"/>
                  </a:lnTo>
                  <a:lnTo>
                    <a:pt x="3436493" y="491236"/>
                  </a:lnTo>
                  <a:lnTo>
                    <a:pt x="3397631" y="483616"/>
                  </a:lnTo>
                  <a:lnTo>
                    <a:pt x="3154553" y="483616"/>
                  </a:lnTo>
                  <a:lnTo>
                    <a:pt x="3115437" y="491236"/>
                  </a:lnTo>
                  <a:lnTo>
                    <a:pt x="3081528" y="512445"/>
                  </a:lnTo>
                  <a:lnTo>
                    <a:pt x="3054731" y="544830"/>
                  </a:lnTo>
                  <a:lnTo>
                    <a:pt x="3037332" y="585978"/>
                  </a:lnTo>
                  <a:lnTo>
                    <a:pt x="3030982" y="633349"/>
                  </a:lnTo>
                  <a:lnTo>
                    <a:pt x="3030982" y="830072"/>
                  </a:lnTo>
                  <a:lnTo>
                    <a:pt x="3037332" y="877443"/>
                  </a:lnTo>
                  <a:lnTo>
                    <a:pt x="3054731" y="918464"/>
                  </a:lnTo>
                  <a:lnTo>
                    <a:pt x="3081528" y="950722"/>
                  </a:lnTo>
                  <a:lnTo>
                    <a:pt x="3115437" y="971931"/>
                  </a:lnTo>
                  <a:lnTo>
                    <a:pt x="3154553" y="979551"/>
                  </a:lnTo>
                  <a:lnTo>
                    <a:pt x="3482721" y="979551"/>
                  </a:lnTo>
                  <a:lnTo>
                    <a:pt x="3491611" y="977404"/>
                  </a:lnTo>
                  <a:lnTo>
                    <a:pt x="3499231" y="971296"/>
                  </a:lnTo>
                  <a:lnTo>
                    <a:pt x="3504438" y="962279"/>
                  </a:lnTo>
                  <a:lnTo>
                    <a:pt x="3506343" y="951103"/>
                  </a:lnTo>
                  <a:lnTo>
                    <a:pt x="3504438" y="940308"/>
                  </a:lnTo>
                  <a:lnTo>
                    <a:pt x="3499231" y="931418"/>
                  </a:lnTo>
                  <a:lnTo>
                    <a:pt x="3491611" y="925576"/>
                  </a:lnTo>
                  <a:lnTo>
                    <a:pt x="3482721" y="923290"/>
                  </a:lnTo>
                  <a:lnTo>
                    <a:pt x="3154553" y="923290"/>
                  </a:lnTo>
                  <a:lnTo>
                    <a:pt x="3124581" y="915924"/>
                  </a:lnTo>
                  <a:lnTo>
                    <a:pt x="3100070" y="895858"/>
                  </a:lnTo>
                  <a:lnTo>
                    <a:pt x="3083560" y="866267"/>
                  </a:lnTo>
                  <a:lnTo>
                    <a:pt x="3077464" y="830072"/>
                  </a:lnTo>
                  <a:lnTo>
                    <a:pt x="3077464" y="771652"/>
                  </a:lnTo>
                  <a:lnTo>
                    <a:pt x="3497580" y="771652"/>
                  </a:lnTo>
                  <a:lnTo>
                    <a:pt x="3506851" y="769493"/>
                  </a:lnTo>
                  <a:lnTo>
                    <a:pt x="3514344" y="763524"/>
                  </a:lnTo>
                  <a:lnTo>
                    <a:pt x="3519297" y="754380"/>
                  </a:lnTo>
                  <a:lnTo>
                    <a:pt x="3521075" y="743077"/>
                  </a:lnTo>
                  <a:lnTo>
                    <a:pt x="3521075" y="715391"/>
                  </a:lnTo>
                  <a:lnTo>
                    <a:pt x="3521075" y="633349"/>
                  </a:lnTo>
                  <a:close/>
                </a:path>
                <a:path w="4859020" h="1348104">
                  <a:moveTo>
                    <a:pt x="4032504" y="629412"/>
                  </a:moveTo>
                  <a:lnTo>
                    <a:pt x="4026408" y="583565"/>
                  </a:lnTo>
                  <a:lnTo>
                    <a:pt x="4009390" y="543560"/>
                  </a:lnTo>
                  <a:lnTo>
                    <a:pt x="3983355" y="511937"/>
                  </a:lnTo>
                  <a:lnTo>
                    <a:pt x="3950208" y="491109"/>
                  </a:lnTo>
                  <a:lnTo>
                    <a:pt x="3912108" y="483616"/>
                  </a:lnTo>
                  <a:lnTo>
                    <a:pt x="3700526" y="483616"/>
                  </a:lnTo>
                  <a:lnTo>
                    <a:pt x="3662680" y="491109"/>
                  </a:lnTo>
                  <a:lnTo>
                    <a:pt x="3629533" y="511937"/>
                  </a:lnTo>
                  <a:lnTo>
                    <a:pt x="3603498" y="543560"/>
                  </a:lnTo>
                  <a:lnTo>
                    <a:pt x="3586226" y="583565"/>
                  </a:lnTo>
                  <a:lnTo>
                    <a:pt x="3580130" y="629412"/>
                  </a:lnTo>
                  <a:lnTo>
                    <a:pt x="3580130" y="951877"/>
                  </a:lnTo>
                  <a:lnTo>
                    <a:pt x="3581908" y="962660"/>
                  </a:lnTo>
                  <a:lnTo>
                    <a:pt x="3586861" y="971423"/>
                  </a:lnTo>
                  <a:lnTo>
                    <a:pt x="3594100" y="977404"/>
                  </a:lnTo>
                  <a:lnTo>
                    <a:pt x="3602990" y="979551"/>
                  </a:lnTo>
                  <a:lnTo>
                    <a:pt x="3611880" y="977404"/>
                  </a:lnTo>
                  <a:lnTo>
                    <a:pt x="3619119" y="971423"/>
                  </a:lnTo>
                  <a:lnTo>
                    <a:pt x="3624199" y="962660"/>
                  </a:lnTo>
                  <a:lnTo>
                    <a:pt x="3625977" y="951877"/>
                  </a:lnTo>
                  <a:lnTo>
                    <a:pt x="3625977" y="629412"/>
                  </a:lnTo>
                  <a:lnTo>
                    <a:pt x="3631819" y="593979"/>
                  </a:lnTo>
                  <a:lnTo>
                    <a:pt x="3647948" y="565277"/>
                  </a:lnTo>
                  <a:lnTo>
                    <a:pt x="3671570" y="545973"/>
                  </a:lnTo>
                  <a:lnTo>
                    <a:pt x="3700526" y="538988"/>
                  </a:lnTo>
                  <a:lnTo>
                    <a:pt x="3912108" y="538988"/>
                  </a:lnTo>
                  <a:lnTo>
                    <a:pt x="3941572" y="545973"/>
                  </a:lnTo>
                  <a:lnTo>
                    <a:pt x="3965575" y="565277"/>
                  </a:lnTo>
                  <a:lnTo>
                    <a:pt x="3981831" y="593979"/>
                  </a:lnTo>
                  <a:lnTo>
                    <a:pt x="3989451" y="640334"/>
                  </a:lnTo>
                  <a:lnTo>
                    <a:pt x="3994277" y="649097"/>
                  </a:lnTo>
                  <a:lnTo>
                    <a:pt x="4001389" y="654939"/>
                  </a:lnTo>
                  <a:lnTo>
                    <a:pt x="4009771" y="657098"/>
                  </a:lnTo>
                  <a:lnTo>
                    <a:pt x="4018661" y="654939"/>
                  </a:lnTo>
                  <a:lnTo>
                    <a:pt x="4025773" y="649097"/>
                  </a:lnTo>
                  <a:lnTo>
                    <a:pt x="4030726" y="640334"/>
                  </a:lnTo>
                  <a:lnTo>
                    <a:pt x="4032504" y="629412"/>
                  </a:lnTo>
                  <a:close/>
                </a:path>
                <a:path w="4859020" h="1348104">
                  <a:moveTo>
                    <a:pt x="4312539" y="950976"/>
                  </a:moveTo>
                  <a:lnTo>
                    <a:pt x="4310634" y="940054"/>
                  </a:lnTo>
                  <a:lnTo>
                    <a:pt x="4305681" y="930910"/>
                  </a:lnTo>
                  <a:lnTo>
                    <a:pt x="4298188" y="924687"/>
                  </a:lnTo>
                  <a:lnTo>
                    <a:pt x="4288917" y="922274"/>
                  </a:lnTo>
                  <a:lnTo>
                    <a:pt x="4205478" y="922274"/>
                  </a:lnTo>
                  <a:lnTo>
                    <a:pt x="4175633" y="915035"/>
                  </a:lnTo>
                  <a:lnTo>
                    <a:pt x="4151122" y="894969"/>
                  </a:lnTo>
                  <a:lnTo>
                    <a:pt x="4134485" y="865251"/>
                  </a:lnTo>
                  <a:lnTo>
                    <a:pt x="4128389" y="828929"/>
                  </a:lnTo>
                  <a:lnTo>
                    <a:pt x="4128389" y="538988"/>
                  </a:lnTo>
                  <a:lnTo>
                    <a:pt x="4288155" y="538988"/>
                  </a:lnTo>
                  <a:lnTo>
                    <a:pt x="4297553" y="536829"/>
                  </a:lnTo>
                  <a:lnTo>
                    <a:pt x="4305046" y="530860"/>
                  </a:lnTo>
                  <a:lnTo>
                    <a:pt x="4309999" y="522097"/>
                  </a:lnTo>
                  <a:lnTo>
                    <a:pt x="4311777" y="511302"/>
                  </a:lnTo>
                  <a:lnTo>
                    <a:pt x="4309999" y="500126"/>
                  </a:lnTo>
                  <a:lnTo>
                    <a:pt x="4305046" y="490982"/>
                  </a:lnTo>
                  <a:lnTo>
                    <a:pt x="4297553" y="485013"/>
                  </a:lnTo>
                  <a:lnTo>
                    <a:pt x="4288155" y="482727"/>
                  </a:lnTo>
                  <a:lnTo>
                    <a:pt x="4128389" y="482727"/>
                  </a:lnTo>
                  <a:lnTo>
                    <a:pt x="4128389" y="245110"/>
                  </a:lnTo>
                  <a:lnTo>
                    <a:pt x="4126484" y="233934"/>
                  </a:lnTo>
                  <a:lnTo>
                    <a:pt x="4121404" y="224790"/>
                  </a:lnTo>
                  <a:lnTo>
                    <a:pt x="4113911" y="218821"/>
                  </a:lnTo>
                  <a:lnTo>
                    <a:pt x="4104894" y="216535"/>
                  </a:lnTo>
                  <a:lnTo>
                    <a:pt x="4095623" y="218821"/>
                  </a:lnTo>
                  <a:lnTo>
                    <a:pt x="4088130" y="224790"/>
                  </a:lnTo>
                  <a:lnTo>
                    <a:pt x="4083050" y="233934"/>
                  </a:lnTo>
                  <a:lnTo>
                    <a:pt x="4081272" y="245110"/>
                  </a:lnTo>
                  <a:lnTo>
                    <a:pt x="4081272" y="828929"/>
                  </a:lnTo>
                  <a:lnTo>
                    <a:pt x="4087622" y="876427"/>
                  </a:lnTo>
                  <a:lnTo>
                    <a:pt x="4105275" y="917702"/>
                  </a:lnTo>
                  <a:lnTo>
                    <a:pt x="4132199" y="950353"/>
                  </a:lnTo>
                  <a:lnTo>
                    <a:pt x="4166362" y="971804"/>
                  </a:lnTo>
                  <a:lnTo>
                    <a:pt x="4205478" y="979551"/>
                  </a:lnTo>
                  <a:lnTo>
                    <a:pt x="4288917" y="979551"/>
                  </a:lnTo>
                  <a:lnTo>
                    <a:pt x="4298188" y="977277"/>
                  </a:lnTo>
                  <a:lnTo>
                    <a:pt x="4305681" y="971296"/>
                  </a:lnTo>
                  <a:lnTo>
                    <a:pt x="4310634" y="962279"/>
                  </a:lnTo>
                  <a:lnTo>
                    <a:pt x="4312539" y="950976"/>
                  </a:lnTo>
                  <a:close/>
                </a:path>
                <a:path w="4859020" h="1348104">
                  <a:moveTo>
                    <a:pt x="4858512" y="633349"/>
                  </a:moveTo>
                  <a:lnTo>
                    <a:pt x="4852162" y="585978"/>
                  </a:lnTo>
                  <a:lnTo>
                    <a:pt x="4834509" y="544830"/>
                  </a:lnTo>
                  <a:lnTo>
                    <a:pt x="4830445" y="540004"/>
                  </a:lnTo>
                  <a:lnTo>
                    <a:pt x="4812030" y="517652"/>
                  </a:lnTo>
                  <a:lnTo>
                    <a:pt x="4812030" y="633349"/>
                  </a:lnTo>
                  <a:lnTo>
                    <a:pt x="4812030" y="715391"/>
                  </a:lnTo>
                  <a:lnTo>
                    <a:pt x="4414774" y="715391"/>
                  </a:lnTo>
                  <a:lnTo>
                    <a:pt x="4414774" y="633349"/>
                  </a:lnTo>
                  <a:lnTo>
                    <a:pt x="4420870" y="597027"/>
                  </a:lnTo>
                  <a:lnTo>
                    <a:pt x="4437380" y="567309"/>
                  </a:lnTo>
                  <a:lnTo>
                    <a:pt x="4461891" y="547370"/>
                  </a:lnTo>
                  <a:lnTo>
                    <a:pt x="4491736" y="540004"/>
                  </a:lnTo>
                  <a:lnTo>
                    <a:pt x="4734941" y="540004"/>
                  </a:lnTo>
                  <a:lnTo>
                    <a:pt x="4764913" y="547370"/>
                  </a:lnTo>
                  <a:lnTo>
                    <a:pt x="4789424" y="567309"/>
                  </a:lnTo>
                  <a:lnTo>
                    <a:pt x="4805934" y="597027"/>
                  </a:lnTo>
                  <a:lnTo>
                    <a:pt x="4812030" y="633349"/>
                  </a:lnTo>
                  <a:lnTo>
                    <a:pt x="4812030" y="517652"/>
                  </a:lnTo>
                  <a:lnTo>
                    <a:pt x="4807712" y="512445"/>
                  </a:lnTo>
                  <a:lnTo>
                    <a:pt x="4773803" y="491236"/>
                  </a:lnTo>
                  <a:lnTo>
                    <a:pt x="4734941" y="483616"/>
                  </a:lnTo>
                  <a:lnTo>
                    <a:pt x="4491736" y="483616"/>
                  </a:lnTo>
                  <a:lnTo>
                    <a:pt x="4452747" y="491236"/>
                  </a:lnTo>
                  <a:lnTo>
                    <a:pt x="4418838" y="512445"/>
                  </a:lnTo>
                  <a:lnTo>
                    <a:pt x="4392168" y="544830"/>
                  </a:lnTo>
                  <a:lnTo>
                    <a:pt x="4374642" y="585978"/>
                  </a:lnTo>
                  <a:lnTo>
                    <a:pt x="4368419" y="633349"/>
                  </a:lnTo>
                  <a:lnTo>
                    <a:pt x="4368419" y="830072"/>
                  </a:lnTo>
                  <a:lnTo>
                    <a:pt x="4374642" y="877443"/>
                  </a:lnTo>
                  <a:lnTo>
                    <a:pt x="4392168" y="918464"/>
                  </a:lnTo>
                  <a:lnTo>
                    <a:pt x="4418838" y="950722"/>
                  </a:lnTo>
                  <a:lnTo>
                    <a:pt x="4452747" y="971931"/>
                  </a:lnTo>
                  <a:lnTo>
                    <a:pt x="4491736" y="979551"/>
                  </a:lnTo>
                  <a:lnTo>
                    <a:pt x="4819904" y="979551"/>
                  </a:lnTo>
                  <a:lnTo>
                    <a:pt x="4828921" y="977404"/>
                  </a:lnTo>
                  <a:lnTo>
                    <a:pt x="4836414" y="971296"/>
                  </a:lnTo>
                  <a:lnTo>
                    <a:pt x="4841621" y="962279"/>
                  </a:lnTo>
                  <a:lnTo>
                    <a:pt x="4843526" y="951103"/>
                  </a:lnTo>
                  <a:lnTo>
                    <a:pt x="4841621" y="940308"/>
                  </a:lnTo>
                  <a:lnTo>
                    <a:pt x="4836414" y="931418"/>
                  </a:lnTo>
                  <a:lnTo>
                    <a:pt x="4828921" y="925576"/>
                  </a:lnTo>
                  <a:lnTo>
                    <a:pt x="4819904" y="923290"/>
                  </a:lnTo>
                  <a:lnTo>
                    <a:pt x="4491736" y="923290"/>
                  </a:lnTo>
                  <a:lnTo>
                    <a:pt x="4461891" y="915924"/>
                  </a:lnTo>
                  <a:lnTo>
                    <a:pt x="4437380" y="895858"/>
                  </a:lnTo>
                  <a:lnTo>
                    <a:pt x="4420870" y="866267"/>
                  </a:lnTo>
                  <a:lnTo>
                    <a:pt x="4414774" y="830072"/>
                  </a:lnTo>
                  <a:lnTo>
                    <a:pt x="4414774" y="771652"/>
                  </a:lnTo>
                  <a:lnTo>
                    <a:pt x="4834890" y="771652"/>
                  </a:lnTo>
                  <a:lnTo>
                    <a:pt x="4844288" y="769493"/>
                  </a:lnTo>
                  <a:lnTo>
                    <a:pt x="4851781" y="763524"/>
                  </a:lnTo>
                  <a:lnTo>
                    <a:pt x="4856734" y="754380"/>
                  </a:lnTo>
                  <a:lnTo>
                    <a:pt x="4858512" y="743077"/>
                  </a:lnTo>
                  <a:lnTo>
                    <a:pt x="4858512" y="715391"/>
                  </a:lnTo>
                  <a:lnTo>
                    <a:pt x="4858512" y="633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03180" y="7178039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153162" y="169291"/>
                  </a:moveTo>
                  <a:lnTo>
                    <a:pt x="145542" y="161671"/>
                  </a:lnTo>
                  <a:lnTo>
                    <a:pt x="126746" y="161671"/>
                  </a:lnTo>
                  <a:lnTo>
                    <a:pt x="119126" y="169291"/>
                  </a:lnTo>
                  <a:lnTo>
                    <a:pt x="119126" y="315595"/>
                  </a:lnTo>
                  <a:lnTo>
                    <a:pt x="126746" y="323342"/>
                  </a:lnTo>
                  <a:lnTo>
                    <a:pt x="145542" y="323342"/>
                  </a:lnTo>
                  <a:lnTo>
                    <a:pt x="153162" y="315595"/>
                  </a:lnTo>
                  <a:lnTo>
                    <a:pt x="153162" y="169291"/>
                  </a:lnTo>
                  <a:close/>
                </a:path>
                <a:path w="408304" h="408304">
                  <a:moveTo>
                    <a:pt x="408305" y="119126"/>
                  </a:moveTo>
                  <a:lnTo>
                    <a:pt x="399034" y="72771"/>
                  </a:lnTo>
                  <a:lnTo>
                    <a:pt x="374269" y="36195"/>
                  </a:lnTo>
                  <a:lnTo>
                    <a:pt x="374269" y="119126"/>
                  </a:lnTo>
                  <a:lnTo>
                    <a:pt x="374269" y="289306"/>
                  </a:lnTo>
                  <a:lnTo>
                    <a:pt x="367665" y="322326"/>
                  </a:lnTo>
                  <a:lnTo>
                    <a:pt x="349377" y="349377"/>
                  </a:lnTo>
                  <a:lnTo>
                    <a:pt x="322326" y="367665"/>
                  </a:lnTo>
                  <a:lnTo>
                    <a:pt x="289306" y="374269"/>
                  </a:lnTo>
                  <a:lnTo>
                    <a:pt x="119126" y="374269"/>
                  </a:lnTo>
                  <a:lnTo>
                    <a:pt x="85979" y="367665"/>
                  </a:lnTo>
                  <a:lnTo>
                    <a:pt x="58928" y="349377"/>
                  </a:lnTo>
                  <a:lnTo>
                    <a:pt x="40767" y="322326"/>
                  </a:lnTo>
                  <a:lnTo>
                    <a:pt x="34036" y="289306"/>
                  </a:lnTo>
                  <a:lnTo>
                    <a:pt x="34036" y="119126"/>
                  </a:lnTo>
                  <a:lnTo>
                    <a:pt x="40767" y="85979"/>
                  </a:lnTo>
                  <a:lnTo>
                    <a:pt x="58928" y="58928"/>
                  </a:lnTo>
                  <a:lnTo>
                    <a:pt x="85979" y="40767"/>
                  </a:lnTo>
                  <a:lnTo>
                    <a:pt x="119126" y="34036"/>
                  </a:lnTo>
                  <a:lnTo>
                    <a:pt x="289306" y="34036"/>
                  </a:lnTo>
                  <a:lnTo>
                    <a:pt x="322326" y="40767"/>
                  </a:lnTo>
                  <a:lnTo>
                    <a:pt x="349377" y="58928"/>
                  </a:lnTo>
                  <a:lnTo>
                    <a:pt x="367665" y="85979"/>
                  </a:lnTo>
                  <a:lnTo>
                    <a:pt x="374269" y="119126"/>
                  </a:lnTo>
                  <a:lnTo>
                    <a:pt x="374269" y="36195"/>
                  </a:lnTo>
                  <a:lnTo>
                    <a:pt x="373380" y="34925"/>
                  </a:lnTo>
                  <a:lnTo>
                    <a:pt x="372110" y="34036"/>
                  </a:lnTo>
                  <a:lnTo>
                    <a:pt x="335534" y="9398"/>
                  </a:lnTo>
                  <a:lnTo>
                    <a:pt x="289306" y="0"/>
                  </a:lnTo>
                  <a:lnTo>
                    <a:pt x="119126" y="0"/>
                  </a:lnTo>
                  <a:lnTo>
                    <a:pt x="72771" y="9398"/>
                  </a:lnTo>
                  <a:lnTo>
                    <a:pt x="34925" y="34925"/>
                  </a:lnTo>
                  <a:lnTo>
                    <a:pt x="9398" y="72771"/>
                  </a:lnTo>
                  <a:lnTo>
                    <a:pt x="0" y="119126"/>
                  </a:lnTo>
                  <a:lnTo>
                    <a:pt x="0" y="289306"/>
                  </a:lnTo>
                  <a:lnTo>
                    <a:pt x="9398" y="335534"/>
                  </a:lnTo>
                  <a:lnTo>
                    <a:pt x="34925" y="373380"/>
                  </a:lnTo>
                  <a:lnTo>
                    <a:pt x="72771" y="399034"/>
                  </a:lnTo>
                  <a:lnTo>
                    <a:pt x="119126" y="408305"/>
                  </a:lnTo>
                  <a:lnTo>
                    <a:pt x="289306" y="408305"/>
                  </a:lnTo>
                  <a:lnTo>
                    <a:pt x="335534" y="399034"/>
                  </a:lnTo>
                  <a:lnTo>
                    <a:pt x="372110" y="374269"/>
                  </a:lnTo>
                  <a:lnTo>
                    <a:pt x="399034" y="335534"/>
                  </a:lnTo>
                  <a:lnTo>
                    <a:pt x="408305" y="289306"/>
                  </a:lnTo>
                  <a:lnTo>
                    <a:pt x="408305" y="119126"/>
                  </a:lnTo>
                  <a:close/>
                </a:path>
              </a:pathLst>
            </a:custGeom>
            <a:solidFill>
              <a:srgbClr val="39D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91139" y="7338059"/>
              <a:ext cx="119378" cy="162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33560" y="7178039"/>
              <a:ext cx="932180" cy="406400"/>
            </a:xfrm>
            <a:custGeom>
              <a:avLst/>
              <a:gdLst/>
              <a:ahLst/>
              <a:cxnLst/>
              <a:rect l="l" t="t" r="r" b="b"/>
              <a:pathLst>
                <a:path w="932179" h="406400">
                  <a:moveTo>
                    <a:pt x="405892" y="118364"/>
                  </a:moveTo>
                  <a:lnTo>
                    <a:pt x="396494" y="72390"/>
                  </a:lnTo>
                  <a:lnTo>
                    <a:pt x="371983" y="35991"/>
                  </a:lnTo>
                  <a:lnTo>
                    <a:pt x="371983" y="118364"/>
                  </a:lnTo>
                  <a:lnTo>
                    <a:pt x="371983" y="287528"/>
                  </a:lnTo>
                  <a:lnTo>
                    <a:pt x="365379" y="320294"/>
                  </a:lnTo>
                  <a:lnTo>
                    <a:pt x="347218" y="347218"/>
                  </a:lnTo>
                  <a:lnTo>
                    <a:pt x="320294" y="365379"/>
                  </a:lnTo>
                  <a:lnTo>
                    <a:pt x="287528" y="371983"/>
                  </a:lnTo>
                  <a:lnTo>
                    <a:pt x="118364" y="371983"/>
                  </a:lnTo>
                  <a:lnTo>
                    <a:pt x="85471" y="365379"/>
                  </a:lnTo>
                  <a:lnTo>
                    <a:pt x="58674" y="347218"/>
                  </a:lnTo>
                  <a:lnTo>
                    <a:pt x="40513" y="320294"/>
                  </a:lnTo>
                  <a:lnTo>
                    <a:pt x="33782" y="287528"/>
                  </a:lnTo>
                  <a:lnTo>
                    <a:pt x="33782" y="118364"/>
                  </a:lnTo>
                  <a:lnTo>
                    <a:pt x="40513" y="85471"/>
                  </a:lnTo>
                  <a:lnTo>
                    <a:pt x="58674" y="58674"/>
                  </a:lnTo>
                  <a:lnTo>
                    <a:pt x="85471" y="40513"/>
                  </a:lnTo>
                  <a:lnTo>
                    <a:pt x="118364" y="33782"/>
                  </a:lnTo>
                  <a:lnTo>
                    <a:pt x="287528" y="33782"/>
                  </a:lnTo>
                  <a:lnTo>
                    <a:pt x="320294" y="40513"/>
                  </a:lnTo>
                  <a:lnTo>
                    <a:pt x="347218" y="58674"/>
                  </a:lnTo>
                  <a:lnTo>
                    <a:pt x="365379" y="85471"/>
                  </a:lnTo>
                  <a:lnTo>
                    <a:pt x="371983" y="118364"/>
                  </a:lnTo>
                  <a:lnTo>
                    <a:pt x="371983" y="35991"/>
                  </a:lnTo>
                  <a:lnTo>
                    <a:pt x="371094" y="34671"/>
                  </a:lnTo>
                  <a:lnTo>
                    <a:pt x="369824" y="33782"/>
                  </a:lnTo>
                  <a:lnTo>
                    <a:pt x="333502" y="9271"/>
                  </a:lnTo>
                  <a:lnTo>
                    <a:pt x="287528" y="0"/>
                  </a:lnTo>
                  <a:lnTo>
                    <a:pt x="118364" y="0"/>
                  </a:lnTo>
                  <a:lnTo>
                    <a:pt x="72390" y="9271"/>
                  </a:lnTo>
                  <a:lnTo>
                    <a:pt x="34671" y="34671"/>
                  </a:lnTo>
                  <a:lnTo>
                    <a:pt x="9271" y="72390"/>
                  </a:lnTo>
                  <a:lnTo>
                    <a:pt x="0" y="118364"/>
                  </a:lnTo>
                  <a:lnTo>
                    <a:pt x="0" y="287528"/>
                  </a:lnTo>
                  <a:lnTo>
                    <a:pt x="9271" y="333502"/>
                  </a:lnTo>
                  <a:lnTo>
                    <a:pt x="34671" y="371094"/>
                  </a:lnTo>
                  <a:lnTo>
                    <a:pt x="72390" y="396494"/>
                  </a:lnTo>
                  <a:lnTo>
                    <a:pt x="118364" y="405892"/>
                  </a:lnTo>
                  <a:lnTo>
                    <a:pt x="287528" y="405892"/>
                  </a:lnTo>
                  <a:lnTo>
                    <a:pt x="333502" y="396494"/>
                  </a:lnTo>
                  <a:lnTo>
                    <a:pt x="369824" y="371983"/>
                  </a:lnTo>
                  <a:lnTo>
                    <a:pt x="396494" y="333502"/>
                  </a:lnTo>
                  <a:lnTo>
                    <a:pt x="405892" y="287528"/>
                  </a:lnTo>
                  <a:lnTo>
                    <a:pt x="405892" y="118364"/>
                  </a:lnTo>
                  <a:close/>
                </a:path>
                <a:path w="932179" h="406400">
                  <a:moveTo>
                    <a:pt x="931799" y="109093"/>
                  </a:moveTo>
                  <a:lnTo>
                    <a:pt x="929767" y="99187"/>
                  </a:lnTo>
                  <a:lnTo>
                    <a:pt x="924433" y="91186"/>
                  </a:lnTo>
                  <a:lnTo>
                    <a:pt x="916432" y="85852"/>
                  </a:lnTo>
                  <a:lnTo>
                    <a:pt x="906653" y="83820"/>
                  </a:lnTo>
                  <a:lnTo>
                    <a:pt x="896747" y="85852"/>
                  </a:lnTo>
                  <a:lnTo>
                    <a:pt x="888746" y="91186"/>
                  </a:lnTo>
                  <a:lnTo>
                    <a:pt x="883412" y="99187"/>
                  </a:lnTo>
                  <a:lnTo>
                    <a:pt x="881380" y="109093"/>
                  </a:lnTo>
                  <a:lnTo>
                    <a:pt x="883412" y="118872"/>
                  </a:lnTo>
                  <a:lnTo>
                    <a:pt x="888746" y="126873"/>
                  </a:lnTo>
                  <a:lnTo>
                    <a:pt x="896747" y="132207"/>
                  </a:lnTo>
                  <a:lnTo>
                    <a:pt x="906653" y="134239"/>
                  </a:lnTo>
                  <a:lnTo>
                    <a:pt x="916432" y="132207"/>
                  </a:lnTo>
                  <a:lnTo>
                    <a:pt x="924433" y="126873"/>
                  </a:lnTo>
                  <a:lnTo>
                    <a:pt x="929767" y="118872"/>
                  </a:lnTo>
                  <a:lnTo>
                    <a:pt x="931799" y="109093"/>
                  </a:lnTo>
                  <a:close/>
                </a:path>
              </a:pathLst>
            </a:custGeom>
            <a:solidFill>
              <a:srgbClr val="39D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42779" y="7244079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7860" y="5539739"/>
              <a:ext cx="3548379" cy="701040"/>
            </a:xfrm>
            <a:custGeom>
              <a:avLst/>
              <a:gdLst/>
              <a:ahLst/>
              <a:cxnLst/>
              <a:rect l="l" t="t" r="r" b="b"/>
              <a:pathLst>
                <a:path w="3548379" h="701039">
                  <a:moveTo>
                    <a:pt x="52324" y="0"/>
                  </a:moveTo>
                  <a:lnTo>
                    <a:pt x="32004" y="4063"/>
                  </a:lnTo>
                  <a:lnTo>
                    <a:pt x="15367" y="15366"/>
                  </a:lnTo>
                  <a:lnTo>
                    <a:pt x="4064" y="32003"/>
                  </a:lnTo>
                  <a:lnTo>
                    <a:pt x="0" y="52324"/>
                  </a:lnTo>
                  <a:lnTo>
                    <a:pt x="0" y="648588"/>
                  </a:lnTo>
                  <a:lnTo>
                    <a:pt x="4064" y="668908"/>
                  </a:lnTo>
                  <a:lnTo>
                    <a:pt x="15367" y="685545"/>
                  </a:lnTo>
                  <a:lnTo>
                    <a:pt x="32004" y="696849"/>
                  </a:lnTo>
                  <a:lnTo>
                    <a:pt x="52324" y="700913"/>
                  </a:lnTo>
                  <a:lnTo>
                    <a:pt x="3496056" y="700913"/>
                  </a:lnTo>
                  <a:lnTo>
                    <a:pt x="3516376" y="696849"/>
                  </a:lnTo>
                  <a:lnTo>
                    <a:pt x="3533013" y="685545"/>
                  </a:lnTo>
                  <a:lnTo>
                    <a:pt x="3544189" y="668908"/>
                  </a:lnTo>
                  <a:lnTo>
                    <a:pt x="3548380" y="648588"/>
                  </a:lnTo>
                  <a:lnTo>
                    <a:pt x="3548380" y="52324"/>
                  </a:lnTo>
                  <a:lnTo>
                    <a:pt x="3544189" y="32003"/>
                  </a:lnTo>
                  <a:lnTo>
                    <a:pt x="3533013" y="15366"/>
                  </a:lnTo>
                  <a:lnTo>
                    <a:pt x="3516376" y="4063"/>
                  </a:lnTo>
                  <a:lnTo>
                    <a:pt x="3496056" y="0"/>
                  </a:lnTo>
                  <a:lnTo>
                    <a:pt x="52324" y="0"/>
                  </a:lnTo>
                  <a:close/>
                </a:path>
              </a:pathLst>
            </a:custGeom>
            <a:ln w="10470">
              <a:solidFill>
                <a:srgbClr val="39D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90778" y="5673089"/>
            <a:ext cx="3522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www.accerte.com.br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8126" y="1622742"/>
            <a:ext cx="9529445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Presença</a:t>
            </a:r>
            <a:r>
              <a:rPr spc="-150" dirty="0"/>
              <a:t> </a:t>
            </a:r>
            <a:r>
              <a:rPr spc="-20" dirty="0"/>
              <a:t>Nacional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91559" y="7810500"/>
            <a:ext cx="14345919" cy="2908300"/>
            <a:chOff x="3591559" y="7810500"/>
            <a:chExt cx="14345919" cy="2908300"/>
          </a:xfrm>
        </p:grpSpPr>
        <p:sp>
          <p:nvSpPr>
            <p:cNvPr id="5" name="object 5"/>
            <p:cNvSpPr/>
            <p:nvPr/>
          </p:nvSpPr>
          <p:spPr>
            <a:xfrm>
              <a:off x="7663180" y="9845039"/>
              <a:ext cx="1513840" cy="873760"/>
            </a:xfrm>
            <a:custGeom>
              <a:avLst/>
              <a:gdLst/>
              <a:ahLst/>
              <a:cxnLst/>
              <a:rect l="l" t="t" r="r" b="b"/>
              <a:pathLst>
                <a:path w="1513840" h="873759">
                  <a:moveTo>
                    <a:pt x="1006729" y="266077"/>
                  </a:moveTo>
                  <a:lnTo>
                    <a:pt x="992886" y="223951"/>
                  </a:lnTo>
                  <a:lnTo>
                    <a:pt x="962406" y="193548"/>
                  </a:lnTo>
                  <a:lnTo>
                    <a:pt x="905256" y="164973"/>
                  </a:lnTo>
                  <a:lnTo>
                    <a:pt x="836676" y="155956"/>
                  </a:lnTo>
                  <a:lnTo>
                    <a:pt x="820420" y="155194"/>
                  </a:lnTo>
                  <a:lnTo>
                    <a:pt x="811911" y="154305"/>
                  </a:lnTo>
                  <a:lnTo>
                    <a:pt x="803402" y="152908"/>
                  </a:lnTo>
                  <a:lnTo>
                    <a:pt x="482219" y="152908"/>
                  </a:lnTo>
                  <a:lnTo>
                    <a:pt x="449834" y="151130"/>
                  </a:lnTo>
                  <a:lnTo>
                    <a:pt x="380619" y="131699"/>
                  </a:lnTo>
                  <a:lnTo>
                    <a:pt x="348361" y="111379"/>
                  </a:lnTo>
                  <a:lnTo>
                    <a:pt x="307594" y="57150"/>
                  </a:lnTo>
                  <a:lnTo>
                    <a:pt x="297180" y="3556"/>
                  </a:lnTo>
                  <a:lnTo>
                    <a:pt x="297180" y="0"/>
                  </a:lnTo>
                  <a:lnTo>
                    <a:pt x="169418" y="0"/>
                  </a:lnTo>
                  <a:lnTo>
                    <a:pt x="130556" y="3556"/>
                  </a:lnTo>
                  <a:lnTo>
                    <a:pt x="63500" y="30099"/>
                  </a:lnTo>
                  <a:lnTo>
                    <a:pt x="17272" y="76708"/>
                  </a:lnTo>
                  <a:lnTo>
                    <a:pt x="0" y="137033"/>
                  </a:lnTo>
                  <a:lnTo>
                    <a:pt x="0" y="736244"/>
                  </a:lnTo>
                  <a:lnTo>
                    <a:pt x="17272" y="796569"/>
                  </a:lnTo>
                  <a:lnTo>
                    <a:pt x="63500" y="843254"/>
                  </a:lnTo>
                  <a:lnTo>
                    <a:pt x="130556" y="869746"/>
                  </a:lnTo>
                  <a:lnTo>
                    <a:pt x="169418" y="873366"/>
                  </a:lnTo>
                  <a:lnTo>
                    <a:pt x="203708" y="873366"/>
                  </a:lnTo>
                  <a:lnTo>
                    <a:pt x="188849" y="841146"/>
                  </a:lnTo>
                  <a:lnTo>
                    <a:pt x="177165" y="808075"/>
                  </a:lnTo>
                  <a:lnTo>
                    <a:pt x="168910" y="774268"/>
                  </a:lnTo>
                  <a:lnTo>
                    <a:pt x="163957" y="739825"/>
                  </a:lnTo>
                  <a:lnTo>
                    <a:pt x="162433" y="704862"/>
                  </a:lnTo>
                  <a:lnTo>
                    <a:pt x="163449" y="673176"/>
                  </a:lnTo>
                  <a:lnTo>
                    <a:pt x="173863" y="611200"/>
                  </a:lnTo>
                  <a:lnTo>
                    <a:pt x="194691" y="551789"/>
                  </a:lnTo>
                  <a:lnTo>
                    <a:pt x="226060" y="495719"/>
                  </a:lnTo>
                  <a:lnTo>
                    <a:pt x="267208" y="443763"/>
                  </a:lnTo>
                  <a:lnTo>
                    <a:pt x="318262" y="396709"/>
                  </a:lnTo>
                  <a:lnTo>
                    <a:pt x="376174" y="355320"/>
                  </a:lnTo>
                  <a:lnTo>
                    <a:pt x="439928" y="321411"/>
                  </a:lnTo>
                  <a:lnTo>
                    <a:pt x="508508" y="295300"/>
                  </a:lnTo>
                  <a:lnTo>
                    <a:pt x="581025" y="277279"/>
                  </a:lnTo>
                  <a:lnTo>
                    <a:pt x="656844" y="267652"/>
                  </a:lnTo>
                  <a:lnTo>
                    <a:pt x="695706" y="266077"/>
                  </a:lnTo>
                  <a:lnTo>
                    <a:pt x="1006729" y="266077"/>
                  </a:lnTo>
                  <a:close/>
                </a:path>
                <a:path w="1513840" h="873759">
                  <a:moveTo>
                    <a:pt x="1007999" y="567550"/>
                  </a:moveTo>
                  <a:lnTo>
                    <a:pt x="675640" y="567550"/>
                  </a:lnTo>
                  <a:lnTo>
                    <a:pt x="649478" y="572020"/>
                  </a:lnTo>
                  <a:lnTo>
                    <a:pt x="602996" y="591477"/>
                  </a:lnTo>
                  <a:lnTo>
                    <a:pt x="557657" y="629208"/>
                  </a:lnTo>
                  <a:lnTo>
                    <a:pt x="534035" y="675881"/>
                  </a:lnTo>
                  <a:lnTo>
                    <a:pt x="530733" y="704862"/>
                  </a:lnTo>
                  <a:lnTo>
                    <a:pt x="533781" y="731939"/>
                  </a:lnTo>
                  <a:lnTo>
                    <a:pt x="557403" y="779843"/>
                  </a:lnTo>
                  <a:lnTo>
                    <a:pt x="604012" y="819086"/>
                  </a:lnTo>
                  <a:lnTo>
                    <a:pt x="651002" y="837793"/>
                  </a:lnTo>
                  <a:lnTo>
                    <a:pt x="676021" y="842149"/>
                  </a:lnTo>
                  <a:lnTo>
                    <a:pt x="799211" y="842149"/>
                  </a:lnTo>
                  <a:lnTo>
                    <a:pt x="836930" y="836206"/>
                  </a:lnTo>
                  <a:lnTo>
                    <a:pt x="903859" y="809078"/>
                  </a:lnTo>
                  <a:lnTo>
                    <a:pt x="935990" y="786892"/>
                  </a:lnTo>
                  <a:lnTo>
                    <a:pt x="980948" y="738073"/>
                  </a:lnTo>
                  <a:lnTo>
                    <a:pt x="1003808" y="682218"/>
                  </a:lnTo>
                  <a:lnTo>
                    <a:pt x="1007999" y="649363"/>
                  </a:lnTo>
                  <a:lnTo>
                    <a:pt x="1007999" y="567550"/>
                  </a:lnTo>
                  <a:close/>
                </a:path>
                <a:path w="1513840" h="873759">
                  <a:moveTo>
                    <a:pt x="1513586" y="408520"/>
                  </a:moveTo>
                  <a:lnTo>
                    <a:pt x="1494917" y="351739"/>
                  </a:lnTo>
                  <a:lnTo>
                    <a:pt x="1447165" y="317309"/>
                  </a:lnTo>
                  <a:lnTo>
                    <a:pt x="1416431" y="312420"/>
                  </a:lnTo>
                  <a:lnTo>
                    <a:pt x="1147064" y="312420"/>
                  </a:lnTo>
                  <a:lnTo>
                    <a:pt x="1139698" y="313842"/>
                  </a:lnTo>
                  <a:lnTo>
                    <a:pt x="1133729" y="317703"/>
                  </a:lnTo>
                  <a:lnTo>
                    <a:pt x="1129665" y="323430"/>
                  </a:lnTo>
                  <a:lnTo>
                    <a:pt x="1128268" y="330441"/>
                  </a:lnTo>
                  <a:lnTo>
                    <a:pt x="1129665" y="337426"/>
                  </a:lnTo>
                  <a:lnTo>
                    <a:pt x="1133729" y="343141"/>
                  </a:lnTo>
                  <a:lnTo>
                    <a:pt x="1139698" y="346976"/>
                  </a:lnTo>
                  <a:lnTo>
                    <a:pt x="1147064" y="348386"/>
                  </a:lnTo>
                  <a:lnTo>
                    <a:pt x="1416431" y="348386"/>
                  </a:lnTo>
                  <a:lnTo>
                    <a:pt x="1439926" y="353085"/>
                  </a:lnTo>
                  <a:lnTo>
                    <a:pt x="1459230" y="365925"/>
                  </a:lnTo>
                  <a:lnTo>
                    <a:pt x="1472311" y="385038"/>
                  </a:lnTo>
                  <a:lnTo>
                    <a:pt x="1477137" y="408520"/>
                  </a:lnTo>
                  <a:lnTo>
                    <a:pt x="1477137" y="442747"/>
                  </a:lnTo>
                  <a:lnTo>
                    <a:pt x="1222883" y="442747"/>
                  </a:lnTo>
                  <a:lnTo>
                    <a:pt x="1192022" y="447624"/>
                  </a:lnTo>
                  <a:lnTo>
                    <a:pt x="1165225" y="461213"/>
                  </a:lnTo>
                  <a:lnTo>
                    <a:pt x="1144143" y="481977"/>
                  </a:lnTo>
                  <a:lnTo>
                    <a:pt x="1130173" y="508381"/>
                  </a:lnTo>
                  <a:lnTo>
                    <a:pt x="1125220" y="538861"/>
                  </a:lnTo>
                  <a:lnTo>
                    <a:pt x="1130173" y="569137"/>
                  </a:lnTo>
                  <a:lnTo>
                    <a:pt x="1143889" y="595503"/>
                  </a:lnTo>
                  <a:lnTo>
                    <a:pt x="1164844" y="616343"/>
                  </a:lnTo>
                  <a:lnTo>
                    <a:pt x="1191387" y="630034"/>
                  </a:lnTo>
                  <a:lnTo>
                    <a:pt x="1222248" y="634949"/>
                  </a:lnTo>
                  <a:lnTo>
                    <a:pt x="1416939" y="634949"/>
                  </a:lnTo>
                  <a:lnTo>
                    <a:pt x="1447546" y="630085"/>
                  </a:lnTo>
                  <a:lnTo>
                    <a:pt x="1473962" y="616483"/>
                  </a:lnTo>
                  <a:lnTo>
                    <a:pt x="1492123" y="598474"/>
                  </a:lnTo>
                  <a:lnTo>
                    <a:pt x="1222248" y="598474"/>
                  </a:lnTo>
                  <a:lnTo>
                    <a:pt x="1198880" y="593775"/>
                  </a:lnTo>
                  <a:lnTo>
                    <a:pt x="1179703" y="580974"/>
                  </a:lnTo>
                  <a:lnTo>
                    <a:pt x="1166749" y="562013"/>
                  </a:lnTo>
                  <a:lnTo>
                    <a:pt x="1162050" y="538861"/>
                  </a:lnTo>
                  <a:lnTo>
                    <a:pt x="1166749" y="515581"/>
                  </a:lnTo>
                  <a:lnTo>
                    <a:pt x="1179830" y="496455"/>
                  </a:lnTo>
                  <a:lnTo>
                    <a:pt x="1199134" y="483489"/>
                  </a:lnTo>
                  <a:lnTo>
                    <a:pt x="1222883" y="478713"/>
                  </a:lnTo>
                  <a:lnTo>
                    <a:pt x="1513586" y="478713"/>
                  </a:lnTo>
                  <a:lnTo>
                    <a:pt x="1513586" y="408520"/>
                  </a:lnTo>
                  <a:close/>
                </a:path>
              </a:pathLst>
            </a:custGeom>
            <a:solidFill>
              <a:srgbClr val="2A2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0119" y="10323753"/>
              <a:ext cx="96647" cy="1197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32900" y="10157460"/>
              <a:ext cx="1242060" cy="322580"/>
            </a:xfrm>
            <a:custGeom>
              <a:avLst/>
              <a:gdLst/>
              <a:ahLst/>
              <a:cxnLst/>
              <a:rect l="l" t="t" r="r" b="b"/>
              <a:pathLst>
                <a:path w="1242059" h="322579">
                  <a:moveTo>
                    <a:pt x="385699" y="18694"/>
                  </a:moveTo>
                  <a:lnTo>
                    <a:pt x="384175" y="11290"/>
                  </a:lnTo>
                  <a:lnTo>
                    <a:pt x="379984" y="5359"/>
                  </a:lnTo>
                  <a:lnTo>
                    <a:pt x="373888" y="1422"/>
                  </a:lnTo>
                  <a:lnTo>
                    <a:pt x="366776" y="0"/>
                  </a:lnTo>
                  <a:lnTo>
                    <a:pt x="99822" y="0"/>
                  </a:lnTo>
                  <a:lnTo>
                    <a:pt x="40894" y="18973"/>
                  </a:lnTo>
                  <a:lnTo>
                    <a:pt x="5080" y="67373"/>
                  </a:lnTo>
                  <a:lnTo>
                    <a:pt x="0" y="98602"/>
                  </a:lnTo>
                  <a:lnTo>
                    <a:pt x="0" y="223647"/>
                  </a:lnTo>
                  <a:lnTo>
                    <a:pt x="19304" y="281901"/>
                  </a:lnTo>
                  <a:lnTo>
                    <a:pt x="68326" y="317182"/>
                  </a:lnTo>
                  <a:lnTo>
                    <a:pt x="99822" y="322186"/>
                  </a:lnTo>
                  <a:lnTo>
                    <a:pt x="365506" y="322186"/>
                  </a:lnTo>
                  <a:lnTo>
                    <a:pt x="99822" y="285051"/>
                  </a:lnTo>
                  <a:lnTo>
                    <a:pt x="75692" y="280250"/>
                  </a:lnTo>
                  <a:lnTo>
                    <a:pt x="55880" y="267144"/>
                  </a:lnTo>
                  <a:lnTo>
                    <a:pt x="42672" y="247637"/>
                  </a:lnTo>
                  <a:lnTo>
                    <a:pt x="37719" y="223647"/>
                  </a:lnTo>
                  <a:lnTo>
                    <a:pt x="37719" y="98602"/>
                  </a:lnTo>
                  <a:lnTo>
                    <a:pt x="42672" y="74612"/>
                  </a:lnTo>
                  <a:lnTo>
                    <a:pt x="56134" y="55105"/>
                  </a:lnTo>
                  <a:lnTo>
                    <a:pt x="75946" y="41998"/>
                  </a:lnTo>
                  <a:lnTo>
                    <a:pt x="99822" y="37198"/>
                  </a:lnTo>
                  <a:lnTo>
                    <a:pt x="366776" y="37198"/>
                  </a:lnTo>
                  <a:lnTo>
                    <a:pt x="373888" y="35699"/>
                  </a:lnTo>
                  <a:lnTo>
                    <a:pt x="379984" y="31648"/>
                  </a:lnTo>
                  <a:lnTo>
                    <a:pt x="384175" y="25742"/>
                  </a:lnTo>
                  <a:lnTo>
                    <a:pt x="385699" y="18694"/>
                  </a:lnTo>
                  <a:close/>
                </a:path>
                <a:path w="1242059" h="322579">
                  <a:moveTo>
                    <a:pt x="809879" y="18694"/>
                  </a:moveTo>
                  <a:lnTo>
                    <a:pt x="808355" y="11290"/>
                  </a:lnTo>
                  <a:lnTo>
                    <a:pt x="804164" y="5359"/>
                  </a:lnTo>
                  <a:lnTo>
                    <a:pt x="798195" y="1422"/>
                  </a:lnTo>
                  <a:lnTo>
                    <a:pt x="790956" y="0"/>
                  </a:lnTo>
                  <a:lnTo>
                    <a:pt x="524256" y="0"/>
                  </a:lnTo>
                  <a:lnTo>
                    <a:pt x="465074" y="18973"/>
                  </a:lnTo>
                  <a:lnTo>
                    <a:pt x="429260" y="67373"/>
                  </a:lnTo>
                  <a:lnTo>
                    <a:pt x="424180" y="98602"/>
                  </a:lnTo>
                  <a:lnTo>
                    <a:pt x="424180" y="223647"/>
                  </a:lnTo>
                  <a:lnTo>
                    <a:pt x="443484" y="281901"/>
                  </a:lnTo>
                  <a:lnTo>
                    <a:pt x="492633" y="317182"/>
                  </a:lnTo>
                  <a:lnTo>
                    <a:pt x="524256" y="322186"/>
                  </a:lnTo>
                  <a:lnTo>
                    <a:pt x="789686" y="322186"/>
                  </a:lnTo>
                  <a:lnTo>
                    <a:pt x="524256" y="285051"/>
                  </a:lnTo>
                  <a:lnTo>
                    <a:pt x="499872" y="280250"/>
                  </a:lnTo>
                  <a:lnTo>
                    <a:pt x="480060" y="267144"/>
                  </a:lnTo>
                  <a:lnTo>
                    <a:pt x="466725" y="247637"/>
                  </a:lnTo>
                  <a:lnTo>
                    <a:pt x="461899" y="223647"/>
                  </a:lnTo>
                  <a:lnTo>
                    <a:pt x="461899" y="98602"/>
                  </a:lnTo>
                  <a:lnTo>
                    <a:pt x="466852" y="74612"/>
                  </a:lnTo>
                  <a:lnTo>
                    <a:pt x="480314" y="55105"/>
                  </a:lnTo>
                  <a:lnTo>
                    <a:pt x="500126" y="41998"/>
                  </a:lnTo>
                  <a:lnTo>
                    <a:pt x="524256" y="37198"/>
                  </a:lnTo>
                  <a:lnTo>
                    <a:pt x="790956" y="37198"/>
                  </a:lnTo>
                  <a:lnTo>
                    <a:pt x="798195" y="35699"/>
                  </a:lnTo>
                  <a:lnTo>
                    <a:pt x="804164" y="31648"/>
                  </a:lnTo>
                  <a:lnTo>
                    <a:pt x="808355" y="25742"/>
                  </a:lnTo>
                  <a:lnTo>
                    <a:pt x="809879" y="18694"/>
                  </a:lnTo>
                  <a:close/>
                </a:path>
                <a:path w="1242059" h="322579">
                  <a:moveTo>
                    <a:pt x="1241552" y="150596"/>
                  </a:moveTo>
                  <a:lnTo>
                    <a:pt x="887984" y="150596"/>
                  </a:lnTo>
                  <a:lnTo>
                    <a:pt x="887984" y="97320"/>
                  </a:lnTo>
                  <a:lnTo>
                    <a:pt x="892810" y="73710"/>
                  </a:lnTo>
                  <a:lnTo>
                    <a:pt x="906018" y="54419"/>
                  </a:lnTo>
                  <a:lnTo>
                    <a:pt x="925576" y="41402"/>
                  </a:lnTo>
                  <a:lnTo>
                    <a:pt x="949325" y="36626"/>
                  </a:lnTo>
                  <a:lnTo>
                    <a:pt x="1219327" y="36626"/>
                  </a:lnTo>
                  <a:lnTo>
                    <a:pt x="1201166" y="18732"/>
                  </a:lnTo>
                  <a:lnTo>
                    <a:pt x="1174115" y="4940"/>
                  </a:lnTo>
                  <a:lnTo>
                    <a:pt x="1143127" y="0"/>
                  </a:lnTo>
                  <a:lnTo>
                    <a:pt x="949325" y="0"/>
                  </a:lnTo>
                  <a:lnTo>
                    <a:pt x="891159" y="18732"/>
                  </a:lnTo>
                  <a:lnTo>
                    <a:pt x="855853" y="66497"/>
                  </a:lnTo>
                  <a:lnTo>
                    <a:pt x="850900" y="97320"/>
                  </a:lnTo>
                  <a:lnTo>
                    <a:pt x="850900" y="225056"/>
                  </a:lnTo>
                  <a:lnTo>
                    <a:pt x="869823" y="282511"/>
                  </a:lnTo>
                  <a:lnTo>
                    <a:pt x="918210" y="317258"/>
                  </a:lnTo>
                  <a:lnTo>
                    <a:pt x="949325" y="322186"/>
                  </a:lnTo>
                  <a:lnTo>
                    <a:pt x="1210945" y="322186"/>
                  </a:lnTo>
                  <a:lnTo>
                    <a:pt x="1218057" y="320776"/>
                  </a:lnTo>
                  <a:lnTo>
                    <a:pt x="1224153" y="316877"/>
                  </a:lnTo>
                  <a:lnTo>
                    <a:pt x="1228344" y="311010"/>
                  </a:lnTo>
                  <a:lnTo>
                    <a:pt x="1229868" y="303682"/>
                  </a:lnTo>
                  <a:lnTo>
                    <a:pt x="1228344" y="296684"/>
                  </a:lnTo>
                  <a:lnTo>
                    <a:pt x="1224153" y="290969"/>
                  </a:lnTo>
                  <a:lnTo>
                    <a:pt x="1218057" y="287108"/>
                  </a:lnTo>
                  <a:lnTo>
                    <a:pt x="1210945" y="285699"/>
                  </a:lnTo>
                  <a:lnTo>
                    <a:pt x="949325" y="285699"/>
                  </a:lnTo>
                  <a:lnTo>
                    <a:pt x="925576" y="280898"/>
                  </a:lnTo>
                  <a:lnTo>
                    <a:pt x="906018" y="267868"/>
                  </a:lnTo>
                  <a:lnTo>
                    <a:pt x="892810" y="248577"/>
                  </a:lnTo>
                  <a:lnTo>
                    <a:pt x="887984" y="225056"/>
                  </a:lnTo>
                  <a:lnTo>
                    <a:pt x="887984" y="187159"/>
                  </a:lnTo>
                  <a:lnTo>
                    <a:pt x="1222756" y="187159"/>
                  </a:lnTo>
                  <a:lnTo>
                    <a:pt x="1230249" y="185737"/>
                  </a:lnTo>
                  <a:lnTo>
                    <a:pt x="1236218" y="181825"/>
                  </a:lnTo>
                  <a:lnTo>
                    <a:pt x="1240155" y="175945"/>
                  </a:lnTo>
                  <a:lnTo>
                    <a:pt x="1241552" y="168579"/>
                  </a:lnTo>
                  <a:lnTo>
                    <a:pt x="1241552" y="150596"/>
                  </a:lnTo>
                  <a:close/>
                </a:path>
              </a:pathLst>
            </a:custGeom>
            <a:solidFill>
              <a:srgbClr val="2A2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6027" y="10194086"/>
              <a:ext cx="98425" cy="1139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20680" y="9984739"/>
              <a:ext cx="1021080" cy="495300"/>
            </a:xfrm>
            <a:custGeom>
              <a:avLst/>
              <a:gdLst/>
              <a:ahLst/>
              <a:cxnLst/>
              <a:rect l="l" t="t" r="r" b="b"/>
              <a:pathLst>
                <a:path w="1021079" h="495300">
                  <a:moveTo>
                    <a:pt x="362966" y="267487"/>
                  </a:moveTo>
                  <a:lnTo>
                    <a:pt x="344424" y="211721"/>
                  </a:lnTo>
                  <a:lnTo>
                    <a:pt x="296926" y="177596"/>
                  </a:lnTo>
                  <a:lnTo>
                    <a:pt x="266319" y="172720"/>
                  </a:lnTo>
                  <a:lnTo>
                    <a:pt x="96647" y="172720"/>
                  </a:lnTo>
                  <a:lnTo>
                    <a:pt x="39751" y="191135"/>
                  </a:lnTo>
                  <a:lnTo>
                    <a:pt x="4953" y="237718"/>
                  </a:lnTo>
                  <a:lnTo>
                    <a:pt x="0" y="267487"/>
                  </a:lnTo>
                  <a:lnTo>
                    <a:pt x="0" y="476923"/>
                  </a:lnTo>
                  <a:lnTo>
                    <a:pt x="1397" y="483946"/>
                  </a:lnTo>
                  <a:lnTo>
                    <a:pt x="5334" y="489661"/>
                  </a:lnTo>
                  <a:lnTo>
                    <a:pt x="11176" y="493509"/>
                  </a:lnTo>
                  <a:lnTo>
                    <a:pt x="18415" y="494906"/>
                  </a:lnTo>
                  <a:lnTo>
                    <a:pt x="25527" y="493509"/>
                  </a:lnTo>
                  <a:lnTo>
                    <a:pt x="31369" y="489661"/>
                  </a:lnTo>
                  <a:lnTo>
                    <a:pt x="35306" y="483946"/>
                  </a:lnTo>
                  <a:lnTo>
                    <a:pt x="36830" y="476923"/>
                  </a:lnTo>
                  <a:lnTo>
                    <a:pt x="36830" y="267487"/>
                  </a:lnTo>
                  <a:lnTo>
                    <a:pt x="41529" y="244462"/>
                  </a:lnTo>
                  <a:lnTo>
                    <a:pt x="54356" y="225793"/>
                  </a:lnTo>
                  <a:lnTo>
                    <a:pt x="73406" y="213271"/>
                  </a:lnTo>
                  <a:lnTo>
                    <a:pt x="96647" y="208699"/>
                  </a:lnTo>
                  <a:lnTo>
                    <a:pt x="266319" y="208699"/>
                  </a:lnTo>
                  <a:lnTo>
                    <a:pt x="289941" y="213271"/>
                  </a:lnTo>
                  <a:lnTo>
                    <a:pt x="309245" y="225793"/>
                  </a:lnTo>
                  <a:lnTo>
                    <a:pt x="322326" y="244462"/>
                  </a:lnTo>
                  <a:lnTo>
                    <a:pt x="328422" y="274535"/>
                  </a:lnTo>
                  <a:lnTo>
                    <a:pt x="332359" y="280250"/>
                  </a:lnTo>
                  <a:lnTo>
                    <a:pt x="337947" y="284073"/>
                  </a:lnTo>
                  <a:lnTo>
                    <a:pt x="344805" y="285470"/>
                  </a:lnTo>
                  <a:lnTo>
                    <a:pt x="351790" y="284073"/>
                  </a:lnTo>
                  <a:lnTo>
                    <a:pt x="357632" y="280250"/>
                  </a:lnTo>
                  <a:lnTo>
                    <a:pt x="361569" y="274535"/>
                  </a:lnTo>
                  <a:lnTo>
                    <a:pt x="362966" y="267487"/>
                  </a:lnTo>
                  <a:close/>
                </a:path>
                <a:path w="1021079" h="495300">
                  <a:moveTo>
                    <a:pt x="586613" y="476681"/>
                  </a:moveTo>
                  <a:lnTo>
                    <a:pt x="585089" y="469582"/>
                  </a:lnTo>
                  <a:lnTo>
                    <a:pt x="581152" y="463651"/>
                  </a:lnTo>
                  <a:lnTo>
                    <a:pt x="575183" y="459574"/>
                  </a:lnTo>
                  <a:lnTo>
                    <a:pt x="567690" y="458063"/>
                  </a:lnTo>
                  <a:lnTo>
                    <a:pt x="500888" y="458063"/>
                  </a:lnTo>
                  <a:lnTo>
                    <a:pt x="476885" y="453288"/>
                  </a:lnTo>
                  <a:lnTo>
                    <a:pt x="457200" y="440283"/>
                  </a:lnTo>
                  <a:lnTo>
                    <a:pt x="443992" y="421017"/>
                  </a:lnTo>
                  <a:lnTo>
                    <a:pt x="439166" y="397421"/>
                  </a:lnTo>
                  <a:lnTo>
                    <a:pt x="439166" y="209232"/>
                  </a:lnTo>
                  <a:lnTo>
                    <a:pt x="567055" y="209232"/>
                  </a:lnTo>
                  <a:lnTo>
                    <a:pt x="574548" y="207822"/>
                  </a:lnTo>
                  <a:lnTo>
                    <a:pt x="580517" y="204000"/>
                  </a:lnTo>
                  <a:lnTo>
                    <a:pt x="584581" y="198297"/>
                  </a:lnTo>
                  <a:lnTo>
                    <a:pt x="585978" y="191325"/>
                  </a:lnTo>
                  <a:lnTo>
                    <a:pt x="584581" y="184023"/>
                  </a:lnTo>
                  <a:lnTo>
                    <a:pt x="580517" y="178142"/>
                  </a:lnTo>
                  <a:lnTo>
                    <a:pt x="574548" y="174205"/>
                  </a:lnTo>
                  <a:lnTo>
                    <a:pt x="567055" y="172770"/>
                  </a:lnTo>
                  <a:lnTo>
                    <a:pt x="439166" y="172770"/>
                  </a:lnTo>
                  <a:lnTo>
                    <a:pt x="439166" y="18542"/>
                  </a:lnTo>
                  <a:lnTo>
                    <a:pt x="437642" y="11303"/>
                  </a:lnTo>
                  <a:lnTo>
                    <a:pt x="433451" y="5334"/>
                  </a:lnTo>
                  <a:lnTo>
                    <a:pt x="427482" y="1397"/>
                  </a:lnTo>
                  <a:lnTo>
                    <a:pt x="420243" y="0"/>
                  </a:lnTo>
                  <a:lnTo>
                    <a:pt x="412750" y="1397"/>
                  </a:lnTo>
                  <a:lnTo>
                    <a:pt x="406781" y="5334"/>
                  </a:lnTo>
                  <a:lnTo>
                    <a:pt x="402717" y="11303"/>
                  </a:lnTo>
                  <a:lnTo>
                    <a:pt x="401320" y="18542"/>
                  </a:lnTo>
                  <a:lnTo>
                    <a:pt x="401320" y="397421"/>
                  </a:lnTo>
                  <a:lnTo>
                    <a:pt x="420624" y="455091"/>
                  </a:lnTo>
                  <a:lnTo>
                    <a:pt x="469519" y="490169"/>
                  </a:lnTo>
                  <a:lnTo>
                    <a:pt x="500888" y="495160"/>
                  </a:lnTo>
                  <a:lnTo>
                    <a:pt x="567690" y="495160"/>
                  </a:lnTo>
                  <a:lnTo>
                    <a:pt x="575183" y="493750"/>
                  </a:lnTo>
                  <a:lnTo>
                    <a:pt x="581152" y="489851"/>
                  </a:lnTo>
                  <a:lnTo>
                    <a:pt x="585089" y="483997"/>
                  </a:lnTo>
                  <a:lnTo>
                    <a:pt x="586613" y="476681"/>
                  </a:lnTo>
                  <a:close/>
                </a:path>
                <a:path w="1021079" h="495300">
                  <a:moveTo>
                    <a:pt x="1020572" y="323316"/>
                  </a:moveTo>
                  <a:lnTo>
                    <a:pt x="666877" y="323316"/>
                  </a:lnTo>
                  <a:lnTo>
                    <a:pt x="666877" y="270040"/>
                  </a:lnTo>
                  <a:lnTo>
                    <a:pt x="671703" y="246430"/>
                  </a:lnTo>
                  <a:lnTo>
                    <a:pt x="684911" y="227139"/>
                  </a:lnTo>
                  <a:lnTo>
                    <a:pt x="704469" y="214122"/>
                  </a:lnTo>
                  <a:lnTo>
                    <a:pt x="728345" y="209346"/>
                  </a:lnTo>
                  <a:lnTo>
                    <a:pt x="998347" y="209346"/>
                  </a:lnTo>
                  <a:lnTo>
                    <a:pt x="980059" y="191452"/>
                  </a:lnTo>
                  <a:lnTo>
                    <a:pt x="953135" y="177660"/>
                  </a:lnTo>
                  <a:lnTo>
                    <a:pt x="922147" y="172720"/>
                  </a:lnTo>
                  <a:lnTo>
                    <a:pt x="728345" y="172720"/>
                  </a:lnTo>
                  <a:lnTo>
                    <a:pt x="670179" y="191452"/>
                  </a:lnTo>
                  <a:lnTo>
                    <a:pt x="634873" y="239217"/>
                  </a:lnTo>
                  <a:lnTo>
                    <a:pt x="629920" y="270040"/>
                  </a:lnTo>
                  <a:lnTo>
                    <a:pt x="629920" y="397776"/>
                  </a:lnTo>
                  <a:lnTo>
                    <a:pt x="648843" y="455231"/>
                  </a:lnTo>
                  <a:lnTo>
                    <a:pt x="697103" y="489978"/>
                  </a:lnTo>
                  <a:lnTo>
                    <a:pt x="728345" y="494906"/>
                  </a:lnTo>
                  <a:lnTo>
                    <a:pt x="989838" y="494906"/>
                  </a:lnTo>
                  <a:lnTo>
                    <a:pt x="997077" y="493496"/>
                  </a:lnTo>
                  <a:lnTo>
                    <a:pt x="1003046" y="489597"/>
                  </a:lnTo>
                  <a:lnTo>
                    <a:pt x="1007237" y="483730"/>
                  </a:lnTo>
                  <a:lnTo>
                    <a:pt x="1008761" y="476402"/>
                  </a:lnTo>
                  <a:lnTo>
                    <a:pt x="1007237" y="469404"/>
                  </a:lnTo>
                  <a:lnTo>
                    <a:pt x="1003046" y="463689"/>
                  </a:lnTo>
                  <a:lnTo>
                    <a:pt x="997077" y="459828"/>
                  </a:lnTo>
                  <a:lnTo>
                    <a:pt x="989838" y="458419"/>
                  </a:lnTo>
                  <a:lnTo>
                    <a:pt x="728345" y="458419"/>
                  </a:lnTo>
                  <a:lnTo>
                    <a:pt x="704469" y="453618"/>
                  </a:lnTo>
                  <a:lnTo>
                    <a:pt x="684911" y="440588"/>
                  </a:lnTo>
                  <a:lnTo>
                    <a:pt x="671703" y="421297"/>
                  </a:lnTo>
                  <a:lnTo>
                    <a:pt x="666877" y="397776"/>
                  </a:lnTo>
                  <a:lnTo>
                    <a:pt x="666877" y="359879"/>
                  </a:lnTo>
                  <a:lnTo>
                    <a:pt x="1001776" y="359879"/>
                  </a:lnTo>
                  <a:lnTo>
                    <a:pt x="1009269" y="358457"/>
                  </a:lnTo>
                  <a:lnTo>
                    <a:pt x="1015238" y="354545"/>
                  </a:lnTo>
                  <a:lnTo>
                    <a:pt x="1019175" y="348665"/>
                  </a:lnTo>
                  <a:lnTo>
                    <a:pt x="1020572" y="341299"/>
                  </a:lnTo>
                  <a:lnTo>
                    <a:pt x="1020572" y="323316"/>
                  </a:lnTo>
                  <a:close/>
                </a:path>
              </a:pathLst>
            </a:custGeom>
            <a:solidFill>
              <a:srgbClr val="2A2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42827" y="10194086"/>
              <a:ext cx="98425" cy="1139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81579" y="7810500"/>
              <a:ext cx="2755900" cy="8153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13819" y="7891780"/>
              <a:ext cx="3058160" cy="652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1559" y="8089900"/>
              <a:ext cx="3225799" cy="403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3639" y="8115300"/>
              <a:ext cx="3223259" cy="3911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2195" y="3523995"/>
            <a:ext cx="11993245" cy="367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>
              <a:lnSpc>
                <a:spcPct val="150000"/>
              </a:lnSpc>
              <a:spcBef>
                <a:spcPts val="100"/>
              </a:spcBef>
              <a:tabLst>
                <a:tab pos="1002665" algn="l"/>
                <a:tab pos="1530350" algn="l"/>
                <a:tab pos="2353310" algn="l"/>
                <a:tab pos="3198495" algn="l"/>
                <a:tab pos="3268345" algn="l"/>
                <a:tab pos="4906645" algn="l"/>
                <a:tab pos="5024120" algn="l"/>
                <a:tab pos="5822315" algn="l"/>
                <a:tab pos="6164580" algn="l"/>
                <a:tab pos="6692265" algn="l"/>
                <a:tab pos="6758940" algn="l"/>
                <a:tab pos="8640445" algn="l"/>
                <a:tab pos="8833485" algn="l"/>
                <a:tab pos="9187815" algn="l"/>
                <a:tab pos="9388475" algn="l"/>
                <a:tab pos="10458450" algn="l"/>
                <a:tab pos="10818495" algn="l"/>
                <a:tab pos="11463020" algn="l"/>
              </a:tabLst>
            </a:pPr>
            <a:r>
              <a:rPr sz="2300" spc="4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1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b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585858"/>
                </a:solidFill>
                <a:latin typeface="Verdana"/>
                <a:cs typeface="Verdana"/>
              </a:rPr>
              <a:t>mo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s	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m	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ob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4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2300" spc="21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	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ac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sz="2300" spc="23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,	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o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e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e	a	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l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o  </a:t>
            </a:r>
            <a:r>
              <a:rPr sz="2300" spc="200" dirty="0">
                <a:solidFill>
                  <a:srgbClr val="585858"/>
                </a:solidFill>
                <a:latin typeface="Verdana"/>
                <a:cs typeface="Verdana"/>
              </a:rPr>
              <a:t>país,	</a:t>
            </a:r>
            <a:r>
              <a:rPr sz="2300" spc="125" dirty="0">
                <a:solidFill>
                  <a:srgbClr val="585858"/>
                </a:solidFill>
                <a:latin typeface="Verdana"/>
                <a:cs typeface="Verdana"/>
              </a:rPr>
              <a:t>as	</a:t>
            </a:r>
            <a:r>
              <a:rPr sz="2300" spc="220" dirty="0">
                <a:solidFill>
                  <a:srgbClr val="585858"/>
                </a:solidFill>
                <a:latin typeface="Verdana"/>
                <a:cs typeface="Verdana"/>
              </a:rPr>
              <a:t>melhores		soluções	</a:t>
            </a:r>
            <a:r>
              <a:rPr sz="2300" spc="180" dirty="0">
                <a:solidFill>
                  <a:srgbClr val="585858"/>
                </a:solidFill>
                <a:latin typeface="Verdana"/>
                <a:cs typeface="Verdana"/>
              </a:rPr>
              <a:t>para	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	</a:t>
            </a:r>
            <a:r>
              <a:rPr sz="2300" spc="130" dirty="0">
                <a:solidFill>
                  <a:srgbClr val="585858"/>
                </a:solidFill>
                <a:latin typeface="Verdana"/>
                <a:cs typeface="Verdana"/>
              </a:rPr>
              <a:t>os	</a:t>
            </a:r>
            <a:r>
              <a:rPr sz="2300" spc="225" dirty="0">
                <a:solidFill>
                  <a:srgbClr val="585858"/>
                </a:solidFill>
                <a:latin typeface="Verdana"/>
                <a:cs typeface="Verdana"/>
              </a:rPr>
              <a:t>ambientes	</a:t>
            </a:r>
            <a:r>
              <a:rPr sz="2300" spc="130" dirty="0">
                <a:solidFill>
                  <a:srgbClr val="585858"/>
                </a:solidFill>
                <a:latin typeface="Verdana"/>
                <a:cs typeface="Verdana"/>
              </a:rPr>
              <a:t>de	</a:t>
            </a:r>
            <a:r>
              <a:rPr sz="2300" spc="170" dirty="0">
                <a:solidFill>
                  <a:srgbClr val="585858"/>
                </a:solidFill>
                <a:latin typeface="Verdana"/>
                <a:cs typeface="Verdana"/>
              </a:rPr>
              <a:t>TI.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tabLst>
                <a:tab pos="1610360" algn="l"/>
                <a:tab pos="3710304" algn="l"/>
                <a:tab pos="4625975" algn="l"/>
                <a:tab pos="6114415" algn="l"/>
                <a:tab pos="6854825" algn="l"/>
                <a:tab pos="8480425" algn="l"/>
                <a:tab pos="9137650" algn="l"/>
                <a:tab pos="10050145" algn="l"/>
                <a:tab pos="10395585" algn="l"/>
              </a:tabLst>
            </a:pP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mo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s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1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2300" spc="24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s	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1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	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nd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r	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	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mp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a	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m	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od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o	o	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6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rr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2300" spc="25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2300" spc="260" dirty="0">
                <a:solidFill>
                  <a:srgbClr val="585858"/>
                </a:solidFill>
                <a:latin typeface="Verdana"/>
                <a:cs typeface="Verdana"/>
              </a:rPr>
              <a:t>ó</a:t>
            </a:r>
            <a:r>
              <a:rPr sz="2300" spc="254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2300" spc="245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2300" dirty="0">
                <a:solidFill>
                  <a:srgbClr val="585858"/>
                </a:solidFill>
                <a:latin typeface="Verdana"/>
                <a:cs typeface="Verdana"/>
              </a:rPr>
              <a:t>o  </a:t>
            </a:r>
            <a:r>
              <a:rPr sz="2300" spc="220" dirty="0">
                <a:solidFill>
                  <a:srgbClr val="585858"/>
                </a:solidFill>
                <a:latin typeface="Verdana"/>
                <a:cs typeface="Verdana"/>
              </a:rPr>
              <a:t>nacional.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b="1" spc="-40" dirty="0">
                <a:solidFill>
                  <a:srgbClr val="585858"/>
                </a:solidFill>
                <a:latin typeface="Verdana"/>
                <a:cs typeface="Verdana"/>
              </a:rPr>
              <a:t>Fornecedores: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5547360" cy="11310620"/>
            <a:chOff x="0" y="0"/>
            <a:chExt cx="5547360" cy="11310620"/>
          </a:xfrm>
        </p:grpSpPr>
        <p:sp>
          <p:nvSpPr>
            <p:cNvPr id="17" name="object 17"/>
            <p:cNvSpPr/>
            <p:nvPr/>
          </p:nvSpPr>
          <p:spPr>
            <a:xfrm>
              <a:off x="0" y="0"/>
              <a:ext cx="5547359" cy="5179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723899" cy="113106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7897"/>
            <a:ext cx="20104099" cy="752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0340" y="1532572"/>
            <a:ext cx="9059545" cy="1406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50" spc="-40" dirty="0"/>
              <a:t>Nossos</a:t>
            </a:r>
            <a:r>
              <a:rPr sz="9050" spc="-855" dirty="0"/>
              <a:t> </a:t>
            </a:r>
            <a:r>
              <a:rPr sz="9050" spc="-150" dirty="0"/>
              <a:t>Serviços</a:t>
            </a:r>
            <a:endParaRPr sz="9050"/>
          </a:p>
        </p:txBody>
      </p:sp>
      <p:sp>
        <p:nvSpPr>
          <p:cNvPr id="4" name="object 4"/>
          <p:cNvSpPr txBox="1"/>
          <p:nvPr/>
        </p:nvSpPr>
        <p:spPr>
          <a:xfrm>
            <a:off x="2287651" y="4691760"/>
            <a:ext cx="2946400" cy="1468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2860">
              <a:lnSpc>
                <a:spcPts val="4100"/>
              </a:lnSpc>
              <a:spcBef>
                <a:spcPts val="120"/>
              </a:spcBef>
            </a:pPr>
            <a:r>
              <a:rPr sz="3300" spc="-80" dirty="0">
                <a:solidFill>
                  <a:srgbClr val="585858"/>
                </a:solidFill>
                <a:latin typeface="Verdana"/>
                <a:cs typeface="Verdana"/>
              </a:rPr>
              <a:t>Sustentação </a:t>
            </a:r>
            <a:r>
              <a:rPr sz="3300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3300" spc="-165" dirty="0">
                <a:solidFill>
                  <a:srgbClr val="585858"/>
                </a:solidFill>
                <a:latin typeface="Verdana"/>
                <a:cs typeface="Verdana"/>
              </a:rPr>
              <a:t>Mo</a:t>
            </a:r>
            <a:r>
              <a:rPr sz="3300" spc="-175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3300" spc="-170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3300" spc="-165" dirty="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sz="3300" spc="-23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3300" spc="-16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3300" spc="-17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3300" spc="-17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3300" spc="-175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3300" spc="-165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33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endParaRPr sz="3300">
              <a:latin typeface="Verdana"/>
              <a:cs typeface="Verdana"/>
            </a:endParaRPr>
          </a:p>
          <a:p>
            <a:pPr marL="607060">
              <a:lnSpc>
                <a:spcPts val="3140"/>
              </a:lnSpc>
            </a:pPr>
            <a:r>
              <a:rPr sz="330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330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195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3104" y="4662169"/>
            <a:ext cx="3969385" cy="13665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161925" algn="ctr">
              <a:lnSpc>
                <a:spcPts val="3300"/>
              </a:lnSpc>
              <a:spcBef>
                <a:spcPts val="760"/>
              </a:spcBef>
            </a:pPr>
            <a:r>
              <a:rPr sz="3300" spc="-45" dirty="0">
                <a:solidFill>
                  <a:srgbClr val="585858"/>
                </a:solidFill>
                <a:latin typeface="Verdana"/>
                <a:cs typeface="Verdana"/>
              </a:rPr>
              <a:t>Movimentação </a:t>
            </a:r>
            <a:r>
              <a:rPr sz="3300" spc="-20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3300" spc="-50" dirty="0">
                <a:solidFill>
                  <a:srgbClr val="585858"/>
                </a:solidFill>
                <a:latin typeface="Verdana"/>
                <a:cs typeface="Verdana"/>
              </a:rPr>
              <a:t>Infraestrutura</a:t>
            </a:r>
            <a:r>
              <a:rPr sz="33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45" dirty="0">
                <a:solidFill>
                  <a:srgbClr val="585858"/>
                </a:solidFill>
                <a:latin typeface="Verdana"/>
                <a:cs typeface="Verdana"/>
              </a:rPr>
              <a:t>para  Nuvem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8754" y="7733410"/>
            <a:ext cx="2159635" cy="9480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49225" marR="5080" indent="-137160">
              <a:lnSpc>
                <a:spcPts val="3300"/>
              </a:lnSpc>
              <a:spcBef>
                <a:spcPts val="760"/>
              </a:spcBef>
            </a:pPr>
            <a:r>
              <a:rPr sz="3300" spc="-65" dirty="0">
                <a:solidFill>
                  <a:srgbClr val="585858"/>
                </a:solidFill>
                <a:latin typeface="Verdana"/>
                <a:cs typeface="Verdana"/>
              </a:rPr>
              <a:t>Serviço</a:t>
            </a:r>
            <a:r>
              <a:rPr sz="330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3300" spc="-25" dirty="0">
                <a:solidFill>
                  <a:srgbClr val="585858"/>
                </a:solidFill>
                <a:latin typeface="Verdana"/>
                <a:cs typeface="Verdana"/>
              </a:rPr>
              <a:t>Analytics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4768" y="4644389"/>
            <a:ext cx="3451225" cy="13665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358140">
              <a:lnSpc>
                <a:spcPts val="3300"/>
              </a:lnSpc>
              <a:spcBef>
                <a:spcPts val="760"/>
              </a:spcBef>
            </a:pPr>
            <a:r>
              <a:rPr sz="3300" spc="-60" dirty="0">
                <a:solidFill>
                  <a:srgbClr val="585858"/>
                </a:solidFill>
                <a:latin typeface="Verdana"/>
                <a:cs typeface="Verdana"/>
              </a:rPr>
              <a:t>Consultoria</a:t>
            </a:r>
            <a:r>
              <a:rPr sz="330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55" dirty="0">
                <a:solidFill>
                  <a:srgbClr val="585858"/>
                </a:solidFill>
                <a:latin typeface="Verdana"/>
                <a:cs typeface="Verdana"/>
              </a:rPr>
              <a:t>em  </a:t>
            </a:r>
            <a:r>
              <a:rPr sz="3300" spc="-130" dirty="0">
                <a:solidFill>
                  <a:srgbClr val="585858"/>
                </a:solidFill>
                <a:latin typeface="Verdana"/>
                <a:cs typeface="Verdana"/>
              </a:rPr>
              <a:t>Infraestrutura</a:t>
            </a:r>
            <a:r>
              <a:rPr sz="3300" spc="-3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endParaRPr sz="3300">
              <a:latin typeface="Verdana"/>
              <a:cs typeface="Verdana"/>
            </a:endParaRPr>
          </a:p>
          <a:p>
            <a:pPr marR="55244" algn="ctr">
              <a:lnSpc>
                <a:spcPts val="3300"/>
              </a:lnSpc>
            </a:pPr>
            <a:r>
              <a:rPr sz="3300" spc="-195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959" y="7709471"/>
            <a:ext cx="2349500" cy="13677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335280">
              <a:lnSpc>
                <a:spcPct val="83400"/>
              </a:lnSpc>
              <a:spcBef>
                <a:spcPts val="760"/>
              </a:spcBef>
              <a:tabLst>
                <a:tab pos="817880" algn="l"/>
              </a:tabLst>
            </a:pPr>
            <a:r>
              <a:rPr sz="3300" spc="-65" dirty="0">
                <a:solidFill>
                  <a:srgbClr val="585858"/>
                </a:solidFill>
                <a:latin typeface="Verdana"/>
                <a:cs typeface="Verdana"/>
              </a:rPr>
              <a:t>Serviço  </a:t>
            </a:r>
            <a:r>
              <a:rPr sz="3300" dirty="0">
                <a:solidFill>
                  <a:srgbClr val="585858"/>
                </a:solidFill>
                <a:latin typeface="Verdana"/>
                <a:cs typeface="Verdana"/>
              </a:rPr>
              <a:t>de	</a:t>
            </a:r>
            <a:r>
              <a:rPr sz="3300" spc="-25" dirty="0">
                <a:solidFill>
                  <a:srgbClr val="585858"/>
                </a:solidFill>
                <a:latin typeface="Verdana"/>
                <a:cs typeface="Verdana"/>
              </a:rPr>
              <a:t>Ba</a:t>
            </a:r>
            <a:r>
              <a:rPr sz="3300" spc="-20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3300" spc="-15" dirty="0">
                <a:solidFill>
                  <a:srgbClr val="585858"/>
                </a:solidFill>
                <a:latin typeface="Verdana"/>
                <a:cs typeface="Verdana"/>
              </a:rPr>
              <a:t>k</a:t>
            </a:r>
            <a:r>
              <a:rPr sz="3300" spc="-3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3300" dirty="0">
                <a:solidFill>
                  <a:srgbClr val="585858"/>
                </a:solidFill>
                <a:latin typeface="Verdana"/>
                <a:cs typeface="Verdana"/>
              </a:rPr>
              <a:t>p  </a:t>
            </a:r>
            <a:r>
              <a:rPr sz="3300" spc="-15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33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25" dirty="0">
                <a:solidFill>
                  <a:srgbClr val="585858"/>
                </a:solidFill>
                <a:latin typeface="Verdana"/>
                <a:cs typeface="Verdana"/>
              </a:rPr>
              <a:t>Nuvem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9790" y="7718805"/>
            <a:ext cx="2159635" cy="13671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065" marR="5080" algn="ctr">
              <a:lnSpc>
                <a:spcPts val="3300"/>
              </a:lnSpc>
              <a:spcBef>
                <a:spcPts val="760"/>
              </a:spcBef>
            </a:pPr>
            <a:r>
              <a:rPr sz="3300" spc="-65" dirty="0">
                <a:solidFill>
                  <a:srgbClr val="585858"/>
                </a:solidFill>
                <a:latin typeface="Verdana"/>
                <a:cs typeface="Verdana"/>
              </a:rPr>
              <a:t>Serviço</a:t>
            </a:r>
            <a:r>
              <a:rPr sz="330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3300" spc="-20" dirty="0">
                <a:solidFill>
                  <a:srgbClr val="585858"/>
                </a:solidFill>
                <a:latin typeface="Verdana"/>
                <a:cs typeface="Verdana"/>
              </a:rPr>
              <a:t>Banco </a:t>
            </a:r>
            <a:r>
              <a:rPr sz="3300" spc="-10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3300" spc="-20" dirty="0">
                <a:solidFill>
                  <a:srgbClr val="585858"/>
                </a:solidFill>
                <a:latin typeface="Verdana"/>
                <a:cs typeface="Verdana"/>
              </a:rPr>
              <a:t>dados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6091" y="7733410"/>
            <a:ext cx="2159635" cy="9480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7505" marR="5080" indent="-345440">
              <a:lnSpc>
                <a:spcPts val="3300"/>
              </a:lnSpc>
              <a:spcBef>
                <a:spcPts val="760"/>
              </a:spcBef>
            </a:pPr>
            <a:r>
              <a:rPr sz="3300" spc="-65" dirty="0">
                <a:solidFill>
                  <a:srgbClr val="585858"/>
                </a:solidFill>
                <a:latin typeface="Verdana"/>
                <a:cs typeface="Verdana"/>
              </a:rPr>
              <a:t>Serviço</a:t>
            </a:r>
            <a:r>
              <a:rPr sz="3300" spc="-2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3300" spc="-30" dirty="0">
                <a:solidFill>
                  <a:srgbClr val="585858"/>
                </a:solidFill>
                <a:latin typeface="Verdana"/>
                <a:cs typeface="Verdana"/>
              </a:rPr>
              <a:t>Firewall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5557520" cy="11310620"/>
            <a:chOff x="0" y="0"/>
            <a:chExt cx="5557520" cy="1131062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5557519" cy="5049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723899" cy="113106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3749" y="3697832"/>
              <a:ext cx="797560" cy="826135"/>
            </a:xfrm>
            <a:custGeom>
              <a:avLst/>
              <a:gdLst/>
              <a:ahLst/>
              <a:cxnLst/>
              <a:rect l="l" t="t" r="r" b="b"/>
              <a:pathLst>
                <a:path w="797560" h="826135">
                  <a:moveTo>
                    <a:pt x="605980" y="460375"/>
                  </a:moveTo>
                  <a:lnTo>
                    <a:pt x="600659" y="419417"/>
                  </a:lnTo>
                  <a:lnTo>
                    <a:pt x="584733" y="380580"/>
                  </a:lnTo>
                  <a:lnTo>
                    <a:pt x="576072" y="369303"/>
                  </a:lnTo>
                  <a:lnTo>
                    <a:pt x="576072" y="439889"/>
                  </a:lnTo>
                  <a:lnTo>
                    <a:pt x="576072" y="480847"/>
                  </a:lnTo>
                  <a:lnTo>
                    <a:pt x="563499" y="520255"/>
                  </a:lnTo>
                  <a:lnTo>
                    <a:pt x="538340" y="554990"/>
                  </a:lnTo>
                  <a:lnTo>
                    <a:pt x="494588" y="584288"/>
                  </a:lnTo>
                  <a:lnTo>
                    <a:pt x="443420" y="594525"/>
                  </a:lnTo>
                  <a:lnTo>
                    <a:pt x="417233" y="591921"/>
                  </a:lnTo>
                  <a:lnTo>
                    <a:pt x="369112" y="571881"/>
                  </a:lnTo>
                  <a:lnTo>
                    <a:pt x="323342" y="520255"/>
                  </a:lnTo>
                  <a:lnTo>
                    <a:pt x="310756" y="480847"/>
                  </a:lnTo>
                  <a:lnTo>
                    <a:pt x="310756" y="439889"/>
                  </a:lnTo>
                  <a:lnTo>
                    <a:pt x="323342" y="400481"/>
                  </a:lnTo>
                  <a:lnTo>
                    <a:pt x="348500" y="365747"/>
                  </a:lnTo>
                  <a:lnTo>
                    <a:pt x="392239" y="336448"/>
                  </a:lnTo>
                  <a:lnTo>
                    <a:pt x="443420" y="326199"/>
                  </a:lnTo>
                  <a:lnTo>
                    <a:pt x="469607" y="328815"/>
                  </a:lnTo>
                  <a:lnTo>
                    <a:pt x="517728" y="348843"/>
                  </a:lnTo>
                  <a:lnTo>
                    <a:pt x="563499" y="400481"/>
                  </a:lnTo>
                  <a:lnTo>
                    <a:pt x="576072" y="439889"/>
                  </a:lnTo>
                  <a:lnTo>
                    <a:pt x="576072" y="369303"/>
                  </a:lnTo>
                  <a:lnTo>
                    <a:pt x="534276" y="326212"/>
                  </a:lnTo>
                  <a:lnTo>
                    <a:pt x="475488" y="301091"/>
                  </a:lnTo>
                  <a:lnTo>
                    <a:pt x="443420" y="297967"/>
                  </a:lnTo>
                  <a:lnTo>
                    <a:pt x="411340" y="301091"/>
                  </a:lnTo>
                  <a:lnTo>
                    <a:pt x="353568" y="325374"/>
                  </a:lnTo>
                  <a:lnTo>
                    <a:pt x="302107" y="380580"/>
                  </a:lnTo>
                  <a:lnTo>
                    <a:pt x="286169" y="419417"/>
                  </a:lnTo>
                  <a:lnTo>
                    <a:pt x="280847" y="460375"/>
                  </a:lnTo>
                  <a:lnTo>
                    <a:pt x="286169" y="501319"/>
                  </a:lnTo>
                  <a:lnTo>
                    <a:pt x="302107" y="540156"/>
                  </a:lnTo>
                  <a:lnTo>
                    <a:pt x="328663" y="574751"/>
                  </a:lnTo>
                  <a:lnTo>
                    <a:pt x="381254" y="610412"/>
                  </a:lnTo>
                  <a:lnTo>
                    <a:pt x="443420" y="622769"/>
                  </a:lnTo>
                  <a:lnTo>
                    <a:pt x="474891" y="619633"/>
                  </a:lnTo>
                  <a:lnTo>
                    <a:pt x="505040" y="610412"/>
                  </a:lnTo>
                  <a:lnTo>
                    <a:pt x="533069" y="595363"/>
                  </a:lnTo>
                  <a:lnTo>
                    <a:pt x="534085" y="594525"/>
                  </a:lnTo>
                  <a:lnTo>
                    <a:pt x="558165" y="574751"/>
                  </a:lnTo>
                  <a:lnTo>
                    <a:pt x="584733" y="540156"/>
                  </a:lnTo>
                  <a:lnTo>
                    <a:pt x="600659" y="501319"/>
                  </a:lnTo>
                  <a:lnTo>
                    <a:pt x="605980" y="460375"/>
                  </a:lnTo>
                  <a:close/>
                </a:path>
                <a:path w="797560" h="826135">
                  <a:moveTo>
                    <a:pt x="797560" y="341744"/>
                  </a:moveTo>
                  <a:lnTo>
                    <a:pt x="793661" y="307517"/>
                  </a:lnTo>
                  <a:lnTo>
                    <a:pt x="782345" y="275551"/>
                  </a:lnTo>
                  <a:lnTo>
                    <a:pt x="764120" y="247015"/>
                  </a:lnTo>
                  <a:lnTo>
                    <a:pt x="739508" y="223113"/>
                  </a:lnTo>
                  <a:lnTo>
                    <a:pt x="743953" y="201053"/>
                  </a:lnTo>
                  <a:lnTo>
                    <a:pt x="738759" y="130429"/>
                  </a:lnTo>
                  <a:lnTo>
                    <a:pt x="720623" y="87871"/>
                  </a:lnTo>
                  <a:lnTo>
                    <a:pt x="692581" y="51904"/>
                  </a:lnTo>
                  <a:lnTo>
                    <a:pt x="656399" y="24168"/>
                  </a:lnTo>
                  <a:lnTo>
                    <a:pt x="613829" y="6324"/>
                  </a:lnTo>
                  <a:lnTo>
                    <a:pt x="566661" y="0"/>
                  </a:lnTo>
                  <a:lnTo>
                    <a:pt x="516369" y="7112"/>
                  </a:lnTo>
                  <a:lnTo>
                    <a:pt x="471398" y="27178"/>
                  </a:lnTo>
                  <a:lnTo>
                    <a:pt x="434378" y="58369"/>
                  </a:lnTo>
                  <a:lnTo>
                    <a:pt x="408000" y="98818"/>
                  </a:lnTo>
                  <a:lnTo>
                    <a:pt x="391553" y="91427"/>
                  </a:lnTo>
                  <a:lnTo>
                    <a:pt x="374180" y="86144"/>
                  </a:lnTo>
                  <a:lnTo>
                    <a:pt x="356006" y="82969"/>
                  </a:lnTo>
                  <a:lnTo>
                    <a:pt x="337172" y="81915"/>
                  </a:lnTo>
                  <a:lnTo>
                    <a:pt x="286461" y="90690"/>
                  </a:lnTo>
                  <a:lnTo>
                    <a:pt x="242785" y="115100"/>
                  </a:lnTo>
                  <a:lnTo>
                    <a:pt x="209461" y="152209"/>
                  </a:lnTo>
                  <a:lnTo>
                    <a:pt x="189839" y="199110"/>
                  </a:lnTo>
                  <a:lnTo>
                    <a:pt x="177901" y="195402"/>
                  </a:lnTo>
                  <a:lnTo>
                    <a:pt x="152971" y="191173"/>
                  </a:lnTo>
                  <a:lnTo>
                    <a:pt x="131749" y="190639"/>
                  </a:lnTo>
                  <a:lnTo>
                    <a:pt x="130073" y="192303"/>
                  </a:lnTo>
                  <a:lnTo>
                    <a:pt x="129273" y="192316"/>
                  </a:lnTo>
                  <a:lnTo>
                    <a:pt x="93497" y="197700"/>
                  </a:lnTo>
                  <a:lnTo>
                    <a:pt x="87833" y="204762"/>
                  </a:lnTo>
                  <a:lnTo>
                    <a:pt x="92087" y="218884"/>
                  </a:lnTo>
                  <a:lnTo>
                    <a:pt x="97751" y="223113"/>
                  </a:lnTo>
                  <a:lnTo>
                    <a:pt x="103416" y="223113"/>
                  </a:lnTo>
                  <a:lnTo>
                    <a:pt x="107670" y="224536"/>
                  </a:lnTo>
                  <a:lnTo>
                    <a:pt x="123253" y="221348"/>
                  </a:lnTo>
                  <a:lnTo>
                    <a:pt x="147332" y="220294"/>
                  </a:lnTo>
                  <a:lnTo>
                    <a:pt x="148170" y="219456"/>
                  </a:lnTo>
                  <a:lnTo>
                    <a:pt x="154038" y="219671"/>
                  </a:lnTo>
                  <a:lnTo>
                    <a:pt x="167703" y="222059"/>
                  </a:lnTo>
                  <a:lnTo>
                    <a:pt x="181089" y="226034"/>
                  </a:lnTo>
                  <a:lnTo>
                    <a:pt x="198335" y="234416"/>
                  </a:lnTo>
                  <a:lnTo>
                    <a:pt x="202590" y="234416"/>
                  </a:lnTo>
                  <a:lnTo>
                    <a:pt x="211086" y="230174"/>
                  </a:lnTo>
                  <a:lnTo>
                    <a:pt x="213918" y="225945"/>
                  </a:lnTo>
                  <a:lnTo>
                    <a:pt x="213918" y="221703"/>
                  </a:lnTo>
                  <a:lnTo>
                    <a:pt x="227203" y="177685"/>
                  </a:lnTo>
                  <a:lnTo>
                    <a:pt x="254292" y="142798"/>
                  </a:lnTo>
                  <a:lnTo>
                    <a:pt x="292011" y="119824"/>
                  </a:lnTo>
                  <a:lnTo>
                    <a:pt x="337172" y="111556"/>
                  </a:lnTo>
                  <a:lnTo>
                    <a:pt x="355777" y="112877"/>
                  </a:lnTo>
                  <a:lnTo>
                    <a:pt x="373468" y="116852"/>
                  </a:lnTo>
                  <a:lnTo>
                    <a:pt x="390359" y="123469"/>
                  </a:lnTo>
                  <a:lnTo>
                    <a:pt x="406577" y="132740"/>
                  </a:lnTo>
                  <a:lnTo>
                    <a:pt x="413664" y="135559"/>
                  </a:lnTo>
                  <a:lnTo>
                    <a:pt x="422173" y="132740"/>
                  </a:lnTo>
                  <a:lnTo>
                    <a:pt x="425005" y="129908"/>
                  </a:lnTo>
                  <a:lnTo>
                    <a:pt x="426415" y="125691"/>
                  </a:lnTo>
                  <a:lnTo>
                    <a:pt x="448525" y="86029"/>
                  </a:lnTo>
                  <a:lnTo>
                    <a:pt x="481139" y="55245"/>
                  </a:lnTo>
                  <a:lnTo>
                    <a:pt x="521449" y="35306"/>
                  </a:lnTo>
                  <a:lnTo>
                    <a:pt x="566661" y="28232"/>
                  </a:lnTo>
                  <a:lnTo>
                    <a:pt x="613829" y="35788"/>
                  </a:lnTo>
                  <a:lnTo>
                    <a:pt x="655015" y="56921"/>
                  </a:lnTo>
                  <a:lnTo>
                    <a:pt x="687616" y="89230"/>
                  </a:lnTo>
                  <a:lnTo>
                    <a:pt x="709079" y="130352"/>
                  </a:lnTo>
                  <a:lnTo>
                    <a:pt x="716800" y="177927"/>
                  </a:lnTo>
                  <a:lnTo>
                    <a:pt x="715391" y="201231"/>
                  </a:lnTo>
                  <a:lnTo>
                    <a:pt x="708367" y="230174"/>
                  </a:lnTo>
                  <a:lnTo>
                    <a:pt x="709777" y="237248"/>
                  </a:lnTo>
                  <a:lnTo>
                    <a:pt x="755091" y="284022"/>
                  </a:lnTo>
                  <a:lnTo>
                    <a:pt x="769239" y="341744"/>
                  </a:lnTo>
                  <a:lnTo>
                    <a:pt x="761720" y="384149"/>
                  </a:lnTo>
                  <a:lnTo>
                    <a:pt x="740905" y="420471"/>
                  </a:lnTo>
                  <a:lnTo>
                    <a:pt x="709472" y="447789"/>
                  </a:lnTo>
                  <a:lnTo>
                    <a:pt x="670077" y="463194"/>
                  </a:lnTo>
                  <a:lnTo>
                    <a:pt x="665848" y="418350"/>
                  </a:lnTo>
                  <a:lnTo>
                    <a:pt x="653262" y="375640"/>
                  </a:lnTo>
                  <a:lnTo>
                    <a:pt x="642327" y="354888"/>
                  </a:lnTo>
                  <a:lnTo>
                    <a:pt x="642327" y="479386"/>
                  </a:lnTo>
                  <a:lnTo>
                    <a:pt x="642327" y="482828"/>
                  </a:lnTo>
                  <a:lnTo>
                    <a:pt x="632790" y="525487"/>
                  </a:lnTo>
                  <a:lnTo>
                    <a:pt x="613702" y="565632"/>
                  </a:lnTo>
                  <a:lnTo>
                    <a:pt x="585076" y="601586"/>
                  </a:lnTo>
                  <a:lnTo>
                    <a:pt x="549021" y="630123"/>
                  </a:lnTo>
                  <a:lnTo>
                    <a:pt x="508749" y="649135"/>
                  </a:lnTo>
                  <a:lnTo>
                    <a:pt x="465950" y="658647"/>
                  </a:lnTo>
                  <a:lnTo>
                    <a:pt x="422300" y="658647"/>
                  </a:lnTo>
                  <a:lnTo>
                    <a:pt x="379501" y="649135"/>
                  </a:lnTo>
                  <a:lnTo>
                    <a:pt x="339229" y="630123"/>
                  </a:lnTo>
                  <a:lnTo>
                    <a:pt x="313093" y="609447"/>
                  </a:lnTo>
                  <a:lnTo>
                    <a:pt x="313093" y="645363"/>
                  </a:lnTo>
                  <a:lnTo>
                    <a:pt x="172834" y="785164"/>
                  </a:lnTo>
                  <a:lnTo>
                    <a:pt x="159600" y="793902"/>
                  </a:lnTo>
                  <a:lnTo>
                    <a:pt x="144500" y="796823"/>
                  </a:lnTo>
                  <a:lnTo>
                    <a:pt x="129400" y="793902"/>
                  </a:lnTo>
                  <a:lnTo>
                    <a:pt x="116166" y="785164"/>
                  </a:lnTo>
                  <a:lnTo>
                    <a:pt x="107403" y="771969"/>
                  </a:lnTo>
                  <a:lnTo>
                    <a:pt x="104482" y="756932"/>
                  </a:lnTo>
                  <a:lnTo>
                    <a:pt x="107403" y="741883"/>
                  </a:lnTo>
                  <a:lnTo>
                    <a:pt x="116166" y="728687"/>
                  </a:lnTo>
                  <a:lnTo>
                    <a:pt x="256425" y="588873"/>
                  </a:lnTo>
                  <a:lnTo>
                    <a:pt x="262788" y="597306"/>
                  </a:lnTo>
                  <a:lnTo>
                    <a:pt x="269163" y="605472"/>
                  </a:lnTo>
                  <a:lnTo>
                    <a:pt x="296964" y="632650"/>
                  </a:lnTo>
                  <a:lnTo>
                    <a:pt x="313093" y="645363"/>
                  </a:lnTo>
                  <a:lnTo>
                    <a:pt x="313093" y="609447"/>
                  </a:lnTo>
                  <a:lnTo>
                    <a:pt x="303161" y="601586"/>
                  </a:lnTo>
                  <a:lnTo>
                    <a:pt x="274548" y="565632"/>
                  </a:lnTo>
                  <a:lnTo>
                    <a:pt x="255460" y="525487"/>
                  </a:lnTo>
                  <a:lnTo>
                    <a:pt x="245922" y="482828"/>
                  </a:lnTo>
                  <a:lnTo>
                    <a:pt x="245922" y="439318"/>
                  </a:lnTo>
                  <a:lnTo>
                    <a:pt x="255460" y="396659"/>
                  </a:lnTo>
                  <a:lnTo>
                    <a:pt x="274548" y="356514"/>
                  </a:lnTo>
                  <a:lnTo>
                    <a:pt x="303161" y="320560"/>
                  </a:lnTo>
                  <a:lnTo>
                    <a:pt x="334048" y="295427"/>
                  </a:lnTo>
                  <a:lnTo>
                    <a:pt x="368515" y="277304"/>
                  </a:lnTo>
                  <a:lnTo>
                    <a:pt x="405371" y="266344"/>
                  </a:lnTo>
                  <a:lnTo>
                    <a:pt x="443420" y="262661"/>
                  </a:lnTo>
                  <a:lnTo>
                    <a:pt x="481495" y="266141"/>
                  </a:lnTo>
                  <a:lnTo>
                    <a:pt x="520357" y="277749"/>
                  </a:lnTo>
                  <a:lnTo>
                    <a:pt x="570763" y="308952"/>
                  </a:lnTo>
                  <a:lnTo>
                    <a:pt x="612724" y="355295"/>
                  </a:lnTo>
                  <a:lnTo>
                    <a:pt x="631405" y="393763"/>
                  </a:lnTo>
                  <a:lnTo>
                    <a:pt x="641057" y="433654"/>
                  </a:lnTo>
                  <a:lnTo>
                    <a:pt x="641743" y="475894"/>
                  </a:lnTo>
                  <a:lnTo>
                    <a:pt x="642327" y="479386"/>
                  </a:lnTo>
                  <a:lnTo>
                    <a:pt x="642327" y="354888"/>
                  </a:lnTo>
                  <a:lnTo>
                    <a:pt x="632434" y="336092"/>
                  </a:lnTo>
                  <a:lnTo>
                    <a:pt x="603504" y="300786"/>
                  </a:lnTo>
                  <a:lnTo>
                    <a:pt x="568121" y="272059"/>
                  </a:lnTo>
                  <a:lnTo>
                    <a:pt x="550100" y="262661"/>
                  </a:lnTo>
                  <a:lnTo>
                    <a:pt x="528764" y="251536"/>
                  </a:lnTo>
                  <a:lnTo>
                    <a:pt x="486752" y="239229"/>
                  </a:lnTo>
                  <a:lnTo>
                    <a:pt x="443420" y="235115"/>
                  </a:lnTo>
                  <a:lnTo>
                    <a:pt x="400075" y="239229"/>
                  </a:lnTo>
                  <a:lnTo>
                    <a:pt x="358063" y="251536"/>
                  </a:lnTo>
                  <a:lnTo>
                    <a:pt x="318706" y="272059"/>
                  </a:lnTo>
                  <a:lnTo>
                    <a:pt x="283337" y="300786"/>
                  </a:lnTo>
                  <a:lnTo>
                    <a:pt x="254203" y="336334"/>
                  </a:lnTo>
                  <a:lnTo>
                    <a:pt x="233045" y="376516"/>
                  </a:lnTo>
                  <a:lnTo>
                    <a:pt x="220383" y="420141"/>
                  </a:lnTo>
                  <a:lnTo>
                    <a:pt x="216750" y="466013"/>
                  </a:lnTo>
                  <a:lnTo>
                    <a:pt x="138836" y="466013"/>
                  </a:lnTo>
                  <a:lnTo>
                    <a:pt x="88544" y="455079"/>
                  </a:lnTo>
                  <a:lnTo>
                    <a:pt x="45364" y="423278"/>
                  </a:lnTo>
                  <a:lnTo>
                    <a:pt x="25501" y="392582"/>
                  </a:lnTo>
                  <a:lnTo>
                    <a:pt x="17005" y="389763"/>
                  </a:lnTo>
                  <a:lnTo>
                    <a:pt x="9918" y="393992"/>
                  </a:lnTo>
                  <a:lnTo>
                    <a:pt x="2832" y="396824"/>
                  </a:lnTo>
                  <a:lnTo>
                    <a:pt x="0" y="405295"/>
                  </a:lnTo>
                  <a:lnTo>
                    <a:pt x="8763" y="420585"/>
                  </a:lnTo>
                  <a:lnTo>
                    <a:pt x="20116" y="436079"/>
                  </a:lnTo>
                  <a:lnTo>
                    <a:pt x="19837" y="437769"/>
                  </a:lnTo>
                  <a:lnTo>
                    <a:pt x="24384" y="441921"/>
                  </a:lnTo>
                  <a:lnTo>
                    <a:pt x="25501" y="443420"/>
                  </a:lnTo>
                  <a:lnTo>
                    <a:pt x="28600" y="445744"/>
                  </a:lnTo>
                  <a:lnTo>
                    <a:pt x="48971" y="464248"/>
                  </a:lnTo>
                  <a:lnTo>
                    <a:pt x="76149" y="479780"/>
                  </a:lnTo>
                  <a:lnTo>
                    <a:pt x="105981" y="489496"/>
                  </a:lnTo>
                  <a:lnTo>
                    <a:pt x="137414" y="492848"/>
                  </a:lnTo>
                  <a:lnTo>
                    <a:pt x="220548" y="492848"/>
                  </a:lnTo>
                  <a:lnTo>
                    <a:pt x="221576" y="503567"/>
                  </a:lnTo>
                  <a:lnTo>
                    <a:pt x="233934" y="545452"/>
                  </a:lnTo>
                  <a:lnTo>
                    <a:pt x="243471" y="563651"/>
                  </a:lnTo>
                  <a:lnTo>
                    <a:pt x="96329" y="710323"/>
                  </a:lnTo>
                  <a:lnTo>
                    <a:pt x="81191" y="732878"/>
                  </a:lnTo>
                  <a:lnTo>
                    <a:pt x="76149" y="758342"/>
                  </a:lnTo>
                  <a:lnTo>
                    <a:pt x="81191" y="783805"/>
                  </a:lnTo>
                  <a:lnTo>
                    <a:pt x="106654" y="814806"/>
                  </a:lnTo>
                  <a:lnTo>
                    <a:pt x="144500" y="826122"/>
                  </a:lnTo>
                  <a:lnTo>
                    <a:pt x="158000" y="824826"/>
                  </a:lnTo>
                  <a:lnTo>
                    <a:pt x="192659" y="806348"/>
                  </a:lnTo>
                  <a:lnTo>
                    <a:pt x="339648" y="659841"/>
                  </a:lnTo>
                  <a:lnTo>
                    <a:pt x="358063" y="669544"/>
                  </a:lnTo>
                  <a:lnTo>
                    <a:pt x="400075" y="682104"/>
                  </a:lnTo>
                  <a:lnTo>
                    <a:pt x="443420" y="686320"/>
                  </a:lnTo>
                  <a:lnTo>
                    <a:pt x="486752" y="682294"/>
                  </a:lnTo>
                  <a:lnTo>
                    <a:pt x="528777" y="670077"/>
                  </a:lnTo>
                  <a:lnTo>
                    <a:pt x="550494" y="658647"/>
                  </a:lnTo>
                  <a:lnTo>
                    <a:pt x="568134" y="649376"/>
                  </a:lnTo>
                  <a:lnTo>
                    <a:pt x="603504" y="619950"/>
                  </a:lnTo>
                  <a:lnTo>
                    <a:pt x="632320" y="584682"/>
                  </a:lnTo>
                  <a:lnTo>
                    <a:pt x="652907" y="545452"/>
                  </a:lnTo>
                  <a:lnTo>
                    <a:pt x="665251" y="503567"/>
                  </a:lnTo>
                  <a:lnTo>
                    <a:pt x="666610" y="489343"/>
                  </a:lnTo>
                  <a:lnTo>
                    <a:pt x="702386" y="481291"/>
                  </a:lnTo>
                  <a:lnTo>
                    <a:pt x="740968" y="459079"/>
                  </a:lnTo>
                  <a:lnTo>
                    <a:pt x="771042" y="426974"/>
                  </a:lnTo>
                  <a:lnTo>
                    <a:pt x="790587" y="387134"/>
                  </a:lnTo>
                  <a:lnTo>
                    <a:pt x="797560" y="341744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210910" y="3598910"/>
            <a:ext cx="9774555" cy="4029075"/>
            <a:chOff x="3210910" y="3598910"/>
            <a:chExt cx="9774555" cy="4029075"/>
          </a:xfrm>
        </p:grpSpPr>
        <p:sp>
          <p:nvSpPr>
            <p:cNvPr id="16" name="object 16"/>
            <p:cNvSpPr/>
            <p:nvPr/>
          </p:nvSpPr>
          <p:spPr>
            <a:xfrm>
              <a:off x="11957278" y="3792557"/>
              <a:ext cx="964846" cy="732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9590" y="3935071"/>
              <a:ext cx="63749" cy="1030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2424" y="3892702"/>
              <a:ext cx="127468" cy="1609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0839" y="4330477"/>
              <a:ext cx="111921" cy="1101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7277" y="3598912"/>
              <a:ext cx="589280" cy="389255"/>
            </a:xfrm>
            <a:custGeom>
              <a:avLst/>
              <a:gdLst/>
              <a:ahLst/>
              <a:cxnLst/>
              <a:rect l="l" t="t" r="r" b="b"/>
              <a:pathLst>
                <a:path w="589279" h="389254">
                  <a:moveTo>
                    <a:pt x="588810" y="278638"/>
                  </a:moveTo>
                  <a:lnTo>
                    <a:pt x="582993" y="243052"/>
                  </a:lnTo>
                  <a:lnTo>
                    <a:pt x="566724" y="212280"/>
                  </a:lnTo>
                  <a:lnTo>
                    <a:pt x="541743" y="188226"/>
                  </a:lnTo>
                  <a:lnTo>
                    <a:pt x="509778" y="172770"/>
                  </a:lnTo>
                  <a:lnTo>
                    <a:pt x="514629" y="153314"/>
                  </a:lnTo>
                  <a:lnTo>
                    <a:pt x="509117" y="91236"/>
                  </a:lnTo>
                  <a:lnTo>
                    <a:pt x="490054" y="54457"/>
                  </a:lnTo>
                  <a:lnTo>
                    <a:pt x="461098" y="25603"/>
                  </a:lnTo>
                  <a:lnTo>
                    <a:pt x="424548" y="6756"/>
                  </a:lnTo>
                  <a:lnTo>
                    <a:pt x="382727" y="0"/>
                  </a:lnTo>
                  <a:lnTo>
                    <a:pt x="346697" y="5003"/>
                  </a:lnTo>
                  <a:lnTo>
                    <a:pt x="314159" y="19050"/>
                  </a:lnTo>
                  <a:lnTo>
                    <a:pt x="286854" y="40678"/>
                  </a:lnTo>
                  <a:lnTo>
                    <a:pt x="266522" y="68427"/>
                  </a:lnTo>
                  <a:lnTo>
                    <a:pt x="253707" y="63220"/>
                  </a:lnTo>
                  <a:lnTo>
                    <a:pt x="227507" y="56883"/>
                  </a:lnTo>
                  <a:lnTo>
                    <a:pt x="213842" y="56032"/>
                  </a:lnTo>
                  <a:lnTo>
                    <a:pt x="171157" y="64770"/>
                  </a:lnTo>
                  <a:lnTo>
                    <a:pt x="147891" y="80568"/>
                  </a:lnTo>
                  <a:lnTo>
                    <a:pt x="146138" y="80759"/>
                  </a:lnTo>
                  <a:lnTo>
                    <a:pt x="141008" y="84010"/>
                  </a:lnTo>
                  <a:lnTo>
                    <a:pt x="138379" y="87033"/>
                  </a:lnTo>
                  <a:lnTo>
                    <a:pt x="136169" y="88531"/>
                  </a:lnTo>
                  <a:lnTo>
                    <a:pt x="133045" y="93167"/>
                  </a:lnTo>
                  <a:lnTo>
                    <a:pt x="125387" y="101981"/>
                  </a:lnTo>
                  <a:lnTo>
                    <a:pt x="116078" y="118389"/>
                  </a:lnTo>
                  <a:lnTo>
                    <a:pt x="112509" y="123685"/>
                  </a:lnTo>
                  <a:lnTo>
                    <a:pt x="111175" y="130238"/>
                  </a:lnTo>
                  <a:lnTo>
                    <a:pt x="106362" y="144894"/>
                  </a:lnTo>
                  <a:lnTo>
                    <a:pt x="104190" y="164719"/>
                  </a:lnTo>
                  <a:lnTo>
                    <a:pt x="103822" y="166547"/>
                  </a:lnTo>
                  <a:lnTo>
                    <a:pt x="63411" y="176822"/>
                  </a:lnTo>
                  <a:lnTo>
                    <a:pt x="30416" y="200799"/>
                  </a:lnTo>
                  <a:lnTo>
                    <a:pt x="8166" y="235292"/>
                  </a:lnTo>
                  <a:lnTo>
                    <a:pt x="0" y="277088"/>
                  </a:lnTo>
                  <a:lnTo>
                    <a:pt x="8699" y="319976"/>
                  </a:lnTo>
                  <a:lnTo>
                    <a:pt x="32346" y="355117"/>
                  </a:lnTo>
                  <a:lnTo>
                    <a:pt x="67335" y="378891"/>
                  </a:lnTo>
                  <a:lnTo>
                    <a:pt x="110020" y="387629"/>
                  </a:lnTo>
                  <a:lnTo>
                    <a:pt x="182841" y="387629"/>
                  </a:lnTo>
                  <a:lnTo>
                    <a:pt x="189039" y="381393"/>
                  </a:lnTo>
                  <a:lnTo>
                    <a:pt x="189039" y="362712"/>
                  </a:lnTo>
                  <a:lnTo>
                    <a:pt x="181292" y="356489"/>
                  </a:lnTo>
                  <a:lnTo>
                    <a:pt x="110020" y="356489"/>
                  </a:lnTo>
                  <a:lnTo>
                    <a:pt x="78473" y="350189"/>
                  </a:lnTo>
                  <a:lnTo>
                    <a:pt x="52882" y="332930"/>
                  </a:lnTo>
                  <a:lnTo>
                    <a:pt x="35712" y="307225"/>
                  </a:lnTo>
                  <a:lnTo>
                    <a:pt x="29438" y="275526"/>
                  </a:lnTo>
                  <a:lnTo>
                    <a:pt x="35712" y="243827"/>
                  </a:lnTo>
                  <a:lnTo>
                    <a:pt x="52882" y="218122"/>
                  </a:lnTo>
                  <a:lnTo>
                    <a:pt x="78473" y="200875"/>
                  </a:lnTo>
                  <a:lnTo>
                    <a:pt x="107403" y="195110"/>
                  </a:lnTo>
                  <a:lnTo>
                    <a:pt x="109702" y="205981"/>
                  </a:lnTo>
                  <a:lnTo>
                    <a:pt x="117767" y="222592"/>
                  </a:lnTo>
                  <a:lnTo>
                    <a:pt x="122415" y="225717"/>
                  </a:lnTo>
                  <a:lnTo>
                    <a:pt x="133261" y="225717"/>
                  </a:lnTo>
                  <a:lnTo>
                    <a:pt x="141008" y="221043"/>
                  </a:lnTo>
                  <a:lnTo>
                    <a:pt x="144106" y="211696"/>
                  </a:lnTo>
                  <a:lnTo>
                    <a:pt x="135394" y="186588"/>
                  </a:lnTo>
                  <a:lnTo>
                    <a:pt x="133565" y="170815"/>
                  </a:lnTo>
                  <a:lnTo>
                    <a:pt x="137985" y="142976"/>
                  </a:lnTo>
                  <a:lnTo>
                    <a:pt x="140817" y="134848"/>
                  </a:lnTo>
                  <a:lnTo>
                    <a:pt x="149606" y="120180"/>
                  </a:lnTo>
                  <a:lnTo>
                    <a:pt x="164884" y="102235"/>
                  </a:lnTo>
                  <a:lnTo>
                    <a:pt x="164947" y="101993"/>
                  </a:lnTo>
                  <a:lnTo>
                    <a:pt x="182283" y="90309"/>
                  </a:lnTo>
                  <a:lnTo>
                    <a:pt x="213842" y="84010"/>
                  </a:lnTo>
                  <a:lnTo>
                    <a:pt x="227469" y="85153"/>
                  </a:lnTo>
                  <a:lnTo>
                    <a:pt x="240372" y="88506"/>
                  </a:lnTo>
                  <a:lnTo>
                    <a:pt x="252399" y="93878"/>
                  </a:lnTo>
                  <a:lnTo>
                    <a:pt x="272719" y="105867"/>
                  </a:lnTo>
                  <a:lnTo>
                    <a:pt x="282016" y="102692"/>
                  </a:lnTo>
                  <a:lnTo>
                    <a:pt x="285115" y="99580"/>
                  </a:lnTo>
                  <a:lnTo>
                    <a:pt x="286664" y="94932"/>
                  </a:lnTo>
                  <a:lnTo>
                    <a:pt x="302323" y="67411"/>
                  </a:lnTo>
                  <a:lnTo>
                    <a:pt x="324815" y="46291"/>
                  </a:lnTo>
                  <a:lnTo>
                    <a:pt x="352247" y="32753"/>
                  </a:lnTo>
                  <a:lnTo>
                    <a:pt x="382727" y="27978"/>
                  </a:lnTo>
                  <a:lnTo>
                    <a:pt x="422236" y="36156"/>
                  </a:lnTo>
                  <a:lnTo>
                    <a:pt x="454774" y="58343"/>
                  </a:lnTo>
                  <a:lnTo>
                    <a:pt x="476859" y="91046"/>
                  </a:lnTo>
                  <a:lnTo>
                    <a:pt x="485000" y="130733"/>
                  </a:lnTo>
                  <a:lnTo>
                    <a:pt x="482663" y="153123"/>
                  </a:lnTo>
                  <a:lnTo>
                    <a:pt x="475703" y="174332"/>
                  </a:lnTo>
                  <a:lnTo>
                    <a:pt x="472605" y="179006"/>
                  </a:lnTo>
                  <a:lnTo>
                    <a:pt x="472605" y="183680"/>
                  </a:lnTo>
                  <a:lnTo>
                    <a:pt x="477240" y="193014"/>
                  </a:lnTo>
                  <a:lnTo>
                    <a:pt x="481888" y="196126"/>
                  </a:lnTo>
                  <a:lnTo>
                    <a:pt x="486549" y="196126"/>
                  </a:lnTo>
                  <a:lnTo>
                    <a:pt x="514680" y="205054"/>
                  </a:lnTo>
                  <a:lnTo>
                    <a:pt x="537286" y="223177"/>
                  </a:lnTo>
                  <a:lnTo>
                    <a:pt x="552348" y="248018"/>
                  </a:lnTo>
                  <a:lnTo>
                    <a:pt x="557822" y="277088"/>
                  </a:lnTo>
                  <a:lnTo>
                    <a:pt x="551548" y="308775"/>
                  </a:lnTo>
                  <a:lnTo>
                    <a:pt x="534377" y="334492"/>
                  </a:lnTo>
                  <a:lnTo>
                    <a:pt x="508787" y="351739"/>
                  </a:lnTo>
                  <a:lnTo>
                    <a:pt x="477240" y="358038"/>
                  </a:lnTo>
                  <a:lnTo>
                    <a:pt x="398221" y="358038"/>
                  </a:lnTo>
                  <a:lnTo>
                    <a:pt x="392023" y="364261"/>
                  </a:lnTo>
                  <a:lnTo>
                    <a:pt x="392023" y="382955"/>
                  </a:lnTo>
                  <a:lnTo>
                    <a:pt x="399770" y="389178"/>
                  </a:lnTo>
                  <a:lnTo>
                    <a:pt x="477240" y="389178"/>
                  </a:lnTo>
                  <a:lnTo>
                    <a:pt x="520827" y="380453"/>
                  </a:lnTo>
                  <a:lnTo>
                    <a:pt x="556272" y="356679"/>
                  </a:lnTo>
                  <a:lnTo>
                    <a:pt x="580097" y="321525"/>
                  </a:lnTo>
                  <a:lnTo>
                    <a:pt x="588810" y="278638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06497" y="3765457"/>
              <a:ext cx="159596" cy="1261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24597" y="4111078"/>
              <a:ext cx="694690" cy="415925"/>
            </a:xfrm>
            <a:custGeom>
              <a:avLst/>
              <a:gdLst/>
              <a:ahLst/>
              <a:cxnLst/>
              <a:rect l="l" t="t" r="r" b="b"/>
              <a:pathLst>
                <a:path w="694690" h="415925">
                  <a:moveTo>
                    <a:pt x="407517" y="65392"/>
                  </a:moveTo>
                  <a:lnTo>
                    <a:pt x="399770" y="59156"/>
                  </a:lnTo>
                  <a:lnTo>
                    <a:pt x="303695" y="59156"/>
                  </a:lnTo>
                  <a:lnTo>
                    <a:pt x="297510" y="65392"/>
                  </a:lnTo>
                  <a:lnTo>
                    <a:pt x="297510" y="84074"/>
                  </a:lnTo>
                  <a:lnTo>
                    <a:pt x="305257" y="90297"/>
                  </a:lnTo>
                  <a:lnTo>
                    <a:pt x="399770" y="90297"/>
                  </a:lnTo>
                  <a:lnTo>
                    <a:pt x="407517" y="84074"/>
                  </a:lnTo>
                  <a:lnTo>
                    <a:pt x="407517" y="65392"/>
                  </a:lnTo>
                  <a:close/>
                </a:path>
                <a:path w="694690" h="415925">
                  <a:moveTo>
                    <a:pt x="694169" y="390766"/>
                  </a:moveTo>
                  <a:lnTo>
                    <a:pt x="686422" y="384543"/>
                  </a:lnTo>
                  <a:lnTo>
                    <a:pt x="477240" y="384543"/>
                  </a:lnTo>
                  <a:lnTo>
                    <a:pt x="477240" y="342506"/>
                  </a:lnTo>
                  <a:lnTo>
                    <a:pt x="537679" y="342506"/>
                  </a:lnTo>
                  <a:lnTo>
                    <a:pt x="561505" y="337616"/>
                  </a:lnTo>
                  <a:lnTo>
                    <a:pt x="580669" y="324408"/>
                  </a:lnTo>
                  <a:lnTo>
                    <a:pt x="589292" y="311378"/>
                  </a:lnTo>
                  <a:lnTo>
                    <a:pt x="593458" y="305066"/>
                  </a:lnTo>
                  <a:lnTo>
                    <a:pt x="598106" y="281787"/>
                  </a:lnTo>
                  <a:lnTo>
                    <a:pt x="598106" y="275564"/>
                  </a:lnTo>
                  <a:lnTo>
                    <a:pt x="599655" y="267779"/>
                  </a:lnTo>
                  <a:lnTo>
                    <a:pt x="599655" y="65392"/>
                  </a:lnTo>
                  <a:lnTo>
                    <a:pt x="598106" y="64147"/>
                  </a:lnTo>
                  <a:lnTo>
                    <a:pt x="598106" y="60718"/>
                  </a:lnTo>
                  <a:lnTo>
                    <a:pt x="593242" y="36779"/>
                  </a:lnTo>
                  <a:lnTo>
                    <a:pt x="588327" y="29578"/>
                  </a:lnTo>
                  <a:lnTo>
                    <a:pt x="580097" y="17513"/>
                  </a:lnTo>
                  <a:lnTo>
                    <a:pt x="567118" y="8864"/>
                  </a:lnTo>
                  <a:lnTo>
                    <a:pt x="567118" y="90297"/>
                  </a:lnTo>
                  <a:lnTo>
                    <a:pt x="567118" y="252209"/>
                  </a:lnTo>
                  <a:lnTo>
                    <a:pt x="567118" y="281787"/>
                  </a:lnTo>
                  <a:lnTo>
                    <a:pt x="564908" y="292989"/>
                  </a:lnTo>
                  <a:lnTo>
                    <a:pt x="558787" y="302425"/>
                  </a:lnTo>
                  <a:lnTo>
                    <a:pt x="549465" y="308940"/>
                  </a:lnTo>
                  <a:lnTo>
                    <a:pt x="537679" y="311378"/>
                  </a:lnTo>
                  <a:lnTo>
                    <a:pt x="469493" y="311378"/>
                  </a:lnTo>
                  <a:lnTo>
                    <a:pt x="446252" y="311378"/>
                  </a:lnTo>
                  <a:lnTo>
                    <a:pt x="446252" y="342506"/>
                  </a:lnTo>
                  <a:lnTo>
                    <a:pt x="446252" y="384543"/>
                  </a:lnTo>
                  <a:lnTo>
                    <a:pt x="246367" y="384543"/>
                  </a:lnTo>
                  <a:lnTo>
                    <a:pt x="246367" y="342506"/>
                  </a:lnTo>
                  <a:lnTo>
                    <a:pt x="446252" y="342506"/>
                  </a:lnTo>
                  <a:lnTo>
                    <a:pt x="446252" y="311378"/>
                  </a:lnTo>
                  <a:lnTo>
                    <a:pt x="221576" y="311378"/>
                  </a:lnTo>
                  <a:lnTo>
                    <a:pt x="154952" y="311378"/>
                  </a:lnTo>
                  <a:lnTo>
                    <a:pt x="143814" y="309156"/>
                  </a:lnTo>
                  <a:lnTo>
                    <a:pt x="134416" y="302996"/>
                  </a:lnTo>
                  <a:lnTo>
                    <a:pt x="127927" y="293636"/>
                  </a:lnTo>
                  <a:lnTo>
                    <a:pt x="125514" y="281787"/>
                  </a:lnTo>
                  <a:lnTo>
                    <a:pt x="567118" y="281787"/>
                  </a:lnTo>
                  <a:lnTo>
                    <a:pt x="567118" y="252209"/>
                  </a:lnTo>
                  <a:lnTo>
                    <a:pt x="125514" y="252209"/>
                  </a:lnTo>
                  <a:lnTo>
                    <a:pt x="125514" y="90297"/>
                  </a:lnTo>
                  <a:lnTo>
                    <a:pt x="179743" y="90297"/>
                  </a:lnTo>
                  <a:lnTo>
                    <a:pt x="196786" y="90297"/>
                  </a:lnTo>
                  <a:lnTo>
                    <a:pt x="240182" y="90297"/>
                  </a:lnTo>
                  <a:lnTo>
                    <a:pt x="247916" y="84074"/>
                  </a:lnTo>
                  <a:lnTo>
                    <a:pt x="247916" y="65392"/>
                  </a:lnTo>
                  <a:lnTo>
                    <a:pt x="240182" y="59156"/>
                  </a:lnTo>
                  <a:lnTo>
                    <a:pt x="195237" y="59156"/>
                  </a:lnTo>
                  <a:lnTo>
                    <a:pt x="178193" y="59156"/>
                  </a:lnTo>
                  <a:lnTo>
                    <a:pt x="125514" y="59156"/>
                  </a:lnTo>
                  <a:lnTo>
                    <a:pt x="127711" y="47967"/>
                  </a:lnTo>
                  <a:lnTo>
                    <a:pt x="133832" y="38531"/>
                  </a:lnTo>
                  <a:lnTo>
                    <a:pt x="143154" y="32016"/>
                  </a:lnTo>
                  <a:lnTo>
                    <a:pt x="154952" y="29578"/>
                  </a:lnTo>
                  <a:lnTo>
                    <a:pt x="154952" y="31140"/>
                  </a:lnTo>
                  <a:lnTo>
                    <a:pt x="537679" y="31140"/>
                  </a:lnTo>
                  <a:lnTo>
                    <a:pt x="548805" y="33350"/>
                  </a:lnTo>
                  <a:lnTo>
                    <a:pt x="558203" y="39509"/>
                  </a:lnTo>
                  <a:lnTo>
                    <a:pt x="564692" y="48869"/>
                  </a:lnTo>
                  <a:lnTo>
                    <a:pt x="566788" y="59156"/>
                  </a:lnTo>
                  <a:lnTo>
                    <a:pt x="523722" y="59156"/>
                  </a:lnTo>
                  <a:lnTo>
                    <a:pt x="508228" y="59156"/>
                  </a:lnTo>
                  <a:lnTo>
                    <a:pt x="461746" y="59156"/>
                  </a:lnTo>
                  <a:lnTo>
                    <a:pt x="455549" y="65392"/>
                  </a:lnTo>
                  <a:lnTo>
                    <a:pt x="455549" y="84074"/>
                  </a:lnTo>
                  <a:lnTo>
                    <a:pt x="463296" y="90297"/>
                  </a:lnTo>
                  <a:lnTo>
                    <a:pt x="509778" y="90297"/>
                  </a:lnTo>
                  <a:lnTo>
                    <a:pt x="525284" y="90297"/>
                  </a:lnTo>
                  <a:lnTo>
                    <a:pt x="567118" y="90297"/>
                  </a:lnTo>
                  <a:lnTo>
                    <a:pt x="567118" y="8864"/>
                  </a:lnTo>
                  <a:lnTo>
                    <a:pt x="560844" y="4673"/>
                  </a:lnTo>
                  <a:lnTo>
                    <a:pt x="537679" y="0"/>
                  </a:lnTo>
                  <a:lnTo>
                    <a:pt x="154952" y="0"/>
                  </a:lnTo>
                  <a:lnTo>
                    <a:pt x="131127" y="4889"/>
                  </a:lnTo>
                  <a:lnTo>
                    <a:pt x="111950" y="18097"/>
                  </a:lnTo>
                  <a:lnTo>
                    <a:pt x="99174" y="37439"/>
                  </a:lnTo>
                  <a:lnTo>
                    <a:pt x="94526" y="60718"/>
                  </a:lnTo>
                  <a:lnTo>
                    <a:pt x="94526" y="66941"/>
                  </a:lnTo>
                  <a:lnTo>
                    <a:pt x="94526" y="275564"/>
                  </a:lnTo>
                  <a:lnTo>
                    <a:pt x="94526" y="281787"/>
                  </a:lnTo>
                  <a:lnTo>
                    <a:pt x="99390" y="305727"/>
                  </a:lnTo>
                  <a:lnTo>
                    <a:pt x="112534" y="324993"/>
                  </a:lnTo>
                  <a:lnTo>
                    <a:pt x="131787" y="337832"/>
                  </a:lnTo>
                  <a:lnTo>
                    <a:pt x="154952" y="342506"/>
                  </a:lnTo>
                  <a:lnTo>
                    <a:pt x="215379" y="342506"/>
                  </a:lnTo>
                  <a:lnTo>
                    <a:pt x="215379" y="384543"/>
                  </a:lnTo>
                  <a:lnTo>
                    <a:pt x="6197" y="384543"/>
                  </a:lnTo>
                  <a:lnTo>
                    <a:pt x="0" y="392328"/>
                  </a:lnTo>
                  <a:lnTo>
                    <a:pt x="0" y="409448"/>
                  </a:lnTo>
                  <a:lnTo>
                    <a:pt x="7747" y="415683"/>
                  </a:lnTo>
                  <a:lnTo>
                    <a:pt x="223126" y="415683"/>
                  </a:lnTo>
                  <a:lnTo>
                    <a:pt x="469493" y="415683"/>
                  </a:lnTo>
                  <a:lnTo>
                    <a:pt x="686422" y="415683"/>
                  </a:lnTo>
                  <a:lnTo>
                    <a:pt x="694169" y="407898"/>
                  </a:lnTo>
                  <a:lnTo>
                    <a:pt x="694169" y="390766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6323" y="3833955"/>
              <a:ext cx="210733" cy="2304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4097" y="6806374"/>
              <a:ext cx="958850" cy="805815"/>
            </a:xfrm>
            <a:custGeom>
              <a:avLst/>
              <a:gdLst/>
              <a:ahLst/>
              <a:cxnLst/>
              <a:rect l="l" t="t" r="r" b="b"/>
              <a:pathLst>
                <a:path w="958850" h="805815">
                  <a:moveTo>
                    <a:pt x="650570" y="638695"/>
                  </a:moveTo>
                  <a:lnTo>
                    <a:pt x="647268" y="625602"/>
                  </a:lnTo>
                  <a:lnTo>
                    <a:pt x="640676" y="622325"/>
                  </a:lnTo>
                  <a:lnTo>
                    <a:pt x="564921" y="622325"/>
                  </a:lnTo>
                  <a:lnTo>
                    <a:pt x="564921" y="592848"/>
                  </a:lnTo>
                  <a:lnTo>
                    <a:pt x="564921" y="566648"/>
                  </a:lnTo>
                  <a:lnTo>
                    <a:pt x="564921" y="296418"/>
                  </a:lnTo>
                  <a:lnTo>
                    <a:pt x="531977" y="296418"/>
                  </a:lnTo>
                  <a:lnTo>
                    <a:pt x="531977" y="568286"/>
                  </a:lnTo>
                  <a:lnTo>
                    <a:pt x="531977" y="592848"/>
                  </a:lnTo>
                  <a:lnTo>
                    <a:pt x="531977" y="648525"/>
                  </a:lnTo>
                  <a:lnTo>
                    <a:pt x="540207" y="655078"/>
                  </a:lnTo>
                  <a:lnTo>
                    <a:pt x="594563" y="655078"/>
                  </a:lnTo>
                  <a:lnTo>
                    <a:pt x="479272" y="768083"/>
                  </a:lnTo>
                  <a:lnTo>
                    <a:pt x="363982" y="655078"/>
                  </a:lnTo>
                  <a:lnTo>
                    <a:pt x="419976" y="655078"/>
                  </a:lnTo>
                  <a:lnTo>
                    <a:pt x="426567" y="646887"/>
                  </a:lnTo>
                  <a:lnTo>
                    <a:pt x="426567" y="592848"/>
                  </a:lnTo>
                  <a:lnTo>
                    <a:pt x="426567" y="566648"/>
                  </a:lnTo>
                  <a:lnTo>
                    <a:pt x="426567" y="296418"/>
                  </a:lnTo>
                  <a:lnTo>
                    <a:pt x="393623" y="296418"/>
                  </a:lnTo>
                  <a:lnTo>
                    <a:pt x="393623" y="568286"/>
                  </a:lnTo>
                  <a:lnTo>
                    <a:pt x="393623" y="592848"/>
                  </a:lnTo>
                  <a:lnTo>
                    <a:pt x="393623" y="622325"/>
                  </a:lnTo>
                  <a:lnTo>
                    <a:pt x="317868" y="622325"/>
                  </a:lnTo>
                  <a:lnTo>
                    <a:pt x="311277" y="625602"/>
                  </a:lnTo>
                  <a:lnTo>
                    <a:pt x="306336" y="638695"/>
                  </a:lnTo>
                  <a:lnTo>
                    <a:pt x="307987" y="645248"/>
                  </a:lnTo>
                  <a:lnTo>
                    <a:pt x="471030" y="804113"/>
                  </a:lnTo>
                  <a:lnTo>
                    <a:pt x="479272" y="805751"/>
                  </a:lnTo>
                  <a:lnTo>
                    <a:pt x="487502" y="804113"/>
                  </a:lnTo>
                  <a:lnTo>
                    <a:pt x="650570" y="645248"/>
                  </a:lnTo>
                  <a:lnTo>
                    <a:pt x="650570" y="638695"/>
                  </a:lnTo>
                  <a:close/>
                </a:path>
                <a:path w="958850" h="805815">
                  <a:moveTo>
                    <a:pt x="958570" y="337362"/>
                  </a:moveTo>
                  <a:lnTo>
                    <a:pt x="953516" y="293839"/>
                  </a:lnTo>
                  <a:lnTo>
                    <a:pt x="939126" y="253873"/>
                  </a:lnTo>
                  <a:lnTo>
                    <a:pt x="916559" y="218592"/>
                  </a:lnTo>
                  <a:lnTo>
                    <a:pt x="886955" y="189166"/>
                  </a:lnTo>
                  <a:lnTo>
                    <a:pt x="851471" y="166725"/>
                  </a:lnTo>
                  <a:lnTo>
                    <a:pt x="811276" y="152412"/>
                  </a:lnTo>
                  <a:lnTo>
                    <a:pt x="767499" y="147396"/>
                  </a:lnTo>
                  <a:lnTo>
                    <a:pt x="749249" y="148285"/>
                  </a:lnTo>
                  <a:lnTo>
                    <a:pt x="731469" y="150876"/>
                  </a:lnTo>
                  <a:lnTo>
                    <a:pt x="696671" y="160502"/>
                  </a:lnTo>
                  <a:lnTo>
                    <a:pt x="677824" y="115620"/>
                  </a:lnTo>
                  <a:lnTo>
                    <a:pt x="650201" y="76669"/>
                  </a:lnTo>
                  <a:lnTo>
                    <a:pt x="615149" y="44627"/>
                  </a:lnTo>
                  <a:lnTo>
                    <a:pt x="574065" y="20497"/>
                  </a:lnTo>
                  <a:lnTo>
                    <a:pt x="528320" y="5283"/>
                  </a:lnTo>
                  <a:lnTo>
                    <a:pt x="479272" y="0"/>
                  </a:lnTo>
                  <a:lnTo>
                    <a:pt x="430225" y="5283"/>
                  </a:lnTo>
                  <a:lnTo>
                    <a:pt x="384479" y="20434"/>
                  </a:lnTo>
                  <a:lnTo>
                    <a:pt x="343395" y="44424"/>
                  </a:lnTo>
                  <a:lnTo>
                    <a:pt x="308356" y="76187"/>
                  </a:lnTo>
                  <a:lnTo>
                    <a:pt x="280720" y="114681"/>
                  </a:lnTo>
                  <a:lnTo>
                    <a:pt x="261861" y="158851"/>
                  </a:lnTo>
                  <a:lnTo>
                    <a:pt x="244551" y="153352"/>
                  </a:lnTo>
                  <a:lnTo>
                    <a:pt x="209296" y="146646"/>
                  </a:lnTo>
                  <a:lnTo>
                    <a:pt x="191046" y="145757"/>
                  </a:lnTo>
                  <a:lnTo>
                    <a:pt x="147269" y="150774"/>
                  </a:lnTo>
                  <a:lnTo>
                    <a:pt x="107073" y="165087"/>
                  </a:lnTo>
                  <a:lnTo>
                    <a:pt x="71602" y="187528"/>
                  </a:lnTo>
                  <a:lnTo>
                    <a:pt x="41998" y="216954"/>
                  </a:lnTo>
                  <a:lnTo>
                    <a:pt x="19431" y="252234"/>
                  </a:lnTo>
                  <a:lnTo>
                    <a:pt x="5041" y="292201"/>
                  </a:lnTo>
                  <a:lnTo>
                    <a:pt x="0" y="335737"/>
                  </a:lnTo>
                  <a:lnTo>
                    <a:pt x="5041" y="379260"/>
                  </a:lnTo>
                  <a:lnTo>
                    <a:pt x="19431" y="419227"/>
                  </a:lnTo>
                  <a:lnTo>
                    <a:pt x="41998" y="454507"/>
                  </a:lnTo>
                  <a:lnTo>
                    <a:pt x="71602" y="483933"/>
                  </a:lnTo>
                  <a:lnTo>
                    <a:pt x="107073" y="506374"/>
                  </a:lnTo>
                  <a:lnTo>
                    <a:pt x="147269" y="520674"/>
                  </a:lnTo>
                  <a:lnTo>
                    <a:pt x="191046" y="525703"/>
                  </a:lnTo>
                  <a:lnTo>
                    <a:pt x="342569" y="525703"/>
                  </a:lnTo>
                  <a:lnTo>
                    <a:pt x="349161" y="517512"/>
                  </a:lnTo>
                  <a:lnTo>
                    <a:pt x="349161" y="499491"/>
                  </a:lnTo>
                  <a:lnTo>
                    <a:pt x="340918" y="492950"/>
                  </a:lnTo>
                  <a:lnTo>
                    <a:pt x="191046" y="492950"/>
                  </a:lnTo>
                  <a:lnTo>
                    <a:pt x="141084" y="484936"/>
                  </a:lnTo>
                  <a:lnTo>
                    <a:pt x="97675" y="462610"/>
                  </a:lnTo>
                  <a:lnTo>
                    <a:pt x="63449" y="428561"/>
                  </a:lnTo>
                  <a:lnTo>
                    <a:pt x="40995" y="385406"/>
                  </a:lnTo>
                  <a:lnTo>
                    <a:pt x="32931" y="335737"/>
                  </a:lnTo>
                  <a:lnTo>
                    <a:pt x="40995" y="286054"/>
                  </a:lnTo>
                  <a:lnTo>
                    <a:pt x="63449" y="242887"/>
                  </a:lnTo>
                  <a:lnTo>
                    <a:pt x="97675" y="208851"/>
                  </a:lnTo>
                  <a:lnTo>
                    <a:pt x="141084" y="186524"/>
                  </a:lnTo>
                  <a:lnTo>
                    <a:pt x="191046" y="178511"/>
                  </a:lnTo>
                  <a:lnTo>
                    <a:pt x="210502" y="179717"/>
                  </a:lnTo>
                  <a:lnTo>
                    <a:pt x="229336" y="183222"/>
                  </a:lnTo>
                  <a:lnTo>
                    <a:pt x="247561" y="188874"/>
                  </a:lnTo>
                  <a:lnTo>
                    <a:pt x="270103" y="198158"/>
                  </a:lnTo>
                  <a:lnTo>
                    <a:pt x="279984" y="196519"/>
                  </a:lnTo>
                  <a:lnTo>
                    <a:pt x="286575" y="189966"/>
                  </a:lnTo>
                  <a:lnTo>
                    <a:pt x="302260" y="142951"/>
                  </a:lnTo>
                  <a:lnTo>
                    <a:pt x="325310" y="105841"/>
                  </a:lnTo>
                  <a:lnTo>
                    <a:pt x="355955" y="74917"/>
                  </a:lnTo>
                  <a:lnTo>
                    <a:pt x="392772" y="51371"/>
                  </a:lnTo>
                  <a:lnTo>
                    <a:pt x="434352" y="36372"/>
                  </a:lnTo>
                  <a:lnTo>
                    <a:pt x="479272" y="31115"/>
                  </a:lnTo>
                  <a:lnTo>
                    <a:pt x="523506" y="36372"/>
                  </a:lnTo>
                  <a:lnTo>
                    <a:pt x="564667" y="51371"/>
                  </a:lnTo>
                  <a:lnTo>
                    <a:pt x="601357" y="74917"/>
                  </a:lnTo>
                  <a:lnTo>
                    <a:pt x="632142" y="105841"/>
                  </a:lnTo>
                  <a:lnTo>
                    <a:pt x="655599" y="142951"/>
                  </a:lnTo>
                  <a:lnTo>
                    <a:pt x="670331" y="185051"/>
                  </a:lnTo>
                  <a:lnTo>
                    <a:pt x="670331" y="189966"/>
                  </a:lnTo>
                  <a:lnTo>
                    <a:pt x="683501" y="199796"/>
                  </a:lnTo>
                  <a:lnTo>
                    <a:pt x="710984" y="188874"/>
                  </a:lnTo>
                  <a:lnTo>
                    <a:pt x="729208" y="183222"/>
                  </a:lnTo>
                  <a:lnTo>
                    <a:pt x="748042" y="179717"/>
                  </a:lnTo>
                  <a:lnTo>
                    <a:pt x="767499" y="178511"/>
                  </a:lnTo>
                  <a:lnTo>
                    <a:pt x="817460" y="186524"/>
                  </a:lnTo>
                  <a:lnTo>
                    <a:pt x="860856" y="208851"/>
                  </a:lnTo>
                  <a:lnTo>
                    <a:pt x="895070" y="242887"/>
                  </a:lnTo>
                  <a:lnTo>
                    <a:pt x="917524" y="286054"/>
                  </a:lnTo>
                  <a:lnTo>
                    <a:pt x="925576" y="335737"/>
                  </a:lnTo>
                  <a:lnTo>
                    <a:pt x="917524" y="385406"/>
                  </a:lnTo>
                  <a:lnTo>
                    <a:pt x="895070" y="428561"/>
                  </a:lnTo>
                  <a:lnTo>
                    <a:pt x="860856" y="462610"/>
                  </a:lnTo>
                  <a:lnTo>
                    <a:pt x="817460" y="484936"/>
                  </a:lnTo>
                  <a:lnTo>
                    <a:pt x="767499" y="492950"/>
                  </a:lnTo>
                  <a:lnTo>
                    <a:pt x="614324" y="492950"/>
                  </a:lnTo>
                  <a:lnTo>
                    <a:pt x="607745" y="501129"/>
                  </a:lnTo>
                  <a:lnTo>
                    <a:pt x="607745" y="519150"/>
                  </a:lnTo>
                  <a:lnTo>
                    <a:pt x="615975" y="525703"/>
                  </a:lnTo>
                  <a:lnTo>
                    <a:pt x="767499" y="525703"/>
                  </a:lnTo>
                  <a:lnTo>
                    <a:pt x="818248" y="518909"/>
                  </a:lnTo>
                  <a:lnTo>
                    <a:pt x="863879" y="499795"/>
                  </a:lnTo>
                  <a:lnTo>
                    <a:pt x="902563" y="470230"/>
                  </a:lnTo>
                  <a:lnTo>
                    <a:pt x="932459" y="432054"/>
                  </a:lnTo>
                  <a:lnTo>
                    <a:pt x="951738" y="387146"/>
                  </a:lnTo>
                  <a:lnTo>
                    <a:pt x="958570" y="337362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92992" y="7022231"/>
              <a:ext cx="139422" cy="1763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46134" y="6808812"/>
              <a:ext cx="3938904" cy="801370"/>
            </a:xfrm>
            <a:custGeom>
              <a:avLst/>
              <a:gdLst/>
              <a:ahLst/>
              <a:cxnLst/>
              <a:rect l="l" t="t" r="r" b="b"/>
              <a:pathLst>
                <a:path w="3938904" h="801370">
                  <a:moveTo>
                    <a:pt x="449351" y="640295"/>
                  </a:moveTo>
                  <a:lnTo>
                    <a:pt x="441604" y="634111"/>
                  </a:lnTo>
                  <a:lnTo>
                    <a:pt x="275805" y="634111"/>
                  </a:lnTo>
                  <a:lnTo>
                    <a:pt x="269608" y="641858"/>
                  </a:lnTo>
                  <a:lnTo>
                    <a:pt x="269608" y="658863"/>
                  </a:lnTo>
                  <a:lnTo>
                    <a:pt x="277355" y="665048"/>
                  </a:lnTo>
                  <a:lnTo>
                    <a:pt x="443153" y="665048"/>
                  </a:lnTo>
                  <a:lnTo>
                    <a:pt x="449351" y="657326"/>
                  </a:lnTo>
                  <a:lnTo>
                    <a:pt x="449351" y="640295"/>
                  </a:lnTo>
                  <a:close/>
                </a:path>
                <a:path w="3938904" h="801370">
                  <a:moveTo>
                    <a:pt x="449351" y="583082"/>
                  </a:moveTo>
                  <a:lnTo>
                    <a:pt x="441604" y="576897"/>
                  </a:lnTo>
                  <a:lnTo>
                    <a:pt x="275805" y="576897"/>
                  </a:lnTo>
                  <a:lnTo>
                    <a:pt x="269608" y="583082"/>
                  </a:lnTo>
                  <a:lnTo>
                    <a:pt x="269608" y="601637"/>
                  </a:lnTo>
                  <a:lnTo>
                    <a:pt x="277355" y="607822"/>
                  </a:lnTo>
                  <a:lnTo>
                    <a:pt x="443153" y="607822"/>
                  </a:lnTo>
                  <a:lnTo>
                    <a:pt x="449351" y="601637"/>
                  </a:lnTo>
                  <a:lnTo>
                    <a:pt x="449351" y="583082"/>
                  </a:lnTo>
                  <a:close/>
                </a:path>
                <a:path w="3938904" h="801370">
                  <a:moveTo>
                    <a:pt x="449351" y="524306"/>
                  </a:moveTo>
                  <a:lnTo>
                    <a:pt x="441604" y="518121"/>
                  </a:lnTo>
                  <a:lnTo>
                    <a:pt x="275805" y="518121"/>
                  </a:lnTo>
                  <a:lnTo>
                    <a:pt x="269608" y="524306"/>
                  </a:lnTo>
                  <a:lnTo>
                    <a:pt x="269608" y="542861"/>
                  </a:lnTo>
                  <a:lnTo>
                    <a:pt x="277355" y="549059"/>
                  </a:lnTo>
                  <a:lnTo>
                    <a:pt x="443153" y="549059"/>
                  </a:lnTo>
                  <a:lnTo>
                    <a:pt x="449351" y="542861"/>
                  </a:lnTo>
                  <a:lnTo>
                    <a:pt x="449351" y="524306"/>
                  </a:lnTo>
                  <a:close/>
                </a:path>
                <a:path w="3938904" h="801370">
                  <a:moveTo>
                    <a:pt x="728256" y="515023"/>
                  </a:moveTo>
                  <a:lnTo>
                    <a:pt x="720509" y="508838"/>
                  </a:lnTo>
                  <a:lnTo>
                    <a:pt x="638390" y="508838"/>
                  </a:lnTo>
                  <a:lnTo>
                    <a:pt x="632193" y="515023"/>
                  </a:lnTo>
                  <a:lnTo>
                    <a:pt x="632193" y="533590"/>
                  </a:lnTo>
                  <a:lnTo>
                    <a:pt x="639940" y="539775"/>
                  </a:lnTo>
                  <a:lnTo>
                    <a:pt x="720509" y="539775"/>
                  </a:lnTo>
                  <a:lnTo>
                    <a:pt x="728256" y="533590"/>
                  </a:lnTo>
                  <a:lnTo>
                    <a:pt x="728256" y="515023"/>
                  </a:lnTo>
                  <a:close/>
                </a:path>
                <a:path w="3938904" h="801370">
                  <a:moveTo>
                    <a:pt x="801065" y="400570"/>
                  </a:moveTo>
                  <a:lnTo>
                    <a:pt x="759244" y="358813"/>
                  </a:lnTo>
                  <a:lnTo>
                    <a:pt x="749960" y="358813"/>
                  </a:lnTo>
                  <a:lnTo>
                    <a:pt x="708113" y="400570"/>
                  </a:lnTo>
                  <a:lnTo>
                    <a:pt x="708113" y="409854"/>
                  </a:lnTo>
                  <a:lnTo>
                    <a:pt x="717410" y="419125"/>
                  </a:lnTo>
                  <a:lnTo>
                    <a:pt x="729805" y="420687"/>
                  </a:lnTo>
                  <a:lnTo>
                    <a:pt x="732904" y="419125"/>
                  </a:lnTo>
                  <a:lnTo>
                    <a:pt x="740651" y="411403"/>
                  </a:lnTo>
                  <a:lnTo>
                    <a:pt x="740651" y="615556"/>
                  </a:lnTo>
                  <a:lnTo>
                    <a:pt x="616699" y="615556"/>
                  </a:lnTo>
                  <a:lnTo>
                    <a:pt x="616699" y="364998"/>
                  </a:lnTo>
                  <a:lnTo>
                    <a:pt x="616699" y="340258"/>
                  </a:lnTo>
                  <a:lnTo>
                    <a:pt x="608939" y="334073"/>
                  </a:lnTo>
                  <a:lnTo>
                    <a:pt x="587248" y="334073"/>
                  </a:lnTo>
                  <a:lnTo>
                    <a:pt x="587248" y="364998"/>
                  </a:lnTo>
                  <a:lnTo>
                    <a:pt x="587248" y="621741"/>
                  </a:lnTo>
                  <a:lnTo>
                    <a:pt x="587248" y="640295"/>
                  </a:lnTo>
                  <a:lnTo>
                    <a:pt x="587248" y="669696"/>
                  </a:lnTo>
                  <a:lnTo>
                    <a:pt x="560908" y="669696"/>
                  </a:lnTo>
                  <a:lnTo>
                    <a:pt x="560908" y="416039"/>
                  </a:lnTo>
                  <a:lnTo>
                    <a:pt x="560908" y="392836"/>
                  </a:lnTo>
                  <a:lnTo>
                    <a:pt x="560908" y="391299"/>
                  </a:lnTo>
                  <a:lnTo>
                    <a:pt x="553161" y="385114"/>
                  </a:lnTo>
                  <a:lnTo>
                    <a:pt x="529920" y="385114"/>
                  </a:lnTo>
                  <a:lnTo>
                    <a:pt x="529920" y="416039"/>
                  </a:lnTo>
                  <a:lnTo>
                    <a:pt x="529920" y="692886"/>
                  </a:lnTo>
                  <a:lnTo>
                    <a:pt x="529920" y="720725"/>
                  </a:lnTo>
                  <a:lnTo>
                    <a:pt x="505129" y="720725"/>
                  </a:lnTo>
                  <a:lnTo>
                    <a:pt x="505129" y="467080"/>
                  </a:lnTo>
                  <a:lnTo>
                    <a:pt x="505129" y="442328"/>
                  </a:lnTo>
                  <a:lnTo>
                    <a:pt x="497382" y="436143"/>
                  </a:lnTo>
                  <a:lnTo>
                    <a:pt x="474141" y="436143"/>
                  </a:lnTo>
                  <a:lnTo>
                    <a:pt x="474141" y="467080"/>
                  </a:lnTo>
                  <a:lnTo>
                    <a:pt x="474141" y="743927"/>
                  </a:lnTo>
                  <a:lnTo>
                    <a:pt x="474141" y="771766"/>
                  </a:lnTo>
                  <a:lnTo>
                    <a:pt x="246367" y="771766"/>
                  </a:lnTo>
                  <a:lnTo>
                    <a:pt x="246367" y="467080"/>
                  </a:lnTo>
                  <a:lnTo>
                    <a:pt x="280454" y="467080"/>
                  </a:lnTo>
                  <a:lnTo>
                    <a:pt x="474141" y="467080"/>
                  </a:lnTo>
                  <a:lnTo>
                    <a:pt x="474141" y="436143"/>
                  </a:lnTo>
                  <a:lnTo>
                    <a:pt x="303695" y="436143"/>
                  </a:lnTo>
                  <a:lnTo>
                    <a:pt x="303695" y="416039"/>
                  </a:lnTo>
                  <a:lnTo>
                    <a:pt x="336232" y="416039"/>
                  </a:lnTo>
                  <a:lnTo>
                    <a:pt x="529920" y="416039"/>
                  </a:lnTo>
                  <a:lnTo>
                    <a:pt x="529920" y="385114"/>
                  </a:lnTo>
                  <a:lnTo>
                    <a:pt x="359486" y="385114"/>
                  </a:lnTo>
                  <a:lnTo>
                    <a:pt x="359486" y="364998"/>
                  </a:lnTo>
                  <a:lnTo>
                    <a:pt x="587248" y="364998"/>
                  </a:lnTo>
                  <a:lnTo>
                    <a:pt x="587248" y="334073"/>
                  </a:lnTo>
                  <a:lnTo>
                    <a:pt x="334683" y="334073"/>
                  </a:lnTo>
                  <a:lnTo>
                    <a:pt x="328485" y="341795"/>
                  </a:lnTo>
                  <a:lnTo>
                    <a:pt x="328485" y="385114"/>
                  </a:lnTo>
                  <a:lnTo>
                    <a:pt x="278904" y="385114"/>
                  </a:lnTo>
                  <a:lnTo>
                    <a:pt x="272707" y="392836"/>
                  </a:lnTo>
                  <a:lnTo>
                    <a:pt x="272707" y="436143"/>
                  </a:lnTo>
                  <a:lnTo>
                    <a:pt x="223126" y="436143"/>
                  </a:lnTo>
                  <a:lnTo>
                    <a:pt x="216928" y="443877"/>
                  </a:lnTo>
                  <a:lnTo>
                    <a:pt x="216928" y="794969"/>
                  </a:lnTo>
                  <a:lnTo>
                    <a:pt x="224675" y="801154"/>
                  </a:lnTo>
                  <a:lnTo>
                    <a:pt x="497382" y="801154"/>
                  </a:lnTo>
                  <a:lnTo>
                    <a:pt x="503580" y="794969"/>
                  </a:lnTo>
                  <a:lnTo>
                    <a:pt x="505129" y="785685"/>
                  </a:lnTo>
                  <a:lnTo>
                    <a:pt x="505129" y="771766"/>
                  </a:lnTo>
                  <a:lnTo>
                    <a:pt x="505129" y="750112"/>
                  </a:lnTo>
                  <a:lnTo>
                    <a:pt x="553161" y="750112"/>
                  </a:lnTo>
                  <a:lnTo>
                    <a:pt x="560908" y="743927"/>
                  </a:lnTo>
                  <a:lnTo>
                    <a:pt x="560908" y="720725"/>
                  </a:lnTo>
                  <a:lnTo>
                    <a:pt x="560908" y="699084"/>
                  </a:lnTo>
                  <a:lnTo>
                    <a:pt x="610501" y="699084"/>
                  </a:lnTo>
                  <a:lnTo>
                    <a:pt x="616699" y="692886"/>
                  </a:lnTo>
                  <a:lnTo>
                    <a:pt x="616699" y="669696"/>
                  </a:lnTo>
                  <a:lnTo>
                    <a:pt x="616699" y="646480"/>
                  </a:lnTo>
                  <a:lnTo>
                    <a:pt x="762342" y="646480"/>
                  </a:lnTo>
                  <a:lnTo>
                    <a:pt x="768540" y="640295"/>
                  </a:lnTo>
                  <a:lnTo>
                    <a:pt x="771677" y="631024"/>
                  </a:lnTo>
                  <a:lnTo>
                    <a:pt x="771677" y="414540"/>
                  </a:lnTo>
                  <a:lnTo>
                    <a:pt x="779373" y="422224"/>
                  </a:lnTo>
                  <a:lnTo>
                    <a:pt x="788708" y="422224"/>
                  </a:lnTo>
                  <a:lnTo>
                    <a:pt x="801065" y="409854"/>
                  </a:lnTo>
                  <a:lnTo>
                    <a:pt x="801065" y="400570"/>
                  </a:lnTo>
                  <a:close/>
                </a:path>
                <a:path w="3938904" h="801370">
                  <a:moveTo>
                    <a:pt x="886269" y="374281"/>
                  </a:moveTo>
                  <a:lnTo>
                    <a:pt x="882015" y="336804"/>
                  </a:lnTo>
                  <a:lnTo>
                    <a:pt x="869619" y="301777"/>
                  </a:lnTo>
                  <a:lnTo>
                    <a:pt x="849668" y="270535"/>
                  </a:lnTo>
                  <a:lnTo>
                    <a:pt x="822756" y="244360"/>
                  </a:lnTo>
                  <a:lnTo>
                    <a:pt x="827620" y="220192"/>
                  </a:lnTo>
                  <a:lnTo>
                    <a:pt x="823772" y="149987"/>
                  </a:lnTo>
                  <a:lnTo>
                    <a:pt x="808977" y="108889"/>
                  </a:lnTo>
                  <a:lnTo>
                    <a:pt x="785799" y="72720"/>
                  </a:lnTo>
                  <a:lnTo>
                    <a:pt x="755472" y="42608"/>
                  </a:lnTo>
                  <a:lnTo>
                    <a:pt x="719201" y="19697"/>
                  </a:lnTo>
                  <a:lnTo>
                    <a:pt x="678218" y="5118"/>
                  </a:lnTo>
                  <a:lnTo>
                    <a:pt x="633742" y="0"/>
                  </a:lnTo>
                  <a:lnTo>
                    <a:pt x="579577" y="7785"/>
                  </a:lnTo>
                  <a:lnTo>
                    <a:pt x="530504" y="29768"/>
                  </a:lnTo>
                  <a:lnTo>
                    <a:pt x="489267" y="63931"/>
                  </a:lnTo>
                  <a:lnTo>
                    <a:pt x="458647" y="108254"/>
                  </a:lnTo>
                  <a:lnTo>
                    <a:pt x="440664" y="100139"/>
                  </a:lnTo>
                  <a:lnTo>
                    <a:pt x="421652" y="94335"/>
                  </a:lnTo>
                  <a:lnTo>
                    <a:pt x="401777" y="90855"/>
                  </a:lnTo>
                  <a:lnTo>
                    <a:pt x="381165" y="89687"/>
                  </a:lnTo>
                  <a:lnTo>
                    <a:pt x="336296" y="95923"/>
                  </a:lnTo>
                  <a:lnTo>
                    <a:pt x="295884" y="113499"/>
                  </a:lnTo>
                  <a:lnTo>
                    <a:pt x="261797" y="140804"/>
                  </a:lnTo>
                  <a:lnTo>
                    <a:pt x="235889" y="176212"/>
                  </a:lnTo>
                  <a:lnTo>
                    <a:pt x="220027" y="218071"/>
                  </a:lnTo>
                  <a:lnTo>
                    <a:pt x="193497" y="211112"/>
                  </a:lnTo>
                  <a:lnTo>
                    <a:pt x="121767" y="214706"/>
                  </a:lnTo>
                  <a:lnTo>
                    <a:pt x="82181" y="231406"/>
                  </a:lnTo>
                  <a:lnTo>
                    <a:pt x="48615" y="257314"/>
                  </a:lnTo>
                  <a:lnTo>
                    <a:pt x="22669" y="290817"/>
                  </a:lnTo>
                  <a:lnTo>
                    <a:pt x="5930" y="330339"/>
                  </a:lnTo>
                  <a:lnTo>
                    <a:pt x="0" y="374281"/>
                  </a:lnTo>
                  <a:lnTo>
                    <a:pt x="2857" y="404952"/>
                  </a:lnTo>
                  <a:lnTo>
                    <a:pt x="24841" y="461060"/>
                  </a:lnTo>
                  <a:lnTo>
                    <a:pt x="69049" y="508457"/>
                  </a:lnTo>
                  <a:lnTo>
                    <a:pt x="131406" y="536105"/>
                  </a:lnTo>
                  <a:lnTo>
                    <a:pt x="173545" y="539775"/>
                  </a:lnTo>
                  <a:lnTo>
                    <a:pt x="185940" y="535127"/>
                  </a:lnTo>
                  <a:lnTo>
                    <a:pt x="185940" y="516572"/>
                  </a:lnTo>
                  <a:lnTo>
                    <a:pt x="178193" y="510387"/>
                  </a:lnTo>
                  <a:lnTo>
                    <a:pt x="142062" y="507288"/>
                  </a:lnTo>
                  <a:lnTo>
                    <a:pt x="115430" y="498398"/>
                  </a:lnTo>
                  <a:lnTo>
                    <a:pt x="69723" y="465531"/>
                  </a:lnTo>
                  <a:lnTo>
                    <a:pt x="43192" y="423379"/>
                  </a:lnTo>
                  <a:lnTo>
                    <a:pt x="34086" y="374281"/>
                  </a:lnTo>
                  <a:lnTo>
                    <a:pt x="40970" y="331774"/>
                  </a:lnTo>
                  <a:lnTo>
                    <a:pt x="60121" y="294843"/>
                  </a:lnTo>
                  <a:lnTo>
                    <a:pt x="89306" y="265696"/>
                  </a:lnTo>
                  <a:lnTo>
                    <a:pt x="126314" y="246583"/>
                  </a:lnTo>
                  <a:lnTo>
                    <a:pt x="168897" y="239712"/>
                  </a:lnTo>
                  <a:lnTo>
                    <a:pt x="183972" y="240588"/>
                  </a:lnTo>
                  <a:lnTo>
                    <a:pt x="198920" y="243192"/>
                  </a:lnTo>
                  <a:lnTo>
                    <a:pt x="213563" y="247548"/>
                  </a:lnTo>
                  <a:lnTo>
                    <a:pt x="232422" y="256730"/>
                  </a:lnTo>
                  <a:lnTo>
                    <a:pt x="237070" y="256730"/>
                  </a:lnTo>
                  <a:lnTo>
                    <a:pt x="246367" y="252095"/>
                  </a:lnTo>
                  <a:lnTo>
                    <a:pt x="249466" y="247459"/>
                  </a:lnTo>
                  <a:lnTo>
                    <a:pt x="249466" y="242811"/>
                  </a:lnTo>
                  <a:lnTo>
                    <a:pt x="263994" y="194602"/>
                  </a:lnTo>
                  <a:lnTo>
                    <a:pt x="293624" y="156400"/>
                  </a:lnTo>
                  <a:lnTo>
                    <a:pt x="334886" y="131241"/>
                  </a:lnTo>
                  <a:lnTo>
                    <a:pt x="384276" y="122174"/>
                  </a:lnTo>
                  <a:lnTo>
                    <a:pt x="404634" y="123621"/>
                  </a:lnTo>
                  <a:lnTo>
                    <a:pt x="423976" y="127977"/>
                  </a:lnTo>
                  <a:lnTo>
                    <a:pt x="442442" y="135229"/>
                  </a:lnTo>
                  <a:lnTo>
                    <a:pt x="460197" y="145376"/>
                  </a:lnTo>
                  <a:lnTo>
                    <a:pt x="467944" y="148475"/>
                  </a:lnTo>
                  <a:lnTo>
                    <a:pt x="477240" y="145376"/>
                  </a:lnTo>
                  <a:lnTo>
                    <a:pt x="480339" y="142278"/>
                  </a:lnTo>
                  <a:lnTo>
                    <a:pt x="481888" y="137642"/>
                  </a:lnTo>
                  <a:lnTo>
                    <a:pt x="506082" y="94208"/>
                  </a:lnTo>
                  <a:lnTo>
                    <a:pt x="541731" y="60477"/>
                  </a:lnTo>
                  <a:lnTo>
                    <a:pt x="585825" y="38646"/>
                  </a:lnTo>
                  <a:lnTo>
                    <a:pt x="635279" y="30886"/>
                  </a:lnTo>
                  <a:lnTo>
                    <a:pt x="678662" y="36690"/>
                  </a:lnTo>
                  <a:lnTo>
                    <a:pt x="717804" y="53124"/>
                  </a:lnTo>
                  <a:lnTo>
                    <a:pt x="751103" y="78651"/>
                  </a:lnTo>
                  <a:lnTo>
                    <a:pt x="776909" y="111798"/>
                  </a:lnTo>
                  <a:lnTo>
                    <a:pt x="793584" y="151041"/>
                  </a:lnTo>
                  <a:lnTo>
                    <a:pt x="799515" y="194868"/>
                  </a:lnTo>
                  <a:lnTo>
                    <a:pt x="797966" y="220383"/>
                  </a:lnTo>
                  <a:lnTo>
                    <a:pt x="790257" y="252095"/>
                  </a:lnTo>
                  <a:lnTo>
                    <a:pt x="791806" y="259829"/>
                  </a:lnTo>
                  <a:lnTo>
                    <a:pt x="822871" y="284454"/>
                  </a:lnTo>
                  <a:lnTo>
                    <a:pt x="852919" y="341439"/>
                  </a:lnTo>
                  <a:lnTo>
                    <a:pt x="856881" y="374281"/>
                  </a:lnTo>
                  <a:lnTo>
                    <a:pt x="851852" y="410502"/>
                  </a:lnTo>
                  <a:lnTo>
                    <a:pt x="837514" y="443687"/>
                  </a:lnTo>
                  <a:lnTo>
                    <a:pt x="815035" y="471932"/>
                  </a:lnTo>
                  <a:lnTo>
                    <a:pt x="780681" y="496735"/>
                  </a:lnTo>
                  <a:lnTo>
                    <a:pt x="777824" y="501688"/>
                  </a:lnTo>
                  <a:lnTo>
                    <a:pt x="777278" y="507504"/>
                  </a:lnTo>
                  <a:lnTo>
                    <a:pt x="782485" y="521208"/>
                  </a:lnTo>
                  <a:lnTo>
                    <a:pt x="791806" y="524306"/>
                  </a:lnTo>
                  <a:lnTo>
                    <a:pt x="835304" y="493687"/>
                  </a:lnTo>
                  <a:lnTo>
                    <a:pt x="862660" y="459155"/>
                  </a:lnTo>
                  <a:lnTo>
                    <a:pt x="880135" y="418528"/>
                  </a:lnTo>
                  <a:lnTo>
                    <a:pt x="886269" y="374281"/>
                  </a:lnTo>
                  <a:close/>
                </a:path>
                <a:path w="3938904" h="801370">
                  <a:moveTo>
                    <a:pt x="3938867" y="406577"/>
                  </a:moveTo>
                  <a:lnTo>
                    <a:pt x="3933075" y="356679"/>
                  </a:lnTo>
                  <a:lnTo>
                    <a:pt x="3916489" y="310794"/>
                  </a:lnTo>
                  <a:lnTo>
                    <a:pt x="3890264" y="270344"/>
                  </a:lnTo>
                  <a:lnTo>
                    <a:pt x="3855555" y="236715"/>
                  </a:lnTo>
                  <a:lnTo>
                    <a:pt x="3813556" y="211315"/>
                  </a:lnTo>
                  <a:lnTo>
                    <a:pt x="3765397" y="195567"/>
                  </a:lnTo>
                  <a:lnTo>
                    <a:pt x="3744252" y="151828"/>
                  </a:lnTo>
                  <a:lnTo>
                    <a:pt x="3713607" y="115633"/>
                  </a:lnTo>
                  <a:lnTo>
                    <a:pt x="3675303" y="88214"/>
                  </a:lnTo>
                  <a:lnTo>
                    <a:pt x="3631196" y="70853"/>
                  </a:lnTo>
                  <a:lnTo>
                    <a:pt x="3583127" y="64782"/>
                  </a:lnTo>
                  <a:lnTo>
                    <a:pt x="3559251" y="66395"/>
                  </a:lnTo>
                  <a:lnTo>
                    <a:pt x="3535375" y="71107"/>
                  </a:lnTo>
                  <a:lnTo>
                    <a:pt x="3512147" y="78765"/>
                  </a:lnTo>
                  <a:lnTo>
                    <a:pt x="3490252" y="89192"/>
                  </a:lnTo>
                  <a:lnTo>
                    <a:pt x="3456317" y="55321"/>
                  </a:lnTo>
                  <a:lnTo>
                    <a:pt x="3415969" y="30124"/>
                  </a:lnTo>
                  <a:lnTo>
                    <a:pt x="3370707" y="14401"/>
                  </a:lnTo>
                  <a:lnTo>
                    <a:pt x="3322002" y="8978"/>
                  </a:lnTo>
                  <a:lnTo>
                    <a:pt x="3271875" y="14719"/>
                  </a:lnTo>
                  <a:lnTo>
                    <a:pt x="3226028" y="31026"/>
                  </a:lnTo>
                  <a:lnTo>
                    <a:pt x="3185693" y="56476"/>
                  </a:lnTo>
                  <a:lnTo>
                    <a:pt x="3152127" y="89674"/>
                  </a:lnTo>
                  <a:lnTo>
                    <a:pt x="3126600" y="129222"/>
                  </a:lnTo>
                  <a:lnTo>
                    <a:pt x="3110369" y="173710"/>
                  </a:lnTo>
                  <a:lnTo>
                    <a:pt x="3104667" y="221729"/>
                  </a:lnTo>
                  <a:lnTo>
                    <a:pt x="3104667" y="235686"/>
                  </a:lnTo>
                  <a:lnTo>
                    <a:pt x="3060331" y="240728"/>
                  </a:lnTo>
                  <a:lnTo>
                    <a:pt x="3019704" y="255104"/>
                  </a:lnTo>
                  <a:lnTo>
                    <a:pt x="2983915" y="277685"/>
                  </a:lnTo>
                  <a:lnTo>
                    <a:pt x="2954109" y="307340"/>
                  </a:lnTo>
                  <a:lnTo>
                    <a:pt x="2931414" y="342950"/>
                  </a:lnTo>
                  <a:lnTo>
                    <a:pt x="2916961" y="383387"/>
                  </a:lnTo>
                  <a:lnTo>
                    <a:pt x="2911894" y="427507"/>
                  </a:lnTo>
                  <a:lnTo>
                    <a:pt x="2916961" y="471627"/>
                  </a:lnTo>
                  <a:lnTo>
                    <a:pt x="2931414" y="512051"/>
                  </a:lnTo>
                  <a:lnTo>
                    <a:pt x="2954109" y="547662"/>
                  </a:lnTo>
                  <a:lnTo>
                    <a:pt x="2983915" y="577316"/>
                  </a:lnTo>
                  <a:lnTo>
                    <a:pt x="3019704" y="599909"/>
                  </a:lnTo>
                  <a:lnTo>
                    <a:pt x="3060331" y="614286"/>
                  </a:lnTo>
                  <a:lnTo>
                    <a:pt x="3104667" y="619328"/>
                  </a:lnTo>
                  <a:lnTo>
                    <a:pt x="3230867" y="619328"/>
                  </a:lnTo>
                  <a:lnTo>
                    <a:pt x="3237865" y="612343"/>
                  </a:lnTo>
                  <a:lnTo>
                    <a:pt x="3237865" y="591426"/>
                  </a:lnTo>
                  <a:lnTo>
                    <a:pt x="3229102" y="584454"/>
                  </a:lnTo>
                  <a:lnTo>
                    <a:pt x="3106432" y="584454"/>
                  </a:lnTo>
                  <a:lnTo>
                    <a:pt x="3057055" y="576338"/>
                  </a:lnTo>
                  <a:lnTo>
                    <a:pt x="3013811" y="553821"/>
                  </a:lnTo>
                  <a:lnTo>
                    <a:pt x="2979483" y="519658"/>
                  </a:lnTo>
                  <a:lnTo>
                    <a:pt x="2956852" y="476643"/>
                  </a:lnTo>
                  <a:lnTo>
                    <a:pt x="2948698" y="427507"/>
                  </a:lnTo>
                  <a:lnTo>
                    <a:pt x="2956687" y="378371"/>
                  </a:lnTo>
                  <a:lnTo>
                    <a:pt x="2978975" y="335343"/>
                  </a:lnTo>
                  <a:lnTo>
                    <a:pt x="3013049" y="301193"/>
                  </a:lnTo>
                  <a:lnTo>
                    <a:pt x="3056369" y="278676"/>
                  </a:lnTo>
                  <a:lnTo>
                    <a:pt x="3106432" y="270560"/>
                  </a:lnTo>
                  <a:lnTo>
                    <a:pt x="3118688" y="272300"/>
                  </a:lnTo>
                  <a:lnTo>
                    <a:pt x="3134461" y="270560"/>
                  </a:lnTo>
                  <a:lnTo>
                    <a:pt x="3143224" y="263575"/>
                  </a:lnTo>
                  <a:lnTo>
                    <a:pt x="3139732" y="223469"/>
                  </a:lnTo>
                  <a:lnTo>
                    <a:pt x="3146298" y="174790"/>
                  </a:lnTo>
                  <a:lnTo>
                    <a:pt x="3164852" y="131051"/>
                  </a:lnTo>
                  <a:lnTo>
                    <a:pt x="3193618" y="93992"/>
                  </a:lnTo>
                  <a:lnTo>
                    <a:pt x="3230867" y="65366"/>
                  </a:lnTo>
                  <a:lnTo>
                    <a:pt x="3274822" y="46913"/>
                  </a:lnTo>
                  <a:lnTo>
                    <a:pt x="3323742" y="40373"/>
                  </a:lnTo>
                  <a:lnTo>
                    <a:pt x="3367506" y="45758"/>
                  </a:lnTo>
                  <a:lnTo>
                    <a:pt x="3408311" y="61290"/>
                  </a:lnTo>
                  <a:lnTo>
                    <a:pt x="3444506" y="85979"/>
                  </a:lnTo>
                  <a:lnTo>
                    <a:pt x="3479254" y="124066"/>
                  </a:lnTo>
                  <a:lnTo>
                    <a:pt x="3485197" y="126682"/>
                  </a:lnTo>
                  <a:lnTo>
                    <a:pt x="3491471" y="126682"/>
                  </a:lnTo>
                  <a:lnTo>
                    <a:pt x="3517595" y="112623"/>
                  </a:lnTo>
                  <a:lnTo>
                    <a:pt x="3539096" y="104457"/>
                  </a:lnTo>
                  <a:lnTo>
                    <a:pt x="3561575" y="99555"/>
                  </a:lnTo>
                  <a:lnTo>
                    <a:pt x="3584879" y="97917"/>
                  </a:lnTo>
                  <a:lnTo>
                    <a:pt x="3635565" y="106337"/>
                  </a:lnTo>
                  <a:lnTo>
                    <a:pt x="3680180" y="129959"/>
                  </a:lnTo>
                  <a:lnTo>
                    <a:pt x="3715258" y="166331"/>
                  </a:lnTo>
                  <a:lnTo>
                    <a:pt x="3737356" y="213004"/>
                  </a:lnTo>
                  <a:lnTo>
                    <a:pt x="3739108" y="219976"/>
                  </a:lnTo>
                  <a:lnTo>
                    <a:pt x="3744366" y="223469"/>
                  </a:lnTo>
                  <a:lnTo>
                    <a:pt x="3793845" y="237058"/>
                  </a:lnTo>
                  <a:lnTo>
                    <a:pt x="3831107" y="257835"/>
                  </a:lnTo>
                  <a:lnTo>
                    <a:pt x="3862032" y="286245"/>
                  </a:lnTo>
                  <a:lnTo>
                    <a:pt x="3885501" y="321056"/>
                  </a:lnTo>
                  <a:lnTo>
                    <a:pt x="3900411" y="361010"/>
                  </a:lnTo>
                  <a:lnTo>
                    <a:pt x="3905618" y="404837"/>
                  </a:lnTo>
                  <a:lnTo>
                    <a:pt x="3899052" y="453517"/>
                  </a:lnTo>
                  <a:lnTo>
                    <a:pt x="3880485" y="497255"/>
                  </a:lnTo>
                  <a:lnTo>
                    <a:pt x="3851706" y="534314"/>
                  </a:lnTo>
                  <a:lnTo>
                    <a:pt x="3814457" y="562940"/>
                  </a:lnTo>
                  <a:lnTo>
                    <a:pt x="3770503" y="581393"/>
                  </a:lnTo>
                  <a:lnTo>
                    <a:pt x="3721582" y="587933"/>
                  </a:lnTo>
                  <a:lnTo>
                    <a:pt x="3633965" y="587933"/>
                  </a:lnTo>
                  <a:lnTo>
                    <a:pt x="3626942" y="594918"/>
                  </a:lnTo>
                  <a:lnTo>
                    <a:pt x="3626942" y="615835"/>
                  </a:lnTo>
                  <a:lnTo>
                    <a:pt x="3635705" y="622820"/>
                  </a:lnTo>
                  <a:lnTo>
                    <a:pt x="3721582" y="622820"/>
                  </a:lnTo>
                  <a:lnTo>
                    <a:pt x="3771696" y="617156"/>
                  </a:lnTo>
                  <a:lnTo>
                    <a:pt x="3817556" y="601002"/>
                  </a:lnTo>
                  <a:lnTo>
                    <a:pt x="3857879" y="575602"/>
                  </a:lnTo>
                  <a:lnTo>
                    <a:pt x="3891432" y="542201"/>
                  </a:lnTo>
                  <a:lnTo>
                    <a:pt x="3916946" y="502069"/>
                  </a:lnTo>
                  <a:lnTo>
                    <a:pt x="3933177" y="456438"/>
                  </a:lnTo>
                  <a:lnTo>
                    <a:pt x="3938867" y="406577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63084" y="7211897"/>
              <a:ext cx="119177" cy="1185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1846" y="7054949"/>
              <a:ext cx="119177" cy="1185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32879" y="7037508"/>
              <a:ext cx="119177" cy="1185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60821" y="7241541"/>
              <a:ext cx="119168" cy="1185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45455" y="7121219"/>
              <a:ext cx="450850" cy="492125"/>
            </a:xfrm>
            <a:custGeom>
              <a:avLst/>
              <a:gdLst/>
              <a:ahLst/>
              <a:cxnLst/>
              <a:rect l="l" t="t" r="r" b="b"/>
              <a:pathLst>
                <a:path w="450850" h="492125">
                  <a:moveTo>
                    <a:pt x="101638" y="137769"/>
                  </a:moveTo>
                  <a:lnTo>
                    <a:pt x="92875" y="130784"/>
                  </a:lnTo>
                  <a:lnTo>
                    <a:pt x="6997" y="130784"/>
                  </a:lnTo>
                  <a:lnTo>
                    <a:pt x="0" y="139509"/>
                  </a:lnTo>
                  <a:lnTo>
                    <a:pt x="0" y="158686"/>
                  </a:lnTo>
                  <a:lnTo>
                    <a:pt x="8763" y="165658"/>
                  </a:lnTo>
                  <a:lnTo>
                    <a:pt x="68338" y="165658"/>
                  </a:lnTo>
                  <a:lnTo>
                    <a:pt x="68338" y="484797"/>
                  </a:lnTo>
                  <a:lnTo>
                    <a:pt x="77101" y="491769"/>
                  </a:lnTo>
                  <a:lnTo>
                    <a:pt x="93014" y="490512"/>
                  </a:lnTo>
                  <a:lnTo>
                    <a:pt x="98361" y="486968"/>
                  </a:lnTo>
                  <a:lnTo>
                    <a:pt x="101396" y="481469"/>
                  </a:lnTo>
                  <a:lnTo>
                    <a:pt x="101638" y="137769"/>
                  </a:lnTo>
                  <a:close/>
                </a:path>
                <a:path w="450850" h="492125">
                  <a:moveTo>
                    <a:pt x="173494" y="422008"/>
                  </a:moveTo>
                  <a:lnTo>
                    <a:pt x="164731" y="415036"/>
                  </a:lnTo>
                  <a:lnTo>
                    <a:pt x="145453" y="415036"/>
                  </a:lnTo>
                  <a:lnTo>
                    <a:pt x="138455" y="423760"/>
                  </a:lnTo>
                  <a:lnTo>
                    <a:pt x="138455" y="484797"/>
                  </a:lnTo>
                  <a:lnTo>
                    <a:pt x="147218" y="491769"/>
                  </a:lnTo>
                  <a:lnTo>
                    <a:pt x="164731" y="491769"/>
                  </a:lnTo>
                  <a:lnTo>
                    <a:pt x="173494" y="484797"/>
                  </a:lnTo>
                  <a:lnTo>
                    <a:pt x="173494" y="422008"/>
                  </a:lnTo>
                  <a:close/>
                </a:path>
                <a:path w="450850" h="492125">
                  <a:moveTo>
                    <a:pt x="173494" y="292963"/>
                  </a:moveTo>
                  <a:lnTo>
                    <a:pt x="164731" y="285991"/>
                  </a:lnTo>
                  <a:lnTo>
                    <a:pt x="145453" y="285991"/>
                  </a:lnTo>
                  <a:lnTo>
                    <a:pt x="138455" y="294703"/>
                  </a:lnTo>
                  <a:lnTo>
                    <a:pt x="138455" y="378421"/>
                  </a:lnTo>
                  <a:lnTo>
                    <a:pt x="147218" y="385394"/>
                  </a:lnTo>
                  <a:lnTo>
                    <a:pt x="164731" y="385394"/>
                  </a:lnTo>
                  <a:lnTo>
                    <a:pt x="173494" y="378421"/>
                  </a:lnTo>
                  <a:lnTo>
                    <a:pt x="173494" y="292963"/>
                  </a:lnTo>
                  <a:close/>
                </a:path>
                <a:path w="450850" h="492125">
                  <a:moveTo>
                    <a:pt x="173494" y="17437"/>
                  </a:moveTo>
                  <a:lnTo>
                    <a:pt x="138442" y="17437"/>
                  </a:lnTo>
                  <a:lnTo>
                    <a:pt x="138455" y="258089"/>
                  </a:lnTo>
                  <a:lnTo>
                    <a:pt x="173494" y="258089"/>
                  </a:lnTo>
                  <a:lnTo>
                    <a:pt x="173494" y="17437"/>
                  </a:lnTo>
                  <a:close/>
                </a:path>
                <a:path w="450850" h="492125">
                  <a:moveTo>
                    <a:pt x="364528" y="6972"/>
                  </a:moveTo>
                  <a:lnTo>
                    <a:pt x="355765" y="0"/>
                  </a:lnTo>
                  <a:lnTo>
                    <a:pt x="336486" y="0"/>
                  </a:lnTo>
                  <a:lnTo>
                    <a:pt x="329488" y="8712"/>
                  </a:lnTo>
                  <a:lnTo>
                    <a:pt x="329488" y="88938"/>
                  </a:lnTo>
                  <a:lnTo>
                    <a:pt x="243611" y="88938"/>
                  </a:lnTo>
                  <a:lnTo>
                    <a:pt x="236588" y="97650"/>
                  </a:lnTo>
                  <a:lnTo>
                    <a:pt x="236588" y="484797"/>
                  </a:lnTo>
                  <a:lnTo>
                    <a:pt x="245351" y="491769"/>
                  </a:lnTo>
                  <a:lnTo>
                    <a:pt x="262890" y="491769"/>
                  </a:lnTo>
                  <a:lnTo>
                    <a:pt x="271653" y="484797"/>
                  </a:lnTo>
                  <a:lnTo>
                    <a:pt x="271653" y="123812"/>
                  </a:lnTo>
                  <a:lnTo>
                    <a:pt x="357530" y="123812"/>
                  </a:lnTo>
                  <a:lnTo>
                    <a:pt x="364528" y="115100"/>
                  </a:lnTo>
                  <a:lnTo>
                    <a:pt x="364528" y="6972"/>
                  </a:lnTo>
                  <a:close/>
                </a:path>
                <a:path w="450850" h="492125">
                  <a:moveTo>
                    <a:pt x="450405" y="167411"/>
                  </a:moveTo>
                  <a:lnTo>
                    <a:pt x="441642" y="160439"/>
                  </a:lnTo>
                  <a:lnTo>
                    <a:pt x="352259" y="160439"/>
                  </a:lnTo>
                  <a:lnTo>
                    <a:pt x="345249" y="169151"/>
                  </a:lnTo>
                  <a:lnTo>
                    <a:pt x="345249" y="484797"/>
                  </a:lnTo>
                  <a:lnTo>
                    <a:pt x="354012" y="491769"/>
                  </a:lnTo>
                  <a:lnTo>
                    <a:pt x="371538" y="491769"/>
                  </a:lnTo>
                  <a:lnTo>
                    <a:pt x="378548" y="484797"/>
                  </a:lnTo>
                  <a:lnTo>
                    <a:pt x="378548" y="195313"/>
                  </a:lnTo>
                  <a:lnTo>
                    <a:pt x="443395" y="195313"/>
                  </a:lnTo>
                  <a:lnTo>
                    <a:pt x="450405" y="186601"/>
                  </a:lnTo>
                  <a:lnTo>
                    <a:pt x="450405" y="167411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15661" y="6887540"/>
              <a:ext cx="168247" cy="1674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0910" y="6848216"/>
              <a:ext cx="1089660" cy="652145"/>
            </a:xfrm>
            <a:custGeom>
              <a:avLst/>
              <a:gdLst/>
              <a:ahLst/>
              <a:cxnLst/>
              <a:rect l="l" t="t" r="r" b="b"/>
              <a:pathLst>
                <a:path w="1089660" h="652145">
                  <a:moveTo>
                    <a:pt x="435007" y="0"/>
                  </a:moveTo>
                  <a:lnTo>
                    <a:pt x="388275" y="4695"/>
                  </a:lnTo>
                  <a:lnTo>
                    <a:pt x="344875" y="18115"/>
                  </a:lnTo>
                  <a:lnTo>
                    <a:pt x="305702" y="39263"/>
                  </a:lnTo>
                  <a:lnTo>
                    <a:pt x="271648" y="67138"/>
                  </a:lnTo>
                  <a:lnTo>
                    <a:pt x="243606" y="100745"/>
                  </a:lnTo>
                  <a:lnTo>
                    <a:pt x="222471" y="139083"/>
                  </a:lnTo>
                  <a:lnTo>
                    <a:pt x="209134" y="181154"/>
                  </a:lnTo>
                  <a:lnTo>
                    <a:pt x="204491" y="225961"/>
                  </a:lnTo>
                  <a:lnTo>
                    <a:pt x="204491" y="240777"/>
                  </a:lnTo>
                  <a:lnTo>
                    <a:pt x="157457" y="246133"/>
                  </a:lnTo>
                  <a:lnTo>
                    <a:pt x="114358" y="261403"/>
                  </a:lnTo>
                  <a:lnTo>
                    <a:pt x="76398" y="285388"/>
                  </a:lnTo>
                  <a:lnTo>
                    <a:pt x="44778" y="316891"/>
                  </a:lnTo>
                  <a:lnTo>
                    <a:pt x="20703" y="354711"/>
                  </a:lnTo>
                  <a:lnTo>
                    <a:pt x="5376" y="397653"/>
                  </a:lnTo>
                  <a:lnTo>
                    <a:pt x="0" y="444515"/>
                  </a:lnTo>
                  <a:lnTo>
                    <a:pt x="5376" y="491375"/>
                  </a:lnTo>
                  <a:lnTo>
                    <a:pt x="20703" y="534314"/>
                  </a:lnTo>
                  <a:lnTo>
                    <a:pt x="44778" y="572133"/>
                  </a:lnTo>
                  <a:lnTo>
                    <a:pt x="76398" y="603634"/>
                  </a:lnTo>
                  <a:lnTo>
                    <a:pt x="114359" y="627619"/>
                  </a:lnTo>
                  <a:lnTo>
                    <a:pt x="157457" y="642889"/>
                  </a:lnTo>
                  <a:lnTo>
                    <a:pt x="204491" y="648245"/>
                  </a:lnTo>
                  <a:lnTo>
                    <a:pt x="267699" y="648245"/>
                  </a:lnTo>
                  <a:lnTo>
                    <a:pt x="275308" y="646654"/>
                  </a:lnTo>
                  <a:lnTo>
                    <a:pt x="281175" y="642460"/>
                  </a:lnTo>
                  <a:lnTo>
                    <a:pt x="284950" y="636528"/>
                  </a:lnTo>
                  <a:lnTo>
                    <a:pt x="286286" y="629726"/>
                  </a:lnTo>
                  <a:lnTo>
                    <a:pt x="284690" y="622145"/>
                  </a:lnTo>
                  <a:lnTo>
                    <a:pt x="280479" y="616300"/>
                  </a:lnTo>
                  <a:lnTo>
                    <a:pt x="274526" y="612538"/>
                  </a:lnTo>
                  <a:lnTo>
                    <a:pt x="267699" y="611207"/>
                  </a:lnTo>
                  <a:lnTo>
                    <a:pt x="206354" y="611207"/>
                  </a:lnTo>
                  <a:lnTo>
                    <a:pt x="162330" y="605161"/>
                  </a:lnTo>
                  <a:lnTo>
                    <a:pt x="122490" y="588157"/>
                  </a:lnTo>
                  <a:lnTo>
                    <a:pt x="88536" y="561892"/>
                  </a:lnTo>
                  <a:lnTo>
                    <a:pt x="62174" y="528064"/>
                  </a:lnTo>
                  <a:lnTo>
                    <a:pt x="45106" y="488373"/>
                  </a:lnTo>
                  <a:lnTo>
                    <a:pt x="39039" y="444516"/>
                  </a:lnTo>
                  <a:lnTo>
                    <a:pt x="44977" y="400654"/>
                  </a:lnTo>
                  <a:lnTo>
                    <a:pt x="61759" y="360960"/>
                  </a:lnTo>
                  <a:lnTo>
                    <a:pt x="87837" y="327131"/>
                  </a:lnTo>
                  <a:lnTo>
                    <a:pt x="121661" y="300865"/>
                  </a:lnTo>
                  <a:lnTo>
                    <a:pt x="161683" y="283861"/>
                  </a:lnTo>
                  <a:lnTo>
                    <a:pt x="206354" y="277815"/>
                  </a:lnTo>
                  <a:lnTo>
                    <a:pt x="219361" y="279672"/>
                  </a:lnTo>
                  <a:lnTo>
                    <a:pt x="236094" y="277815"/>
                  </a:lnTo>
                  <a:lnTo>
                    <a:pt x="245393" y="270407"/>
                  </a:lnTo>
                  <a:lnTo>
                    <a:pt x="247247" y="264856"/>
                  </a:lnTo>
                  <a:lnTo>
                    <a:pt x="245393" y="259296"/>
                  </a:lnTo>
                  <a:lnTo>
                    <a:pt x="241675" y="227809"/>
                  </a:lnTo>
                  <a:lnTo>
                    <a:pt x="246829" y="183213"/>
                  </a:lnTo>
                  <a:lnTo>
                    <a:pt x="261511" y="142277"/>
                  </a:lnTo>
                  <a:lnTo>
                    <a:pt x="284550" y="106168"/>
                  </a:lnTo>
                  <a:lnTo>
                    <a:pt x="314776" y="76053"/>
                  </a:lnTo>
                  <a:lnTo>
                    <a:pt x="351018" y="53098"/>
                  </a:lnTo>
                  <a:lnTo>
                    <a:pt x="392106" y="38469"/>
                  </a:lnTo>
                  <a:lnTo>
                    <a:pt x="436871" y="33334"/>
                  </a:lnTo>
                  <a:lnTo>
                    <a:pt x="483288" y="39064"/>
                  </a:lnTo>
                  <a:lnTo>
                    <a:pt x="526566" y="55561"/>
                  </a:lnTo>
                  <a:lnTo>
                    <a:pt x="564966" y="81781"/>
                  </a:lnTo>
                  <a:lnTo>
                    <a:pt x="601826" y="122238"/>
                  </a:lnTo>
                  <a:lnTo>
                    <a:pt x="608130" y="125016"/>
                  </a:lnTo>
                  <a:lnTo>
                    <a:pt x="614784" y="125015"/>
                  </a:lnTo>
                  <a:lnTo>
                    <a:pt x="642495" y="110082"/>
                  </a:lnTo>
                  <a:lnTo>
                    <a:pt x="665295" y="101399"/>
                  </a:lnTo>
                  <a:lnTo>
                    <a:pt x="689141" y="96189"/>
                  </a:lnTo>
                  <a:lnTo>
                    <a:pt x="713862" y="94452"/>
                  </a:lnTo>
                  <a:lnTo>
                    <a:pt x="757274" y="100231"/>
                  </a:lnTo>
                  <a:lnTo>
                    <a:pt x="797027" y="116678"/>
                  </a:lnTo>
                  <a:lnTo>
                    <a:pt x="831248" y="142460"/>
                  </a:lnTo>
                  <a:lnTo>
                    <a:pt x="858064" y="176244"/>
                  </a:lnTo>
                  <a:lnTo>
                    <a:pt x="875599" y="216697"/>
                  </a:lnTo>
                  <a:lnTo>
                    <a:pt x="877453" y="224105"/>
                  </a:lnTo>
                  <a:lnTo>
                    <a:pt x="883034" y="227809"/>
                  </a:lnTo>
                  <a:lnTo>
                    <a:pt x="935499" y="242252"/>
                  </a:lnTo>
                  <a:lnTo>
                    <a:pt x="975003" y="264305"/>
                  </a:lnTo>
                  <a:lnTo>
                    <a:pt x="1007794" y="294487"/>
                  </a:lnTo>
                  <a:lnTo>
                    <a:pt x="1032686" y="331461"/>
                  </a:lnTo>
                  <a:lnTo>
                    <a:pt x="1048491" y="373890"/>
                  </a:lnTo>
                  <a:lnTo>
                    <a:pt x="1054024" y="420436"/>
                  </a:lnTo>
                  <a:lnTo>
                    <a:pt x="1048873" y="465032"/>
                  </a:lnTo>
                  <a:lnTo>
                    <a:pt x="1034200" y="505968"/>
                  </a:lnTo>
                  <a:lnTo>
                    <a:pt x="1011173" y="542077"/>
                  </a:lnTo>
                  <a:lnTo>
                    <a:pt x="980958" y="572192"/>
                  </a:lnTo>
                  <a:lnTo>
                    <a:pt x="944723" y="595147"/>
                  </a:lnTo>
                  <a:lnTo>
                    <a:pt x="903637" y="609775"/>
                  </a:lnTo>
                  <a:lnTo>
                    <a:pt x="858866" y="614911"/>
                  </a:lnTo>
                  <a:lnTo>
                    <a:pt x="812391" y="614911"/>
                  </a:lnTo>
                  <a:lnTo>
                    <a:pt x="804781" y="616502"/>
                  </a:lnTo>
                  <a:lnTo>
                    <a:pt x="798911" y="620696"/>
                  </a:lnTo>
                  <a:lnTo>
                    <a:pt x="795132" y="626628"/>
                  </a:lnTo>
                  <a:lnTo>
                    <a:pt x="793794" y="633430"/>
                  </a:lnTo>
                  <a:lnTo>
                    <a:pt x="795392" y="641011"/>
                  </a:lnTo>
                  <a:lnTo>
                    <a:pt x="799606" y="646856"/>
                  </a:lnTo>
                  <a:lnTo>
                    <a:pt x="805563" y="650618"/>
                  </a:lnTo>
                  <a:lnTo>
                    <a:pt x="812391" y="651949"/>
                  </a:lnTo>
                  <a:lnTo>
                    <a:pt x="858866" y="651949"/>
                  </a:lnTo>
                  <a:lnTo>
                    <a:pt x="905593" y="647322"/>
                  </a:lnTo>
                  <a:lnTo>
                    <a:pt x="948987" y="634035"/>
                  </a:lnTo>
                  <a:lnTo>
                    <a:pt x="988152" y="612978"/>
                  </a:lnTo>
                  <a:lnTo>
                    <a:pt x="1022198" y="585040"/>
                  </a:lnTo>
                  <a:lnTo>
                    <a:pt x="1050232" y="551112"/>
                  </a:lnTo>
                  <a:lnTo>
                    <a:pt x="1071361" y="512083"/>
                  </a:lnTo>
                  <a:lnTo>
                    <a:pt x="1084693" y="468843"/>
                  </a:lnTo>
                  <a:lnTo>
                    <a:pt x="1089336" y="422284"/>
                  </a:lnTo>
                  <a:lnTo>
                    <a:pt x="1084800" y="376628"/>
                  </a:lnTo>
                  <a:lnTo>
                    <a:pt x="1071712" y="333953"/>
                  </a:lnTo>
                  <a:lnTo>
                    <a:pt x="1050854" y="295199"/>
                  </a:lnTo>
                  <a:lnTo>
                    <a:pt x="1023007" y="261305"/>
                  </a:lnTo>
                  <a:lnTo>
                    <a:pt x="988952" y="233210"/>
                  </a:lnTo>
                  <a:lnTo>
                    <a:pt x="949469" y="211855"/>
                  </a:lnTo>
                  <a:lnTo>
                    <a:pt x="905340" y="198178"/>
                  </a:lnTo>
                  <a:lnTo>
                    <a:pt x="882912" y="151724"/>
                  </a:lnTo>
                  <a:lnTo>
                    <a:pt x="850401" y="113272"/>
                  </a:lnTo>
                  <a:lnTo>
                    <a:pt x="809770" y="84155"/>
                  </a:lnTo>
                  <a:lnTo>
                    <a:pt x="762981" y="65707"/>
                  </a:lnTo>
                  <a:lnTo>
                    <a:pt x="711998" y="59261"/>
                  </a:lnTo>
                  <a:lnTo>
                    <a:pt x="686672" y="60969"/>
                  </a:lnTo>
                  <a:lnTo>
                    <a:pt x="661344" y="65977"/>
                  </a:lnTo>
                  <a:lnTo>
                    <a:pt x="636714" y="74111"/>
                  </a:lnTo>
                  <a:lnTo>
                    <a:pt x="613478" y="85197"/>
                  </a:lnTo>
                  <a:lnTo>
                    <a:pt x="577484" y="49222"/>
                  </a:lnTo>
                  <a:lnTo>
                    <a:pt x="534697" y="22453"/>
                  </a:lnTo>
                  <a:lnTo>
                    <a:pt x="486682" y="5757"/>
                  </a:lnTo>
                  <a:lnTo>
                    <a:pt x="435007" y="0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4181" y="6922302"/>
              <a:ext cx="178470" cy="17780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06495" y="7219101"/>
              <a:ext cx="574675" cy="408940"/>
            </a:xfrm>
            <a:custGeom>
              <a:avLst/>
              <a:gdLst/>
              <a:ahLst/>
              <a:cxnLst/>
              <a:rect l="l" t="t" r="r" b="b"/>
              <a:pathLst>
                <a:path w="574675" h="408940">
                  <a:moveTo>
                    <a:pt x="81795" y="92150"/>
                  </a:moveTo>
                  <a:lnTo>
                    <a:pt x="36309" y="106213"/>
                  </a:lnTo>
                  <a:lnTo>
                    <a:pt x="6504" y="142158"/>
                  </a:lnTo>
                  <a:lnTo>
                    <a:pt x="0" y="173643"/>
                  </a:lnTo>
                  <a:lnTo>
                    <a:pt x="1683" y="189906"/>
                  </a:lnTo>
                  <a:lnTo>
                    <a:pt x="24168" y="231058"/>
                  </a:lnTo>
                  <a:lnTo>
                    <a:pt x="178461" y="384787"/>
                  </a:lnTo>
                  <a:lnTo>
                    <a:pt x="219765" y="407187"/>
                  </a:lnTo>
                  <a:lnTo>
                    <a:pt x="236088" y="408865"/>
                  </a:lnTo>
                  <a:lnTo>
                    <a:pt x="252417" y="407476"/>
                  </a:lnTo>
                  <a:lnTo>
                    <a:pt x="267698" y="403309"/>
                  </a:lnTo>
                  <a:lnTo>
                    <a:pt x="281583" y="396363"/>
                  </a:lnTo>
                  <a:lnTo>
                    <a:pt x="293724" y="386639"/>
                  </a:lnTo>
                  <a:lnTo>
                    <a:pt x="309519" y="371359"/>
                  </a:lnTo>
                  <a:lnTo>
                    <a:pt x="236093" y="371359"/>
                  </a:lnTo>
                  <a:lnTo>
                    <a:pt x="219072" y="368234"/>
                  </a:lnTo>
                  <a:lnTo>
                    <a:pt x="50189" y="205128"/>
                  </a:lnTo>
                  <a:lnTo>
                    <a:pt x="37175" y="173643"/>
                  </a:lnTo>
                  <a:lnTo>
                    <a:pt x="37901" y="165339"/>
                  </a:lnTo>
                  <a:lnTo>
                    <a:pt x="65298" y="132198"/>
                  </a:lnTo>
                  <a:lnTo>
                    <a:pt x="81795" y="129188"/>
                  </a:lnTo>
                  <a:lnTo>
                    <a:pt x="152429" y="129188"/>
                  </a:lnTo>
                  <a:lnTo>
                    <a:pt x="139422" y="116229"/>
                  </a:lnTo>
                  <a:lnTo>
                    <a:pt x="127281" y="106213"/>
                  </a:lnTo>
                  <a:lnTo>
                    <a:pt x="113397" y="98630"/>
                  </a:lnTo>
                  <a:lnTo>
                    <a:pt x="98118" y="93827"/>
                  </a:lnTo>
                  <a:lnTo>
                    <a:pt x="81795" y="92150"/>
                  </a:lnTo>
                  <a:close/>
                </a:path>
                <a:path w="574675" h="408940">
                  <a:moveTo>
                    <a:pt x="561047" y="37047"/>
                  </a:moveTo>
                  <a:lnTo>
                    <a:pt x="492637" y="37047"/>
                  </a:lnTo>
                  <a:lnTo>
                    <a:pt x="509658" y="40173"/>
                  </a:lnTo>
                  <a:lnTo>
                    <a:pt x="524241" y="49551"/>
                  </a:lnTo>
                  <a:lnTo>
                    <a:pt x="529410" y="56032"/>
                  </a:lnTo>
                  <a:lnTo>
                    <a:pt x="533533" y="63902"/>
                  </a:lnTo>
                  <a:lnTo>
                    <a:pt x="536261" y="72469"/>
                  </a:lnTo>
                  <a:lnTo>
                    <a:pt x="537248" y="81038"/>
                  </a:lnTo>
                  <a:lnTo>
                    <a:pt x="536261" y="89603"/>
                  </a:lnTo>
                  <a:lnTo>
                    <a:pt x="267692" y="358857"/>
                  </a:lnTo>
                  <a:lnTo>
                    <a:pt x="236093" y="371359"/>
                  </a:lnTo>
                  <a:lnTo>
                    <a:pt x="309519" y="371359"/>
                  </a:lnTo>
                  <a:lnTo>
                    <a:pt x="550264" y="138452"/>
                  </a:lnTo>
                  <a:lnTo>
                    <a:pt x="572748" y="97301"/>
                  </a:lnTo>
                  <a:lnTo>
                    <a:pt x="574433" y="81038"/>
                  </a:lnTo>
                  <a:lnTo>
                    <a:pt x="572748" y="64771"/>
                  </a:lnTo>
                  <a:lnTo>
                    <a:pt x="567925" y="49549"/>
                  </a:lnTo>
                  <a:lnTo>
                    <a:pt x="561047" y="37047"/>
                  </a:lnTo>
                  <a:close/>
                </a:path>
                <a:path w="574675" h="408940">
                  <a:moveTo>
                    <a:pt x="152429" y="129188"/>
                  </a:moveTo>
                  <a:lnTo>
                    <a:pt x="81795" y="129188"/>
                  </a:lnTo>
                  <a:lnTo>
                    <a:pt x="90393" y="130202"/>
                  </a:lnTo>
                  <a:lnTo>
                    <a:pt x="98991" y="133125"/>
                  </a:lnTo>
                  <a:lnTo>
                    <a:pt x="106893" y="137784"/>
                  </a:lnTo>
                  <a:lnTo>
                    <a:pt x="113399" y="144003"/>
                  </a:lnTo>
                  <a:lnTo>
                    <a:pt x="223081" y="251433"/>
                  </a:lnTo>
                  <a:lnTo>
                    <a:pt x="229238" y="255600"/>
                  </a:lnTo>
                  <a:lnTo>
                    <a:pt x="236093" y="256989"/>
                  </a:lnTo>
                  <a:lnTo>
                    <a:pt x="242947" y="255600"/>
                  </a:lnTo>
                  <a:lnTo>
                    <a:pt x="249104" y="251433"/>
                  </a:lnTo>
                  <a:lnTo>
                    <a:pt x="289935" y="212538"/>
                  </a:lnTo>
                  <a:lnTo>
                    <a:pt x="236088" y="212538"/>
                  </a:lnTo>
                  <a:lnTo>
                    <a:pt x="152429" y="129188"/>
                  </a:lnTo>
                  <a:close/>
                </a:path>
                <a:path w="574675" h="408940">
                  <a:moveTo>
                    <a:pt x="492637" y="0"/>
                  </a:moveTo>
                  <a:lnTo>
                    <a:pt x="461907" y="5903"/>
                  </a:lnTo>
                  <a:lnTo>
                    <a:pt x="435010" y="23615"/>
                  </a:lnTo>
                  <a:lnTo>
                    <a:pt x="236088" y="212538"/>
                  </a:lnTo>
                  <a:lnTo>
                    <a:pt x="289935" y="212538"/>
                  </a:lnTo>
                  <a:lnTo>
                    <a:pt x="461037" y="49549"/>
                  </a:lnTo>
                  <a:lnTo>
                    <a:pt x="475616" y="40173"/>
                  </a:lnTo>
                  <a:lnTo>
                    <a:pt x="492637" y="37047"/>
                  </a:lnTo>
                  <a:lnTo>
                    <a:pt x="561047" y="37047"/>
                  </a:lnTo>
                  <a:lnTo>
                    <a:pt x="560314" y="35715"/>
                  </a:lnTo>
                  <a:lnTo>
                    <a:pt x="550264" y="23615"/>
                  </a:lnTo>
                  <a:lnTo>
                    <a:pt x="523367" y="5903"/>
                  </a:lnTo>
                  <a:lnTo>
                    <a:pt x="492637" y="0"/>
                  </a:lnTo>
                  <a:close/>
                </a:path>
              </a:pathLst>
            </a:custGeom>
            <a:solidFill>
              <a:srgbClr val="67B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615" y="4950840"/>
            <a:ext cx="74441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75" dirty="0">
                <a:solidFill>
                  <a:srgbClr val="585858"/>
                </a:solidFill>
                <a:latin typeface="Verdana"/>
                <a:cs typeface="Verdana"/>
              </a:rPr>
              <a:t>Vantagens </a:t>
            </a:r>
            <a:r>
              <a:rPr sz="3700" b="1" spc="-55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3700" b="1" spc="-6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3700" b="1" spc="-9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700" b="1" spc="-40" dirty="0">
                <a:solidFill>
                  <a:srgbClr val="585858"/>
                </a:solidFill>
                <a:latin typeface="Verdana"/>
                <a:cs typeface="Verdana"/>
              </a:rPr>
              <a:t>Negócio: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539" y="569912"/>
            <a:ext cx="15527019" cy="398081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4929505">
              <a:lnSpc>
                <a:spcPts val="8200"/>
              </a:lnSpc>
              <a:spcBef>
                <a:spcPts val="1800"/>
              </a:spcBef>
            </a:pPr>
            <a:r>
              <a:rPr spc="-160" dirty="0"/>
              <a:t>Sustentação </a:t>
            </a:r>
            <a:r>
              <a:rPr spc="5" dirty="0"/>
              <a:t>e  </a:t>
            </a:r>
            <a:r>
              <a:rPr spc="-165" dirty="0"/>
              <a:t>Monitoramento </a:t>
            </a:r>
            <a:r>
              <a:rPr spc="30" dirty="0"/>
              <a:t>de</a:t>
            </a:r>
            <a:r>
              <a:rPr spc="-720" dirty="0"/>
              <a:t> </a:t>
            </a:r>
            <a:r>
              <a:rPr spc="-450" dirty="0"/>
              <a:t>TI</a:t>
            </a:r>
          </a:p>
          <a:p>
            <a:pPr marL="1501775" marR="5080">
              <a:lnSpc>
                <a:spcPct val="150000"/>
              </a:lnSpc>
              <a:spcBef>
                <a:spcPts val="1970"/>
              </a:spcBef>
            </a:pPr>
            <a:r>
              <a:rPr sz="2050" spc="-40" dirty="0">
                <a:solidFill>
                  <a:srgbClr val="585858"/>
                </a:solidFill>
              </a:rPr>
              <a:t>Facilite </a:t>
            </a:r>
            <a:r>
              <a:rPr sz="2050" spc="5" dirty="0">
                <a:solidFill>
                  <a:srgbClr val="585858"/>
                </a:solidFill>
              </a:rPr>
              <a:t>a </a:t>
            </a:r>
            <a:r>
              <a:rPr sz="2050" spc="-30" dirty="0">
                <a:solidFill>
                  <a:srgbClr val="585858"/>
                </a:solidFill>
              </a:rPr>
              <a:t>Gestão </a:t>
            </a:r>
            <a:r>
              <a:rPr sz="2050" spc="10" dirty="0">
                <a:solidFill>
                  <a:srgbClr val="585858"/>
                </a:solidFill>
              </a:rPr>
              <a:t>de </a:t>
            </a:r>
            <a:r>
              <a:rPr sz="2050" spc="-65" dirty="0">
                <a:solidFill>
                  <a:srgbClr val="585858"/>
                </a:solidFill>
              </a:rPr>
              <a:t>TI </a:t>
            </a:r>
            <a:r>
              <a:rPr sz="2050" dirty="0">
                <a:solidFill>
                  <a:srgbClr val="585858"/>
                </a:solidFill>
              </a:rPr>
              <a:t>da </a:t>
            </a:r>
            <a:r>
              <a:rPr sz="2050" spc="-50" dirty="0">
                <a:solidFill>
                  <a:srgbClr val="585858"/>
                </a:solidFill>
              </a:rPr>
              <a:t>sua empresa </a:t>
            </a:r>
            <a:r>
              <a:rPr sz="2050" spc="20" dirty="0">
                <a:solidFill>
                  <a:srgbClr val="585858"/>
                </a:solidFill>
              </a:rPr>
              <a:t>com </a:t>
            </a:r>
            <a:r>
              <a:rPr sz="2050" spc="-25" dirty="0">
                <a:solidFill>
                  <a:srgbClr val="585858"/>
                </a:solidFill>
              </a:rPr>
              <a:t>as </a:t>
            </a:r>
            <a:r>
              <a:rPr sz="2050" spc="-20" dirty="0">
                <a:solidFill>
                  <a:srgbClr val="585858"/>
                </a:solidFill>
              </a:rPr>
              <a:t>soluções </a:t>
            </a:r>
            <a:r>
              <a:rPr sz="2050" dirty="0">
                <a:solidFill>
                  <a:srgbClr val="585858"/>
                </a:solidFill>
              </a:rPr>
              <a:t>da Accerte </a:t>
            </a:r>
            <a:r>
              <a:rPr sz="2050" spc="-80" dirty="0">
                <a:solidFill>
                  <a:srgbClr val="585858"/>
                </a:solidFill>
              </a:rPr>
              <a:t>Tecnologia. </a:t>
            </a:r>
            <a:r>
              <a:rPr sz="2050" spc="-55" dirty="0">
                <a:solidFill>
                  <a:srgbClr val="585858"/>
                </a:solidFill>
              </a:rPr>
              <a:t>Seu </a:t>
            </a:r>
            <a:r>
              <a:rPr sz="2050" spc="5" dirty="0">
                <a:solidFill>
                  <a:srgbClr val="585858"/>
                </a:solidFill>
              </a:rPr>
              <a:t>Banco </a:t>
            </a:r>
            <a:r>
              <a:rPr sz="2050" spc="10" dirty="0">
                <a:solidFill>
                  <a:srgbClr val="585858"/>
                </a:solidFill>
              </a:rPr>
              <a:t>de </a:t>
            </a:r>
            <a:r>
              <a:rPr sz="2050" dirty="0">
                <a:solidFill>
                  <a:srgbClr val="585858"/>
                </a:solidFill>
              </a:rPr>
              <a:t>dados </a:t>
            </a:r>
            <a:r>
              <a:rPr sz="2050" spc="-25" dirty="0">
                <a:solidFill>
                  <a:srgbClr val="585858"/>
                </a:solidFill>
              </a:rPr>
              <a:t>Oracle </a:t>
            </a:r>
            <a:r>
              <a:rPr sz="2050" spc="5" dirty="0">
                <a:solidFill>
                  <a:srgbClr val="585858"/>
                </a:solidFill>
              </a:rPr>
              <a:t>e  </a:t>
            </a:r>
            <a:r>
              <a:rPr sz="2050" spc="-40" dirty="0">
                <a:solidFill>
                  <a:srgbClr val="585858"/>
                </a:solidFill>
              </a:rPr>
              <a:t>SQLServer</a:t>
            </a:r>
            <a:r>
              <a:rPr sz="2050" spc="-280" dirty="0">
                <a:solidFill>
                  <a:srgbClr val="585858"/>
                </a:solidFill>
              </a:rPr>
              <a:t> </a:t>
            </a:r>
            <a:r>
              <a:rPr sz="2050" spc="-70" dirty="0">
                <a:solidFill>
                  <a:srgbClr val="585858"/>
                </a:solidFill>
              </a:rPr>
              <a:t>juntamente</a:t>
            </a:r>
            <a:r>
              <a:rPr sz="2050" spc="-215" dirty="0">
                <a:solidFill>
                  <a:srgbClr val="585858"/>
                </a:solidFill>
              </a:rPr>
              <a:t> </a:t>
            </a:r>
            <a:r>
              <a:rPr sz="2050" spc="20" dirty="0">
                <a:solidFill>
                  <a:srgbClr val="585858"/>
                </a:solidFill>
              </a:rPr>
              <a:t>com</a:t>
            </a:r>
            <a:r>
              <a:rPr sz="2050" spc="-190" dirty="0">
                <a:solidFill>
                  <a:srgbClr val="585858"/>
                </a:solidFill>
              </a:rPr>
              <a:t> </a:t>
            </a:r>
            <a:r>
              <a:rPr sz="2050" spc="-50" dirty="0">
                <a:solidFill>
                  <a:srgbClr val="585858"/>
                </a:solidFill>
              </a:rPr>
              <a:t>sua</a:t>
            </a:r>
            <a:r>
              <a:rPr sz="2050" spc="-254" dirty="0">
                <a:solidFill>
                  <a:srgbClr val="585858"/>
                </a:solidFill>
              </a:rPr>
              <a:t> </a:t>
            </a:r>
            <a:r>
              <a:rPr sz="2050" spc="-80" dirty="0">
                <a:solidFill>
                  <a:srgbClr val="585858"/>
                </a:solidFill>
              </a:rPr>
              <a:t>infraestrutura</a:t>
            </a:r>
            <a:r>
              <a:rPr sz="2050" spc="-140" dirty="0">
                <a:solidFill>
                  <a:srgbClr val="585858"/>
                </a:solidFill>
              </a:rPr>
              <a:t> </a:t>
            </a:r>
            <a:r>
              <a:rPr sz="2050" spc="-40" dirty="0">
                <a:solidFill>
                  <a:srgbClr val="585858"/>
                </a:solidFill>
              </a:rPr>
              <a:t>monitorados</a:t>
            </a:r>
            <a:r>
              <a:rPr sz="2050" spc="-190" dirty="0">
                <a:solidFill>
                  <a:srgbClr val="585858"/>
                </a:solidFill>
              </a:rPr>
              <a:t> </a:t>
            </a:r>
            <a:r>
              <a:rPr sz="2050" spc="-65" dirty="0">
                <a:solidFill>
                  <a:srgbClr val="585858"/>
                </a:solidFill>
              </a:rPr>
              <a:t>24x7</a:t>
            </a:r>
            <a:r>
              <a:rPr sz="2050" spc="-220" dirty="0">
                <a:solidFill>
                  <a:srgbClr val="585858"/>
                </a:solidFill>
              </a:rPr>
              <a:t> </a:t>
            </a:r>
            <a:r>
              <a:rPr sz="2050" spc="15" dirty="0">
                <a:solidFill>
                  <a:srgbClr val="585858"/>
                </a:solidFill>
              </a:rPr>
              <a:t>por</a:t>
            </a:r>
            <a:r>
              <a:rPr sz="2050" spc="-165" dirty="0">
                <a:solidFill>
                  <a:srgbClr val="585858"/>
                </a:solidFill>
              </a:rPr>
              <a:t> </a:t>
            </a:r>
            <a:r>
              <a:rPr sz="2050" spc="-40" dirty="0">
                <a:solidFill>
                  <a:srgbClr val="585858"/>
                </a:solidFill>
              </a:rPr>
              <a:t>profissionais</a:t>
            </a:r>
            <a:r>
              <a:rPr sz="2050" spc="-225" dirty="0">
                <a:solidFill>
                  <a:srgbClr val="585858"/>
                </a:solidFill>
              </a:rPr>
              <a:t> </a:t>
            </a:r>
            <a:r>
              <a:rPr sz="2050" spc="-45" dirty="0">
                <a:solidFill>
                  <a:srgbClr val="585858"/>
                </a:solidFill>
              </a:rPr>
              <a:t>qualificados.</a:t>
            </a:r>
            <a:r>
              <a:rPr sz="2050" spc="-265" dirty="0">
                <a:solidFill>
                  <a:srgbClr val="585858"/>
                </a:solidFill>
              </a:rPr>
              <a:t> </a:t>
            </a:r>
            <a:r>
              <a:rPr sz="2050" spc="-30" dirty="0">
                <a:solidFill>
                  <a:srgbClr val="585858"/>
                </a:solidFill>
              </a:rPr>
              <a:t>Fazemos</a:t>
            </a:r>
            <a:r>
              <a:rPr sz="2050" spc="-220" dirty="0">
                <a:solidFill>
                  <a:srgbClr val="585858"/>
                </a:solidFill>
              </a:rPr>
              <a:t> </a:t>
            </a:r>
            <a:r>
              <a:rPr sz="2050" spc="-15" dirty="0">
                <a:solidFill>
                  <a:srgbClr val="585858"/>
                </a:solidFill>
              </a:rPr>
              <a:t>desde</a:t>
            </a:r>
            <a:r>
              <a:rPr sz="2050" spc="-165" dirty="0">
                <a:solidFill>
                  <a:srgbClr val="585858"/>
                </a:solidFill>
              </a:rPr>
              <a:t> </a:t>
            </a:r>
            <a:r>
              <a:rPr sz="2050" spc="5" dirty="0">
                <a:solidFill>
                  <a:srgbClr val="585858"/>
                </a:solidFill>
              </a:rPr>
              <a:t>a  </a:t>
            </a:r>
            <a:r>
              <a:rPr sz="2050" spc="-55" dirty="0">
                <a:solidFill>
                  <a:srgbClr val="585858"/>
                </a:solidFill>
              </a:rPr>
              <a:t>Implementação</a:t>
            </a:r>
            <a:r>
              <a:rPr sz="2050" spc="-204" dirty="0">
                <a:solidFill>
                  <a:srgbClr val="585858"/>
                </a:solidFill>
              </a:rPr>
              <a:t> </a:t>
            </a:r>
            <a:r>
              <a:rPr sz="2050" dirty="0">
                <a:solidFill>
                  <a:srgbClr val="585858"/>
                </a:solidFill>
              </a:rPr>
              <a:t>da</a:t>
            </a:r>
            <a:r>
              <a:rPr sz="2050" spc="-195" dirty="0">
                <a:solidFill>
                  <a:srgbClr val="585858"/>
                </a:solidFill>
              </a:rPr>
              <a:t> </a:t>
            </a:r>
            <a:r>
              <a:rPr sz="2050" spc="-80" dirty="0">
                <a:solidFill>
                  <a:srgbClr val="585858"/>
                </a:solidFill>
              </a:rPr>
              <a:t>infraestrutura</a:t>
            </a:r>
            <a:r>
              <a:rPr sz="2050" spc="-150" dirty="0">
                <a:solidFill>
                  <a:srgbClr val="585858"/>
                </a:solidFill>
              </a:rPr>
              <a:t> </a:t>
            </a:r>
            <a:r>
              <a:rPr sz="2050" spc="-35" dirty="0">
                <a:solidFill>
                  <a:srgbClr val="585858"/>
                </a:solidFill>
              </a:rPr>
              <a:t>até</a:t>
            </a:r>
            <a:r>
              <a:rPr sz="2050" spc="-220" dirty="0">
                <a:solidFill>
                  <a:srgbClr val="585858"/>
                </a:solidFill>
              </a:rPr>
              <a:t> </a:t>
            </a:r>
            <a:r>
              <a:rPr sz="2050" spc="5" dirty="0">
                <a:solidFill>
                  <a:srgbClr val="585858"/>
                </a:solidFill>
              </a:rPr>
              <a:t>o</a:t>
            </a:r>
            <a:r>
              <a:rPr sz="2050" spc="-90" dirty="0">
                <a:solidFill>
                  <a:srgbClr val="585858"/>
                </a:solidFill>
              </a:rPr>
              <a:t> </a:t>
            </a:r>
            <a:r>
              <a:rPr sz="2050" spc="-60" dirty="0">
                <a:solidFill>
                  <a:srgbClr val="585858"/>
                </a:solidFill>
              </a:rPr>
              <a:t>gerenciamento,</a:t>
            </a:r>
            <a:r>
              <a:rPr sz="2050" spc="-245" dirty="0">
                <a:solidFill>
                  <a:srgbClr val="585858"/>
                </a:solidFill>
              </a:rPr>
              <a:t> </a:t>
            </a:r>
            <a:r>
              <a:rPr sz="2050" spc="-75" dirty="0">
                <a:solidFill>
                  <a:srgbClr val="585858"/>
                </a:solidFill>
              </a:rPr>
              <a:t>manutenção,</a:t>
            </a:r>
            <a:r>
              <a:rPr sz="2050" spc="-204" dirty="0">
                <a:solidFill>
                  <a:srgbClr val="585858"/>
                </a:solidFill>
              </a:rPr>
              <a:t> </a:t>
            </a:r>
            <a:r>
              <a:rPr sz="2050" spc="-40" dirty="0">
                <a:solidFill>
                  <a:srgbClr val="585858"/>
                </a:solidFill>
              </a:rPr>
              <a:t>atualização</a:t>
            </a:r>
            <a:r>
              <a:rPr sz="2050" spc="-250" dirty="0">
                <a:solidFill>
                  <a:srgbClr val="585858"/>
                </a:solidFill>
              </a:rPr>
              <a:t> </a:t>
            </a:r>
            <a:r>
              <a:rPr sz="2050" spc="5" dirty="0">
                <a:solidFill>
                  <a:srgbClr val="585858"/>
                </a:solidFill>
              </a:rPr>
              <a:t>e</a:t>
            </a:r>
            <a:r>
              <a:rPr sz="2050" spc="-185" dirty="0">
                <a:solidFill>
                  <a:srgbClr val="585858"/>
                </a:solidFill>
              </a:rPr>
              <a:t> </a:t>
            </a:r>
            <a:r>
              <a:rPr sz="2050" spc="-50" dirty="0">
                <a:solidFill>
                  <a:srgbClr val="585858"/>
                </a:solidFill>
              </a:rPr>
              <a:t>testes</a:t>
            </a:r>
            <a:r>
              <a:rPr sz="2050" spc="-270" dirty="0">
                <a:solidFill>
                  <a:srgbClr val="585858"/>
                </a:solidFill>
              </a:rPr>
              <a:t> </a:t>
            </a:r>
            <a:r>
              <a:rPr sz="2050" spc="10" dirty="0">
                <a:solidFill>
                  <a:srgbClr val="585858"/>
                </a:solidFill>
              </a:rPr>
              <a:t>de</a:t>
            </a:r>
            <a:r>
              <a:rPr sz="2050" spc="-145" dirty="0">
                <a:solidFill>
                  <a:srgbClr val="585858"/>
                </a:solidFill>
              </a:rPr>
              <a:t> </a:t>
            </a:r>
            <a:r>
              <a:rPr sz="2050" spc="-55" dirty="0">
                <a:solidFill>
                  <a:srgbClr val="585858"/>
                </a:solidFill>
              </a:rPr>
              <a:t>funcionamento.</a:t>
            </a:r>
            <a:endParaRPr sz="2050"/>
          </a:p>
        </p:txBody>
      </p:sp>
      <p:sp>
        <p:nvSpPr>
          <p:cNvPr id="4" name="object 4"/>
          <p:cNvSpPr txBox="1"/>
          <p:nvPr/>
        </p:nvSpPr>
        <p:spPr>
          <a:xfrm>
            <a:off x="3650615" y="5889666"/>
            <a:ext cx="7074534" cy="438721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Acompanhamento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tempo</a:t>
            </a:r>
            <a:r>
              <a:rPr sz="2050" spc="-3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5"/>
              </a:spcBef>
            </a:pP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Verificação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diária </a:t>
            </a:r>
            <a:r>
              <a:rPr sz="1800" spc="1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Central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Comando 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24x7,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garantindo 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seu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ambiente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r>
              <a:rPr sz="1800" spc="-2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esteja</a:t>
            </a:r>
            <a:r>
              <a:rPr sz="1800" spc="-2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seguro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operando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integralmente.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050" spc="-15" dirty="0">
                <a:solidFill>
                  <a:srgbClr val="585858"/>
                </a:solidFill>
                <a:latin typeface="Verdana"/>
                <a:cs typeface="Verdana"/>
              </a:rPr>
              <a:t>Maior</a:t>
            </a:r>
            <a:r>
              <a:rPr sz="205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45" dirty="0">
                <a:solidFill>
                  <a:srgbClr val="585858"/>
                </a:solidFill>
                <a:latin typeface="Verdana"/>
                <a:cs typeface="Verdana"/>
              </a:rPr>
              <a:t>Segurança</a:t>
            </a:r>
            <a:endParaRPr sz="2050">
              <a:latin typeface="Verdana"/>
              <a:cs typeface="Verdana"/>
            </a:endParaRPr>
          </a:p>
          <a:p>
            <a:pPr marL="12700" marR="399415">
              <a:lnSpc>
                <a:spcPts val="1800"/>
              </a:lnSpc>
              <a:spcBef>
                <a:spcPts val="1590"/>
              </a:spcBef>
            </a:pPr>
            <a:r>
              <a:rPr sz="1800" spc="30" dirty="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informações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organização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estão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protegidas</a:t>
            </a:r>
            <a:r>
              <a:rPr sz="180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por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um 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sistema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criptografia</a:t>
            </a:r>
            <a:r>
              <a:rPr sz="180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isolamento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alto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nível.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Relatórios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50" spc="-2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585858"/>
                </a:solidFill>
                <a:latin typeface="Verdana"/>
                <a:cs typeface="Verdana"/>
              </a:rPr>
              <a:t>alertas</a:t>
            </a:r>
            <a:endParaRPr sz="2050">
              <a:latin typeface="Verdana"/>
              <a:cs typeface="Verdana"/>
            </a:endParaRPr>
          </a:p>
          <a:p>
            <a:pPr marL="12700" marR="668655">
              <a:lnSpc>
                <a:spcPts val="1800"/>
              </a:lnSpc>
              <a:spcBef>
                <a:spcPts val="1789"/>
              </a:spcBef>
            </a:pP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Incidentes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TI</a:t>
            </a:r>
            <a:r>
              <a:rPr sz="1800" spc="-2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são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avisados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partir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alertas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20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tempo  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real,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comunicam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problemas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no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momento em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 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ocorrem.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1641" y="5862017"/>
            <a:ext cx="4843145" cy="268033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Ganho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3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1590"/>
              </a:spcBef>
            </a:pP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Automatize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rotinas</a:t>
            </a:r>
            <a:r>
              <a:rPr sz="1800" spc="-1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funções</a:t>
            </a:r>
            <a:r>
              <a:rPr sz="1800" spc="-1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permitam 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que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sua</a:t>
            </a:r>
            <a:r>
              <a:rPr sz="1800" spc="-2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equipe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foque</a:t>
            </a:r>
            <a:r>
              <a:rPr sz="1800" spc="-1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em</a:t>
            </a:r>
            <a:r>
              <a:rPr sz="1800" spc="-1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outras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demandas.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Redução </a:t>
            </a:r>
            <a:r>
              <a:rPr sz="2050" spc="10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50" spc="-2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585858"/>
                </a:solidFill>
                <a:latin typeface="Verdana"/>
                <a:cs typeface="Verdana"/>
              </a:rPr>
              <a:t>Custos</a:t>
            </a:r>
            <a:endParaRPr sz="2050">
              <a:latin typeface="Verdana"/>
              <a:cs typeface="Verdana"/>
            </a:endParaRPr>
          </a:p>
          <a:p>
            <a:pPr marL="12700" marR="474980">
              <a:lnSpc>
                <a:spcPts val="1800"/>
              </a:lnSpc>
              <a:spcBef>
                <a:spcPts val="1590"/>
              </a:spcBef>
            </a:pP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Suporte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dedicados</a:t>
            </a:r>
            <a:r>
              <a:rPr sz="1800" spc="-4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sem necessidade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-75" dirty="0">
                <a:solidFill>
                  <a:srgbClr val="585858"/>
                </a:solidFill>
                <a:latin typeface="Verdana"/>
                <a:cs typeface="Verdana"/>
              </a:rPr>
              <a:t>infraestrutura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ou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equipe</a:t>
            </a:r>
            <a:r>
              <a:rPr sz="1800" spc="-2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interna.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1641" y="9222005"/>
            <a:ext cx="4447540" cy="96011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Confiabilidade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ts val="1800"/>
              </a:lnSpc>
              <a:spcBef>
                <a:spcPts val="790"/>
              </a:spcBef>
            </a:pP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Mais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10</a:t>
            </a:r>
            <a:r>
              <a:rPr sz="1800" spc="-3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Verdana"/>
                <a:cs typeface="Verdana"/>
              </a:rPr>
              <a:t>anos</a:t>
            </a:r>
            <a:r>
              <a:rPr sz="180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mercado</a:t>
            </a:r>
            <a:r>
              <a:rPr sz="1800" spc="-2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entregando 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soluções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-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tecnologia.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38440" y="1958339"/>
            <a:ext cx="8577580" cy="9352280"/>
            <a:chOff x="7838440" y="1958339"/>
            <a:chExt cx="8577580" cy="9352280"/>
          </a:xfrm>
        </p:grpSpPr>
        <p:sp>
          <p:nvSpPr>
            <p:cNvPr id="8" name="object 8"/>
            <p:cNvSpPr/>
            <p:nvPr/>
          </p:nvSpPr>
          <p:spPr>
            <a:xfrm>
              <a:off x="7838440" y="1958339"/>
              <a:ext cx="8572500" cy="8572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43520" y="3406139"/>
              <a:ext cx="8572499" cy="7904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3520" y="5196839"/>
              <a:ext cx="8572499" cy="61137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7348220" cy="11310620"/>
            <a:chOff x="0" y="0"/>
            <a:chExt cx="7348220" cy="1131062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4315459" cy="4676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935479"/>
              <a:ext cx="7348219" cy="8572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439159"/>
              <a:ext cx="7348219" cy="787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4930139"/>
              <a:ext cx="7348219" cy="6380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723899" cy="113106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72939"/>
            <a:ext cx="7272020" cy="6837680"/>
            <a:chOff x="0" y="4472939"/>
            <a:chExt cx="7272020" cy="6837680"/>
          </a:xfrm>
        </p:grpSpPr>
        <p:sp>
          <p:nvSpPr>
            <p:cNvPr id="3" name="object 3"/>
            <p:cNvSpPr/>
            <p:nvPr/>
          </p:nvSpPr>
          <p:spPr>
            <a:xfrm>
              <a:off x="2751960" y="5719762"/>
              <a:ext cx="499060" cy="500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72939"/>
              <a:ext cx="7272020" cy="6837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7630" y="569912"/>
            <a:ext cx="10646410" cy="23266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49530">
              <a:lnSpc>
                <a:spcPts val="8200"/>
              </a:lnSpc>
              <a:spcBef>
                <a:spcPts val="1800"/>
              </a:spcBef>
            </a:pPr>
            <a:r>
              <a:rPr spc="-160" dirty="0"/>
              <a:t>Sustentação </a:t>
            </a:r>
            <a:r>
              <a:rPr spc="5" dirty="0"/>
              <a:t>e  </a:t>
            </a:r>
            <a:r>
              <a:rPr spc="-165" dirty="0"/>
              <a:t>Monitoramento </a:t>
            </a:r>
            <a:r>
              <a:rPr spc="30" dirty="0"/>
              <a:t>de</a:t>
            </a:r>
            <a:r>
              <a:rPr spc="-710" dirty="0"/>
              <a:t> </a:t>
            </a:r>
            <a:r>
              <a:rPr spc="-450" dirty="0"/>
              <a:t>TI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0026" y="4613909"/>
            <a:ext cx="53765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3700" b="1" spc="-6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3700" b="1" spc="-75" dirty="0">
                <a:solidFill>
                  <a:srgbClr val="585858"/>
                </a:solidFill>
                <a:latin typeface="Verdana"/>
                <a:cs typeface="Verdana"/>
              </a:rPr>
              <a:t>monitoramos</a:t>
            </a:r>
            <a:r>
              <a:rPr sz="3700" b="1" spc="-5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700" b="1" dirty="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8545" y="3129405"/>
            <a:ext cx="13707744" cy="9652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Accerte </a:t>
            </a:r>
            <a:r>
              <a:rPr sz="2050" spc="-25" dirty="0">
                <a:solidFill>
                  <a:srgbClr val="585858"/>
                </a:solidFill>
                <a:latin typeface="Verdana"/>
                <a:cs typeface="Verdana"/>
              </a:rPr>
              <a:t>Tecnologia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presta monitoramento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diário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infraestrutura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de TI,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planos de atendimento</a:t>
            </a:r>
            <a:r>
              <a:rPr sz="205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suporte </a:t>
            </a:r>
            <a:r>
              <a:rPr sz="2050" dirty="0">
                <a:solidFill>
                  <a:srgbClr val="585858"/>
                </a:solidFill>
                <a:latin typeface="Verdana"/>
                <a:cs typeface="Verdana"/>
              </a:rPr>
              <a:t>24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horas,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nos 7 </a:t>
            </a:r>
            <a:r>
              <a:rPr sz="2050" spc="-5" dirty="0">
                <a:solidFill>
                  <a:srgbClr val="585858"/>
                </a:solidFill>
                <a:latin typeface="Verdana"/>
                <a:cs typeface="Verdana"/>
              </a:rPr>
              <a:t>dias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da</a:t>
            </a:r>
            <a:r>
              <a:rPr sz="205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50" spc="5" dirty="0">
                <a:solidFill>
                  <a:srgbClr val="585858"/>
                </a:solidFill>
                <a:latin typeface="Verdana"/>
                <a:cs typeface="Verdana"/>
              </a:rPr>
              <a:t>semana.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0284" y="5703569"/>
            <a:ext cx="6377305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5655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585858"/>
                </a:solidFill>
                <a:latin typeface="Verdana"/>
                <a:cs typeface="Verdana"/>
              </a:rPr>
              <a:t>Monitoramento </a:t>
            </a:r>
            <a:r>
              <a:rPr sz="20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2000" spc="114" dirty="0">
                <a:solidFill>
                  <a:srgbClr val="585858"/>
                </a:solidFill>
                <a:latin typeface="Verdana"/>
                <a:cs typeface="Verdana"/>
              </a:rPr>
              <a:t>servidores:  </a:t>
            </a:r>
            <a:r>
              <a:rPr sz="2000" spc="120" dirty="0">
                <a:solidFill>
                  <a:srgbClr val="585858"/>
                </a:solidFill>
                <a:latin typeface="Verdana"/>
                <a:cs typeface="Verdana"/>
              </a:rPr>
              <a:t>Windows,Linux </a:t>
            </a:r>
            <a:r>
              <a:rPr sz="200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2000" spc="3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585858"/>
                </a:solidFill>
                <a:latin typeface="Verdana"/>
                <a:cs typeface="Verdana"/>
              </a:rPr>
              <a:t>Solaris.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Informações completas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sobre</a:t>
            </a:r>
            <a:r>
              <a:rPr sz="1800" spc="3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seus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servidores: </a:t>
            </a:r>
            <a:r>
              <a:rPr sz="1800" spc="95" dirty="0">
                <a:solidFill>
                  <a:srgbClr val="585858"/>
                </a:solidFill>
                <a:latin typeface="Verdana"/>
                <a:cs typeface="Verdana"/>
              </a:rPr>
              <a:t>CPU,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memória, </a:t>
            </a: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nível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preenchimento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disco rígido, largura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banda 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da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rede,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processos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execução, hardware 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conectado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muito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mais.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37644" y="5626163"/>
            <a:ext cx="7606030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Verdana"/>
                <a:cs typeface="Verdana"/>
              </a:rPr>
              <a:t>Monitoramento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de servidores de aplicação:</a:t>
            </a:r>
            <a:r>
              <a:rPr sz="2000" spc="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Verdana"/>
                <a:cs typeface="Verdana"/>
              </a:rPr>
              <a:t>Weblogic,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5" dirty="0">
                <a:solidFill>
                  <a:srgbClr val="585858"/>
                </a:solidFill>
                <a:latin typeface="Verdana"/>
                <a:cs typeface="Verdana"/>
              </a:rPr>
              <a:t>Tomcat,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Apache, Jboss,</a:t>
            </a:r>
            <a:r>
              <a:rPr sz="2000" spc="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Verdana"/>
                <a:cs typeface="Verdana"/>
              </a:rPr>
              <a:t>Wildfly.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tabLst>
                <a:tab pos="1348740" algn="l"/>
              </a:tabLst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monitoramento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servidor </a:t>
            </a:r>
            <a:r>
              <a:rPr sz="1800" spc="95" dirty="0">
                <a:solidFill>
                  <a:srgbClr val="585858"/>
                </a:solidFill>
                <a:latin typeface="Verdana"/>
                <a:cs typeface="Verdana"/>
              </a:rPr>
              <a:t>web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é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uma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obrigação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para  tirar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máximo proveito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um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site. </a:t>
            </a:r>
            <a:r>
              <a:rPr sz="1800" spc="130" dirty="0">
                <a:solidFill>
                  <a:srgbClr val="585858"/>
                </a:solidFill>
                <a:latin typeface="Verdana"/>
                <a:cs typeface="Verdana"/>
              </a:rPr>
              <a:t>Sente-se,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relaxe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aproveite	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sensação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saber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95" dirty="0">
                <a:solidFill>
                  <a:srgbClr val="585858"/>
                </a:solidFill>
                <a:latin typeface="Verdana"/>
                <a:cs typeface="Verdana"/>
              </a:rPr>
              <a:t>seu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servidor </a:t>
            </a:r>
            <a:r>
              <a:rPr sz="1800" spc="95" dirty="0">
                <a:solidFill>
                  <a:srgbClr val="585858"/>
                </a:solidFill>
                <a:latin typeface="Verdana"/>
                <a:cs typeface="Verdana"/>
              </a:rPr>
              <a:t>web </a:t>
            </a: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está 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perfeito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estado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1800" spc="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Verdana"/>
                <a:cs typeface="Verdana"/>
              </a:rPr>
              <a:t>funcionamento.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0284" y="8600439"/>
            <a:ext cx="6336030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Monitoramento de </a:t>
            </a:r>
            <a:r>
              <a:rPr sz="2000" dirty="0">
                <a:solidFill>
                  <a:srgbClr val="585858"/>
                </a:solidFill>
                <a:latin typeface="Verdana"/>
                <a:cs typeface="Verdana"/>
              </a:rPr>
              <a:t>servidores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de banco de</a:t>
            </a:r>
            <a:r>
              <a:rPr sz="2000" spc="-2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dados:  Oracle </a:t>
            </a:r>
            <a:r>
              <a:rPr sz="2000" dirty="0">
                <a:solidFill>
                  <a:srgbClr val="585858"/>
                </a:solidFill>
                <a:latin typeface="Verdana"/>
                <a:cs typeface="Verdana"/>
              </a:rPr>
              <a:t>e SQL</a:t>
            </a:r>
            <a:r>
              <a:rPr sz="20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 marL="12700" marR="17780">
              <a:lnSpc>
                <a:spcPct val="100000"/>
              </a:lnSpc>
              <a:spcBef>
                <a:spcPts val="1500"/>
              </a:spcBef>
            </a:pP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Identificação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comportamentos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anômalos  baseados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no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histórico,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criação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linhas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base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alertar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incidentes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afetam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seus 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ambientes.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37644" y="8598915"/>
            <a:ext cx="759269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Alertas via e-mail, </a:t>
            </a:r>
            <a:r>
              <a:rPr sz="2000" spc="-10" dirty="0">
                <a:solidFill>
                  <a:srgbClr val="585858"/>
                </a:solidFill>
                <a:latin typeface="Verdana"/>
                <a:cs typeface="Verdana"/>
              </a:rPr>
              <a:t>celular </a:t>
            </a:r>
            <a:r>
              <a:rPr sz="2000" dirty="0">
                <a:solidFill>
                  <a:srgbClr val="585858"/>
                </a:solidFill>
                <a:latin typeface="Verdana"/>
                <a:cs typeface="Verdana"/>
              </a:rPr>
              <a:t>com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acionamento </a:t>
            </a:r>
            <a:r>
              <a:rPr sz="2000" spc="-10" dirty="0">
                <a:solidFill>
                  <a:srgbClr val="585858"/>
                </a:solidFill>
                <a:latin typeface="Verdana"/>
                <a:cs typeface="Verdana"/>
              </a:rPr>
              <a:t>automático</a:t>
            </a:r>
            <a:r>
              <a:rPr sz="2000" spc="-22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da  </a:t>
            </a:r>
            <a:r>
              <a:rPr sz="2000" spc="-10" dirty="0">
                <a:solidFill>
                  <a:srgbClr val="585858"/>
                </a:solidFill>
                <a:latin typeface="Verdana"/>
                <a:cs typeface="Verdana"/>
              </a:rPr>
              <a:t>equipe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de</a:t>
            </a:r>
            <a:r>
              <a:rPr sz="2000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Verdana"/>
                <a:cs typeface="Verdana"/>
              </a:rPr>
              <a:t>suporte.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Incidentes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60" dirty="0">
                <a:solidFill>
                  <a:srgbClr val="585858"/>
                </a:solidFill>
                <a:latin typeface="Verdana"/>
                <a:cs typeface="Verdana"/>
              </a:rPr>
              <a:t>TI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ou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negócios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são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avisados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partir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110" dirty="0">
                <a:solidFill>
                  <a:srgbClr val="585858"/>
                </a:solidFill>
                <a:latin typeface="Verdana"/>
                <a:cs typeface="Verdana"/>
              </a:rPr>
              <a:t>alertas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tempo real,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comunicam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os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problemas,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no 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momento </a:t>
            </a:r>
            <a:r>
              <a:rPr sz="1800" spc="70" dirty="0">
                <a:solidFill>
                  <a:srgbClr val="585858"/>
                </a:solidFill>
                <a:latin typeface="Verdana"/>
                <a:cs typeface="Verdana"/>
              </a:rPr>
              <a:t>em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que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ocorrem,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possibilitando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automação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de  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processos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e a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escalação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do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responsável </a:t>
            </a:r>
            <a:r>
              <a:rPr sz="1800" spc="90" dirty="0">
                <a:solidFill>
                  <a:srgbClr val="585858"/>
                </a:solidFill>
                <a:latin typeface="Verdana"/>
                <a:cs typeface="Verdana"/>
              </a:rPr>
              <a:t>para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Verdana"/>
                <a:cs typeface="Verdana"/>
              </a:rPr>
              <a:t>resolução.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88480" y="1691639"/>
            <a:ext cx="8613140" cy="9618980"/>
            <a:chOff x="6888480" y="1691639"/>
            <a:chExt cx="8613140" cy="9618980"/>
          </a:xfrm>
        </p:grpSpPr>
        <p:sp>
          <p:nvSpPr>
            <p:cNvPr id="13" name="object 13"/>
            <p:cNvSpPr/>
            <p:nvPr/>
          </p:nvSpPr>
          <p:spPr>
            <a:xfrm>
              <a:off x="6888480" y="1691639"/>
              <a:ext cx="8575040" cy="857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29120" y="4472939"/>
              <a:ext cx="8572499" cy="68376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0"/>
            <a:ext cx="4310380" cy="11310620"/>
            <a:chOff x="0" y="0"/>
            <a:chExt cx="4310380" cy="1131062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4310380" cy="4622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723899" cy="113106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276" y="0"/>
            <a:ext cx="18674823" cy="11308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710" y="1055115"/>
            <a:ext cx="12575540" cy="1332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sz="3600" spc="45" dirty="0"/>
              <a:t>Monitoramento</a:t>
            </a:r>
            <a:r>
              <a:rPr sz="3600" spc="95" dirty="0"/>
              <a:t> </a:t>
            </a:r>
            <a:r>
              <a:rPr sz="3600" spc="25" dirty="0"/>
              <a:t>em</a:t>
            </a:r>
            <a:endParaRPr sz="3600" dirty="0"/>
          </a:p>
          <a:p>
            <a:pPr marL="12700">
              <a:lnSpc>
                <a:spcPts val="7330"/>
              </a:lnSpc>
            </a:pPr>
            <a:r>
              <a:rPr sz="5400" spc="40" dirty="0"/>
              <a:t>tempo</a:t>
            </a:r>
            <a:r>
              <a:rPr sz="5400" spc="35" dirty="0"/>
              <a:t> real</a:t>
            </a:r>
            <a:r>
              <a:rPr lang="pt-BR" sz="5400" spc="35" dirty="0"/>
              <a:t> na palma </a:t>
            </a:r>
            <a:r>
              <a:rPr lang="pt-BR" sz="5400" spc="25" dirty="0"/>
              <a:t>da</a:t>
            </a:r>
            <a:r>
              <a:rPr lang="pt-BR" sz="5400" spc="105" dirty="0"/>
              <a:t> </a:t>
            </a:r>
            <a:r>
              <a:rPr lang="pt-BR" sz="5400" spc="30" dirty="0"/>
              <a:t>mão</a:t>
            </a:r>
            <a:r>
              <a:rPr lang="pt-BR" sz="5400" spc="35" dirty="0"/>
              <a:t> 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5920" cy="458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276" y="0"/>
            <a:ext cx="18674823" cy="11308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710" y="1055115"/>
            <a:ext cx="3966845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sz="3600" spc="40" dirty="0"/>
              <a:t>Ações</a:t>
            </a:r>
            <a:endParaRPr sz="3600"/>
          </a:p>
          <a:p>
            <a:pPr marL="12700">
              <a:lnSpc>
                <a:spcPts val="7330"/>
              </a:lnSpc>
            </a:pPr>
            <a:r>
              <a:rPr sz="6600" spc="40" dirty="0"/>
              <a:t>proativas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5920" cy="458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276" y="7617"/>
            <a:ext cx="18674823" cy="1130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710" y="1055115"/>
            <a:ext cx="4154804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sz="3600" spc="45" dirty="0"/>
              <a:t>Alertas</a:t>
            </a:r>
            <a:endParaRPr sz="3600"/>
          </a:p>
          <a:p>
            <a:pPr marL="12700">
              <a:lnSpc>
                <a:spcPts val="7330"/>
              </a:lnSpc>
            </a:pPr>
            <a:r>
              <a:rPr sz="6600" spc="40" dirty="0"/>
              <a:t>imediatos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5920" cy="458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2773</Words>
  <Application>Microsoft Office PowerPoint</Application>
  <PresentationFormat>Personalizar</PresentationFormat>
  <Paragraphs>231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Calibri</vt:lpstr>
      <vt:lpstr>Carlito</vt:lpstr>
      <vt:lpstr>Verdana</vt:lpstr>
      <vt:lpstr>Office Theme</vt:lpstr>
      <vt:lpstr>Apresentação do PowerPoint</vt:lpstr>
      <vt:lpstr>Sobre a Accerte Tecnologia</vt:lpstr>
      <vt:lpstr>Presença Nacional</vt:lpstr>
      <vt:lpstr>Nossos Serviços</vt:lpstr>
      <vt:lpstr>Sustentação e  Monitoramento de TI Facilite a Gestão de TI da sua empresa com as soluções da Accerte Tecnologia. Seu Banco de dados Oracle e  SQLServer juntamente com sua infraestrutura monitorados 24x7 por profissionais qualificados. Fazemos desde a  Implementação da infraestrutura até o gerenciamento, manutenção, atualização e testes de funcionamento.</vt:lpstr>
      <vt:lpstr>Sustentação e  Monitoramento de TI</vt:lpstr>
      <vt:lpstr>Monitoramento em tempo real na palma da mão </vt:lpstr>
      <vt:lpstr>Ações proativas</vt:lpstr>
      <vt:lpstr>Alertas imediatos</vt:lpstr>
      <vt:lpstr>No seu Desktop</vt:lpstr>
      <vt:lpstr>Dashboards inteligentes</vt:lpstr>
      <vt:lpstr>Somos parte da sua operação</vt:lpstr>
      <vt:lpstr>Movimentação de  Infraestrutura para Nuvem</vt:lpstr>
      <vt:lpstr>Consultoria em Infraestrutura de TI</vt:lpstr>
      <vt:lpstr>Serviço de Analytics</vt:lpstr>
      <vt:lpstr>Serviço de Backup em Nuvem</vt:lpstr>
      <vt:lpstr>Serviço de Banco de Dados</vt:lpstr>
      <vt:lpstr>Nossos Produtos</vt:lpstr>
      <vt:lpstr>Oracle Database  Appliance (ODA)</vt:lpstr>
      <vt:lpstr>Oracle Exadata O Oracle Exadata é o melhor lugar para executar o banco de dados Oracle, simplificando as  transformações digitais, aumentando o desempenho do banco de dados e reduzindo custos. Os  clientes obtêm maior disponibilidade, maior desempenho e custo até 40% menor com o Oracle  Exadata. Permite modernizar a infraestrutura de banco de dados, mover aplicativos corporativos  para a nuvem e implementar rapidamente transformações digitais.</vt:lpstr>
      <vt:lpstr>Licenciamento Oracle</vt:lpstr>
      <vt:lpstr>Licenciamento Microsoft</vt:lpstr>
      <vt:lpstr>Licenciamento Microsoft</vt:lpstr>
      <vt:lpstr>Licenciamento Microsoft</vt:lpstr>
      <vt:lpstr>Oracle Cloud</vt:lpstr>
      <vt:lpstr>Soluções de  Backup Veeam</vt:lpstr>
      <vt:lpstr>Soluções de  Firewall Fortinet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Leonardo Santos</cp:lastModifiedBy>
  <cp:revision>1</cp:revision>
  <dcterms:created xsi:type="dcterms:W3CDTF">2023-08-16T14:36:33Z</dcterms:created>
  <dcterms:modified xsi:type="dcterms:W3CDTF">2023-08-16T14:40:20Z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2023-08-16T00:00:00Z</vt:filetime>
  </property>
</Properties>
</file>