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F543D7-E865-4A4E-AC6B-DAFC99C098F3}" v="7" dt="2019-11-13T17:19:48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artinez" userId="fe539cc542198a3d" providerId="LiveId" clId="{60F543D7-E865-4A4E-AC6B-DAFC99C098F3}"/>
    <pc:docChg chg="custSel mod addSld modSld">
      <pc:chgData name="Leonardo Martinez" userId="fe539cc542198a3d" providerId="LiveId" clId="{60F543D7-E865-4A4E-AC6B-DAFC99C098F3}" dt="2019-11-13T17:26:00.926" v="1135" actId="33524"/>
      <pc:docMkLst>
        <pc:docMk/>
      </pc:docMkLst>
      <pc:sldChg chg="modSp">
        <pc:chgData name="Leonardo Martinez" userId="fe539cc542198a3d" providerId="LiveId" clId="{60F543D7-E865-4A4E-AC6B-DAFC99C098F3}" dt="2019-11-13T17:02:16.534" v="21" actId="1076"/>
        <pc:sldMkLst>
          <pc:docMk/>
          <pc:sldMk cId="3417785127" sldId="256"/>
        </pc:sldMkLst>
        <pc:picChg chg="mod">
          <ac:chgData name="Leonardo Martinez" userId="fe539cc542198a3d" providerId="LiveId" clId="{60F543D7-E865-4A4E-AC6B-DAFC99C098F3}" dt="2019-11-13T17:02:08.433" v="17" actId="1076"/>
          <ac:picMkLst>
            <pc:docMk/>
            <pc:sldMk cId="3417785127" sldId="256"/>
            <ac:picMk id="5" creationId="{724BDD84-A0E9-0E44-AFA7-26AD9E2E2770}"/>
          </ac:picMkLst>
        </pc:picChg>
        <pc:picChg chg="mod">
          <ac:chgData name="Leonardo Martinez" userId="fe539cc542198a3d" providerId="LiveId" clId="{60F543D7-E865-4A4E-AC6B-DAFC99C098F3}" dt="2019-11-13T17:02:16.534" v="21" actId="1076"/>
          <ac:picMkLst>
            <pc:docMk/>
            <pc:sldMk cId="3417785127" sldId="256"/>
            <ac:picMk id="6" creationId="{196EFDB7-341F-F341-851E-C2A4B342A388}"/>
          </ac:picMkLst>
        </pc:picChg>
        <pc:picChg chg="mod">
          <ac:chgData name="Leonardo Martinez" userId="fe539cc542198a3d" providerId="LiveId" clId="{60F543D7-E865-4A4E-AC6B-DAFC99C098F3}" dt="2019-11-13T17:02:10.227" v="18" actId="1076"/>
          <ac:picMkLst>
            <pc:docMk/>
            <pc:sldMk cId="3417785127" sldId="256"/>
            <ac:picMk id="7" creationId="{C394BC44-62F8-BA4B-9B48-346540D05F8F}"/>
          </ac:picMkLst>
        </pc:picChg>
        <pc:picChg chg="mod">
          <ac:chgData name="Leonardo Martinez" userId="fe539cc542198a3d" providerId="LiveId" clId="{60F543D7-E865-4A4E-AC6B-DAFC99C098F3}" dt="2019-11-13T17:02:14.566" v="20" actId="1076"/>
          <ac:picMkLst>
            <pc:docMk/>
            <pc:sldMk cId="3417785127" sldId="256"/>
            <ac:picMk id="10" creationId="{191D387B-F204-D74E-BD2A-C578D4821317}"/>
          </ac:picMkLst>
        </pc:picChg>
      </pc:sldChg>
      <pc:sldChg chg="addSp modSp mod setBg">
        <pc:chgData name="Leonardo Martinez" userId="fe539cc542198a3d" providerId="LiveId" clId="{60F543D7-E865-4A4E-AC6B-DAFC99C098F3}" dt="2019-11-13T17:06:23.009" v="198" actId="20577"/>
        <pc:sldMkLst>
          <pc:docMk/>
          <pc:sldMk cId="1647467139" sldId="257"/>
        </pc:sldMkLst>
        <pc:spChg chg="mod">
          <ac:chgData name="Leonardo Martinez" userId="fe539cc542198a3d" providerId="LiveId" clId="{60F543D7-E865-4A4E-AC6B-DAFC99C098F3}" dt="2019-11-13T17:04:29.591" v="130" actId="26606"/>
          <ac:spMkLst>
            <pc:docMk/>
            <pc:sldMk cId="1647467139" sldId="257"/>
            <ac:spMk id="2" creationId="{EC6A383C-DF4F-314F-BF2E-D444F1E24199}"/>
          </ac:spMkLst>
        </pc:spChg>
        <pc:spChg chg="mod">
          <ac:chgData name="Leonardo Martinez" userId="fe539cc542198a3d" providerId="LiveId" clId="{60F543D7-E865-4A4E-AC6B-DAFC99C098F3}" dt="2019-11-13T17:06:23.009" v="198" actId="20577"/>
          <ac:spMkLst>
            <pc:docMk/>
            <pc:sldMk cId="1647467139" sldId="257"/>
            <ac:spMk id="3" creationId="{6463C124-F6C5-2242-A62A-B0396A266EF1}"/>
          </ac:spMkLst>
        </pc:spChg>
        <pc:spChg chg="add">
          <ac:chgData name="Leonardo Martinez" userId="fe539cc542198a3d" providerId="LiveId" clId="{60F543D7-E865-4A4E-AC6B-DAFC99C098F3}" dt="2019-11-13T17:04:29.591" v="130" actId="26606"/>
          <ac:spMkLst>
            <pc:docMk/>
            <pc:sldMk cId="1647467139" sldId="257"/>
            <ac:spMk id="8" creationId="{4B0FA309-807F-4C17-98EF-A3BA7388E213}"/>
          </ac:spMkLst>
        </pc:spChg>
        <pc:spChg chg="add">
          <ac:chgData name="Leonardo Martinez" userId="fe539cc542198a3d" providerId="LiveId" clId="{60F543D7-E865-4A4E-AC6B-DAFC99C098F3}" dt="2019-11-13T17:04:29.591" v="130" actId="26606"/>
          <ac:spMkLst>
            <pc:docMk/>
            <pc:sldMk cId="1647467139" sldId="257"/>
            <ac:spMk id="12" creationId="{C8FA1749-B91A-40E7-AD01-0B9C9C6AF74E}"/>
          </ac:spMkLst>
        </pc:spChg>
        <pc:spChg chg="add">
          <ac:chgData name="Leonardo Martinez" userId="fe539cc542198a3d" providerId="LiveId" clId="{60F543D7-E865-4A4E-AC6B-DAFC99C098F3}" dt="2019-11-13T17:04:29.591" v="130" actId="26606"/>
          <ac:spMkLst>
            <pc:docMk/>
            <pc:sldMk cId="1647467139" sldId="257"/>
            <ac:spMk id="16" creationId="{700676C8-6DE8-47DD-9A23-D42063A12E10}"/>
          </ac:spMkLst>
        </pc:spChg>
        <pc:picChg chg="add">
          <ac:chgData name="Leonardo Martinez" userId="fe539cc542198a3d" providerId="LiveId" clId="{60F543D7-E865-4A4E-AC6B-DAFC99C098F3}" dt="2019-11-13T17:04:29.591" v="130" actId="26606"/>
          <ac:picMkLst>
            <pc:docMk/>
            <pc:sldMk cId="1647467139" sldId="257"/>
            <ac:picMk id="10" creationId="{2642A87B-CAE9-4F8F-B293-28388E45D9EE}"/>
          </ac:picMkLst>
        </pc:picChg>
        <pc:picChg chg="add">
          <ac:chgData name="Leonardo Martinez" userId="fe539cc542198a3d" providerId="LiveId" clId="{60F543D7-E865-4A4E-AC6B-DAFC99C098F3}" dt="2019-11-13T17:04:29.591" v="130" actId="26606"/>
          <ac:picMkLst>
            <pc:docMk/>
            <pc:sldMk cId="1647467139" sldId="257"/>
            <ac:picMk id="14" creationId="{3B7A934F-FFF7-4353-83D3-4EF66E93EEF8}"/>
          </ac:picMkLst>
        </pc:picChg>
      </pc:sldChg>
      <pc:sldChg chg="modSp add">
        <pc:chgData name="Leonardo Martinez" userId="fe539cc542198a3d" providerId="LiveId" clId="{60F543D7-E865-4A4E-AC6B-DAFC99C098F3}" dt="2019-11-13T17:11:06.735" v="424" actId="20577"/>
        <pc:sldMkLst>
          <pc:docMk/>
          <pc:sldMk cId="1204677328" sldId="258"/>
        </pc:sldMkLst>
        <pc:spChg chg="mod">
          <ac:chgData name="Leonardo Martinez" userId="fe539cc542198a3d" providerId="LiveId" clId="{60F543D7-E865-4A4E-AC6B-DAFC99C098F3}" dt="2019-11-13T17:07:28.645" v="222" actId="20577"/>
          <ac:spMkLst>
            <pc:docMk/>
            <pc:sldMk cId="1204677328" sldId="258"/>
            <ac:spMk id="2" creationId="{0AB6B41A-23F1-F942-BE79-744950AEE4A8}"/>
          </ac:spMkLst>
        </pc:spChg>
        <pc:spChg chg="mod">
          <ac:chgData name="Leonardo Martinez" userId="fe539cc542198a3d" providerId="LiveId" clId="{60F543D7-E865-4A4E-AC6B-DAFC99C098F3}" dt="2019-11-13T17:11:06.735" v="424" actId="20577"/>
          <ac:spMkLst>
            <pc:docMk/>
            <pc:sldMk cId="1204677328" sldId="258"/>
            <ac:spMk id="3" creationId="{5FB69EEE-AAF5-CE4D-A34F-8E7F0897A682}"/>
          </ac:spMkLst>
        </pc:spChg>
      </pc:sldChg>
      <pc:sldChg chg="modSp add">
        <pc:chgData name="Leonardo Martinez" userId="fe539cc542198a3d" providerId="LiveId" clId="{60F543D7-E865-4A4E-AC6B-DAFC99C098F3}" dt="2019-11-13T17:13:02.720" v="584" actId="20577"/>
        <pc:sldMkLst>
          <pc:docMk/>
          <pc:sldMk cId="1424327156" sldId="259"/>
        </pc:sldMkLst>
        <pc:spChg chg="mod">
          <ac:chgData name="Leonardo Martinez" userId="fe539cc542198a3d" providerId="LiveId" clId="{60F543D7-E865-4A4E-AC6B-DAFC99C098F3}" dt="2019-11-13T17:11:25.158" v="448" actId="20577"/>
          <ac:spMkLst>
            <pc:docMk/>
            <pc:sldMk cId="1424327156" sldId="259"/>
            <ac:spMk id="2" creationId="{2A018DE9-E15F-314D-A900-E29CFF7B3217}"/>
          </ac:spMkLst>
        </pc:spChg>
        <pc:spChg chg="mod">
          <ac:chgData name="Leonardo Martinez" userId="fe539cc542198a3d" providerId="LiveId" clId="{60F543D7-E865-4A4E-AC6B-DAFC99C098F3}" dt="2019-11-13T17:13:02.720" v="584" actId="20577"/>
          <ac:spMkLst>
            <pc:docMk/>
            <pc:sldMk cId="1424327156" sldId="259"/>
            <ac:spMk id="3" creationId="{52A0CA7A-3713-6449-9084-D8DD18425F40}"/>
          </ac:spMkLst>
        </pc:spChg>
      </pc:sldChg>
      <pc:sldChg chg="modSp add">
        <pc:chgData name="Leonardo Martinez" userId="fe539cc542198a3d" providerId="LiveId" clId="{60F543D7-E865-4A4E-AC6B-DAFC99C098F3}" dt="2019-11-13T17:14:43.690" v="741" actId="20577"/>
        <pc:sldMkLst>
          <pc:docMk/>
          <pc:sldMk cId="3219025751" sldId="260"/>
        </pc:sldMkLst>
        <pc:spChg chg="mod">
          <ac:chgData name="Leonardo Martinez" userId="fe539cc542198a3d" providerId="LiveId" clId="{60F543D7-E865-4A4E-AC6B-DAFC99C098F3}" dt="2019-11-13T17:13:23.200" v="622" actId="20577"/>
          <ac:spMkLst>
            <pc:docMk/>
            <pc:sldMk cId="3219025751" sldId="260"/>
            <ac:spMk id="2" creationId="{A23BEC09-A038-1B42-A28B-E9DF09721D7C}"/>
          </ac:spMkLst>
        </pc:spChg>
        <pc:spChg chg="mod">
          <ac:chgData name="Leonardo Martinez" userId="fe539cc542198a3d" providerId="LiveId" clId="{60F543D7-E865-4A4E-AC6B-DAFC99C098F3}" dt="2019-11-13T17:14:43.690" v="741" actId="20577"/>
          <ac:spMkLst>
            <pc:docMk/>
            <pc:sldMk cId="3219025751" sldId="260"/>
            <ac:spMk id="3" creationId="{D772235F-28FA-6C4C-A62E-56F3BCA19BAF}"/>
          </ac:spMkLst>
        </pc:spChg>
      </pc:sldChg>
      <pc:sldChg chg="modSp add">
        <pc:chgData name="Leonardo Martinez" userId="fe539cc542198a3d" providerId="LiveId" clId="{60F543D7-E865-4A4E-AC6B-DAFC99C098F3}" dt="2019-11-13T17:16:09.940" v="843" actId="20577"/>
        <pc:sldMkLst>
          <pc:docMk/>
          <pc:sldMk cId="3698001178" sldId="261"/>
        </pc:sldMkLst>
        <pc:spChg chg="mod">
          <ac:chgData name="Leonardo Martinez" userId="fe539cc542198a3d" providerId="LiveId" clId="{60F543D7-E865-4A4E-AC6B-DAFC99C098F3}" dt="2019-11-13T17:14:57.236" v="760" actId="20577"/>
          <ac:spMkLst>
            <pc:docMk/>
            <pc:sldMk cId="3698001178" sldId="261"/>
            <ac:spMk id="2" creationId="{799F9ACF-19AA-3C4D-B8A5-D5F69EB06397}"/>
          </ac:spMkLst>
        </pc:spChg>
        <pc:spChg chg="mod">
          <ac:chgData name="Leonardo Martinez" userId="fe539cc542198a3d" providerId="LiveId" clId="{60F543D7-E865-4A4E-AC6B-DAFC99C098F3}" dt="2019-11-13T17:16:09.940" v="843" actId="20577"/>
          <ac:spMkLst>
            <pc:docMk/>
            <pc:sldMk cId="3698001178" sldId="261"/>
            <ac:spMk id="3" creationId="{9E1C2A93-0593-F849-8323-B70D9D663EAE}"/>
          </ac:spMkLst>
        </pc:spChg>
      </pc:sldChg>
      <pc:sldChg chg="modSp add">
        <pc:chgData name="Leonardo Martinez" userId="fe539cc542198a3d" providerId="LiveId" clId="{60F543D7-E865-4A4E-AC6B-DAFC99C098F3}" dt="2019-11-13T17:16:32.142" v="863" actId="20577"/>
        <pc:sldMkLst>
          <pc:docMk/>
          <pc:sldMk cId="1268930434" sldId="262"/>
        </pc:sldMkLst>
        <pc:spChg chg="mod">
          <ac:chgData name="Leonardo Martinez" userId="fe539cc542198a3d" providerId="LiveId" clId="{60F543D7-E865-4A4E-AC6B-DAFC99C098F3}" dt="2019-11-13T17:16:32.142" v="863" actId="20577"/>
          <ac:spMkLst>
            <pc:docMk/>
            <pc:sldMk cId="1268930434" sldId="262"/>
            <ac:spMk id="2" creationId="{DAB32EB5-05B7-7A42-BCF9-DD0ED239A721}"/>
          </ac:spMkLst>
        </pc:spChg>
      </pc:sldChg>
      <pc:sldChg chg="modSp add">
        <pc:chgData name="Leonardo Martinez" userId="fe539cc542198a3d" providerId="LiveId" clId="{60F543D7-E865-4A4E-AC6B-DAFC99C098F3}" dt="2019-11-13T17:18:10.171" v="935" actId="20577"/>
        <pc:sldMkLst>
          <pc:docMk/>
          <pc:sldMk cId="601936734" sldId="263"/>
        </pc:sldMkLst>
        <pc:spChg chg="mod">
          <ac:chgData name="Leonardo Martinez" userId="fe539cc542198a3d" providerId="LiveId" clId="{60F543D7-E865-4A4E-AC6B-DAFC99C098F3}" dt="2019-11-13T17:17:08.987" v="879" actId="20577"/>
          <ac:spMkLst>
            <pc:docMk/>
            <pc:sldMk cId="601936734" sldId="263"/>
            <ac:spMk id="2" creationId="{19719532-A27F-9949-A9AF-8B4D9B235EBE}"/>
          </ac:spMkLst>
        </pc:spChg>
        <pc:spChg chg="mod">
          <ac:chgData name="Leonardo Martinez" userId="fe539cc542198a3d" providerId="LiveId" clId="{60F543D7-E865-4A4E-AC6B-DAFC99C098F3}" dt="2019-11-13T17:18:10.171" v="935" actId="20577"/>
          <ac:spMkLst>
            <pc:docMk/>
            <pc:sldMk cId="601936734" sldId="263"/>
            <ac:spMk id="3" creationId="{B8850353-4048-8442-9518-183C6F1BBE49}"/>
          </ac:spMkLst>
        </pc:spChg>
      </pc:sldChg>
      <pc:sldChg chg="modSp add">
        <pc:chgData name="Leonardo Martinez" userId="fe539cc542198a3d" providerId="LiveId" clId="{60F543D7-E865-4A4E-AC6B-DAFC99C098F3}" dt="2019-11-13T17:26:00.926" v="1135" actId="33524"/>
        <pc:sldMkLst>
          <pc:docMk/>
          <pc:sldMk cId="2924419603" sldId="264"/>
        </pc:sldMkLst>
        <pc:spChg chg="mod">
          <ac:chgData name="Leonardo Martinez" userId="fe539cc542198a3d" providerId="LiveId" clId="{60F543D7-E865-4A4E-AC6B-DAFC99C098F3}" dt="2019-11-13T17:19:55.966" v="957" actId="20577"/>
          <ac:spMkLst>
            <pc:docMk/>
            <pc:sldMk cId="2924419603" sldId="264"/>
            <ac:spMk id="2" creationId="{CC126C91-7C0C-6F42-9D46-5E7987F64F9E}"/>
          </ac:spMkLst>
        </pc:spChg>
        <pc:spChg chg="mod">
          <ac:chgData name="Leonardo Martinez" userId="fe539cc542198a3d" providerId="LiveId" clId="{60F543D7-E865-4A4E-AC6B-DAFC99C098F3}" dt="2019-11-13T17:26:00.926" v="1135" actId="33524"/>
          <ac:spMkLst>
            <pc:docMk/>
            <pc:sldMk cId="2924419603" sldId="264"/>
            <ac:spMk id="3" creationId="{AB1B28E2-9323-B94E-9BC9-895B522A24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6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020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580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50775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880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533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5474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56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D291B17-9318-49DB-B28B-6E5994AE9581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8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9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9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0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9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0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5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4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9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2635B0-6989-43E8-B1D2-9EB7CA3FC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07" b="7823"/>
          <a:stretch/>
        </p:blipFill>
        <p:spPr>
          <a:xfrm>
            <a:off x="20" y="247651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ED229B-BE2E-2A4C-B51C-82559974F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1537810"/>
            <a:ext cx="3412067" cy="2138836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Crazy</a:t>
            </a:r>
            <a:r>
              <a:rPr lang="es-ES_tradnl" sz="7200" dirty="0">
                <a:solidFill>
                  <a:schemeClr val="bg1"/>
                </a:solidFill>
              </a:rPr>
              <a:t>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48053-633F-9141-B457-7AA643E11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825" y="3586729"/>
            <a:ext cx="3412067" cy="738820"/>
          </a:xfrm>
        </p:spPr>
        <p:txBody>
          <a:bodyPr>
            <a:normAutofit lnSpcReduction="10000"/>
          </a:bodyPr>
          <a:lstStyle/>
          <a:p>
            <a:r>
              <a:rPr lang="es-ES_tradnl" sz="2400" dirty="0">
                <a:solidFill>
                  <a:schemeClr val="bg1"/>
                </a:solidFill>
              </a:rPr>
              <a:t>CEO’ s: Emiliano García and Leonardo Martínez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BDD84-A0E9-0E44-AFA7-26AD9E2E2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074" y="3778045"/>
            <a:ext cx="1921524" cy="30799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6EFDB7-341F-F341-851E-C2A4B342A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531" y="3429000"/>
            <a:ext cx="1622153" cy="3229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94BC44-62F8-BA4B-9B48-346540D05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565" y="881689"/>
            <a:ext cx="1622153" cy="32074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1D387B-F204-D74E-BD2A-C578D48213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3651" y="1159608"/>
            <a:ext cx="1622153" cy="316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85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383C-DF4F-314F-BF2E-D444F1E2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s-ES_tradnl" sz="4400">
                <a:solidFill>
                  <a:srgbClr val="FFFFFF"/>
                </a:solidFill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3C124-F6C5-2242-A62A-B0396A266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es-ES_tradnl" sz="2000" dirty="0" err="1">
                <a:solidFill>
                  <a:srgbClr val="FFFFFF"/>
                </a:solidFill>
              </a:rPr>
              <a:t>Everyone</a:t>
            </a:r>
            <a:r>
              <a:rPr lang="es-ES_tradnl" sz="2000" dirty="0">
                <a:solidFill>
                  <a:srgbClr val="FFFFFF"/>
                </a:solidFill>
              </a:rPr>
              <a:t> </a:t>
            </a:r>
            <a:r>
              <a:rPr lang="es-ES_tradnl" sz="2000" dirty="0" err="1">
                <a:solidFill>
                  <a:srgbClr val="FFFFFF"/>
                </a:solidFill>
              </a:rPr>
              <a:t>likes</a:t>
            </a:r>
            <a:r>
              <a:rPr lang="es-ES_tradnl" sz="2000" dirty="0">
                <a:solidFill>
                  <a:srgbClr val="FFFFFF"/>
                </a:solidFill>
              </a:rPr>
              <a:t> </a:t>
            </a:r>
            <a:r>
              <a:rPr lang="es-ES_tradnl" sz="2000" dirty="0" err="1">
                <a:solidFill>
                  <a:srgbClr val="FFFFFF"/>
                </a:solidFill>
              </a:rPr>
              <a:t>Iphone</a:t>
            </a:r>
            <a:r>
              <a:rPr lang="es-ES_tradnl" sz="2000" dirty="0">
                <a:solidFill>
                  <a:srgbClr val="FFFFFF"/>
                </a:solidFill>
              </a:rPr>
              <a:t>, </a:t>
            </a:r>
            <a:r>
              <a:rPr lang="es-ES_tradnl" sz="2000" dirty="0" err="1">
                <a:solidFill>
                  <a:srgbClr val="FFFFFF"/>
                </a:solidFill>
              </a:rPr>
              <a:t>but</a:t>
            </a:r>
            <a:r>
              <a:rPr lang="es-ES_tradnl" sz="2000" dirty="0">
                <a:solidFill>
                  <a:srgbClr val="FFFFFF"/>
                </a:solidFill>
              </a:rPr>
              <a:t> </a:t>
            </a:r>
            <a:r>
              <a:rPr lang="es-ES_tradnl" sz="2000" dirty="0" err="1">
                <a:solidFill>
                  <a:srgbClr val="FFFFFF"/>
                </a:solidFill>
              </a:rPr>
              <a:t>they</a:t>
            </a:r>
            <a:r>
              <a:rPr lang="es-ES_tradnl" sz="2000" dirty="0">
                <a:solidFill>
                  <a:srgbClr val="FFFFFF"/>
                </a:solidFill>
              </a:rPr>
              <a:t> are </a:t>
            </a:r>
            <a:r>
              <a:rPr lang="es-ES_tradnl" sz="2000" dirty="0" err="1">
                <a:solidFill>
                  <a:srgbClr val="FFFFFF"/>
                </a:solidFill>
              </a:rPr>
              <a:t>fragile</a:t>
            </a:r>
            <a:r>
              <a:rPr lang="es-ES_tradnl" sz="2000" dirty="0">
                <a:solidFill>
                  <a:srgbClr val="FFFFFF"/>
                </a:solidFill>
              </a:rPr>
              <a:t>.</a:t>
            </a:r>
          </a:p>
          <a:p>
            <a:r>
              <a:rPr lang="es-ES_tradnl" sz="2000" dirty="0" err="1">
                <a:solidFill>
                  <a:srgbClr val="FFFFFF"/>
                </a:solidFill>
              </a:rPr>
              <a:t>Everyone</a:t>
            </a:r>
            <a:r>
              <a:rPr lang="es-ES_tradnl" sz="2000" dirty="0">
                <a:solidFill>
                  <a:srgbClr val="FFFFFF"/>
                </a:solidFill>
              </a:rPr>
              <a:t> </a:t>
            </a:r>
            <a:r>
              <a:rPr lang="es-ES_tradnl" sz="2000" dirty="0" err="1">
                <a:solidFill>
                  <a:srgbClr val="FFFFFF"/>
                </a:solidFill>
              </a:rPr>
              <a:t>wants</a:t>
            </a:r>
            <a:r>
              <a:rPr lang="es-ES_tradnl" sz="2000" dirty="0">
                <a:solidFill>
                  <a:srgbClr val="FFFFFF"/>
                </a:solidFill>
              </a:rPr>
              <a:t> to </a:t>
            </a:r>
            <a:r>
              <a:rPr lang="es-ES_tradnl" sz="2000" dirty="0" err="1">
                <a:solidFill>
                  <a:srgbClr val="FFFFFF"/>
                </a:solidFill>
              </a:rPr>
              <a:t>have</a:t>
            </a:r>
            <a:r>
              <a:rPr lang="es-ES_tradnl" sz="2000" dirty="0">
                <a:solidFill>
                  <a:srgbClr val="FFFFFF"/>
                </a:solidFill>
              </a:rPr>
              <a:t> </a:t>
            </a:r>
            <a:r>
              <a:rPr lang="es-ES_tradnl" sz="2000" dirty="0" err="1">
                <a:solidFill>
                  <a:srgbClr val="FFFFFF"/>
                </a:solidFill>
              </a:rPr>
              <a:t>cool</a:t>
            </a:r>
            <a:r>
              <a:rPr lang="es-ES_tradnl" sz="2000" dirty="0">
                <a:solidFill>
                  <a:srgbClr val="FFFFFF"/>
                </a:solidFill>
              </a:rPr>
              <a:t> case </a:t>
            </a:r>
            <a:r>
              <a:rPr lang="es-ES_tradnl" sz="2000" dirty="0" err="1">
                <a:solidFill>
                  <a:srgbClr val="FFFFFF"/>
                </a:solidFill>
              </a:rPr>
              <a:t>that</a:t>
            </a:r>
            <a:r>
              <a:rPr lang="es-ES_tradnl" sz="2000" dirty="0">
                <a:solidFill>
                  <a:srgbClr val="FFFFFF"/>
                </a:solidFill>
              </a:rPr>
              <a:t> </a:t>
            </a:r>
            <a:r>
              <a:rPr lang="es-ES_tradnl" sz="2000" dirty="0" err="1">
                <a:solidFill>
                  <a:srgbClr val="FFFFFF"/>
                </a:solidFill>
              </a:rPr>
              <a:t>resists</a:t>
            </a:r>
            <a:r>
              <a:rPr lang="es-ES_tradnl" sz="2000" dirty="0">
                <a:solidFill>
                  <a:srgbClr val="FFFFFF"/>
                </a:solidFill>
              </a:rPr>
              <a:t>.</a:t>
            </a:r>
          </a:p>
          <a:p>
            <a:r>
              <a:rPr lang="es-ES_tradnl" sz="2000" dirty="0" err="1">
                <a:solidFill>
                  <a:srgbClr val="FFFFFF"/>
                </a:solidFill>
              </a:rPr>
              <a:t>Very</a:t>
            </a:r>
            <a:r>
              <a:rPr lang="es-ES_tradnl" sz="2000" dirty="0">
                <a:solidFill>
                  <a:srgbClr val="FFFFFF"/>
                </a:solidFill>
              </a:rPr>
              <a:t> </a:t>
            </a:r>
            <a:r>
              <a:rPr lang="es-ES_tradnl" sz="2000" dirty="0" err="1">
                <a:solidFill>
                  <a:srgbClr val="FFFFFF"/>
                </a:solidFill>
              </a:rPr>
              <a:t>good</a:t>
            </a:r>
            <a:r>
              <a:rPr lang="es-ES_tradnl" sz="2000" dirty="0">
                <a:solidFill>
                  <a:srgbClr val="FFFFFF"/>
                </a:solidFill>
              </a:rPr>
              <a:t> </a:t>
            </a:r>
            <a:r>
              <a:rPr lang="es-ES_tradnl" sz="2000" dirty="0" err="1">
                <a:solidFill>
                  <a:srgbClr val="FFFFFF"/>
                </a:solidFill>
              </a:rPr>
              <a:t>service</a:t>
            </a:r>
            <a:endParaRPr lang="es-ES_tradnl" sz="2000" dirty="0">
              <a:solidFill>
                <a:srgbClr val="FFFFFF"/>
              </a:solidFill>
            </a:endParaRPr>
          </a:p>
          <a:p>
            <a:endParaRPr lang="es-ES_tradn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6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B41A-23F1-F942-BE79-744950AE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Company </a:t>
            </a:r>
            <a:r>
              <a:rPr lang="es-ES_tradnl" dirty="0" err="1"/>
              <a:t>Description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69EEE-AAF5-CE4D-A34F-8E7F0897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Protect</a:t>
            </a:r>
            <a:r>
              <a:rPr lang="es-ES_tradnl" dirty="0"/>
              <a:t> </a:t>
            </a:r>
            <a:r>
              <a:rPr lang="es-ES_tradnl" dirty="0" err="1"/>
              <a:t>something</a:t>
            </a:r>
            <a:r>
              <a:rPr lang="es-ES_tradnl" dirty="0"/>
              <a:t> </a:t>
            </a:r>
            <a:r>
              <a:rPr lang="es-ES_tradnl" dirty="0" err="1"/>
              <a:t>you</a:t>
            </a:r>
            <a:r>
              <a:rPr lang="es-ES_tradnl" dirty="0"/>
              <a:t> use </a:t>
            </a:r>
            <a:r>
              <a:rPr lang="es-ES_tradnl" dirty="0" err="1"/>
              <a:t>all</a:t>
            </a:r>
            <a:r>
              <a:rPr lang="es-ES_tradnl" dirty="0"/>
              <a:t> of the time: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Iphone</a:t>
            </a:r>
            <a:r>
              <a:rPr lang="es-ES_tradnl" dirty="0"/>
              <a:t>.</a:t>
            </a:r>
          </a:p>
          <a:p>
            <a:endParaRPr lang="es-ES_tradnl" dirty="0"/>
          </a:p>
          <a:p>
            <a:r>
              <a:rPr lang="es-ES_tradnl" dirty="0" err="1"/>
              <a:t>Protect</a:t>
            </a:r>
            <a:r>
              <a:rPr lang="es-ES_tradnl" dirty="0"/>
              <a:t> </a:t>
            </a:r>
            <a:r>
              <a:rPr lang="es-ES_tradnl" dirty="0" err="1"/>
              <a:t>it</a:t>
            </a:r>
            <a:r>
              <a:rPr lang="es-ES_tradnl" dirty="0"/>
              <a:t> in a </a:t>
            </a:r>
            <a:r>
              <a:rPr lang="es-ES_tradnl" dirty="0" err="1"/>
              <a:t>cool</a:t>
            </a:r>
            <a:r>
              <a:rPr lang="es-ES_tradnl" dirty="0"/>
              <a:t> </a:t>
            </a:r>
            <a:r>
              <a:rPr lang="es-ES_tradnl" dirty="0" err="1"/>
              <a:t>way</a:t>
            </a:r>
            <a:r>
              <a:rPr lang="es-ES_tradnl" dirty="0"/>
              <a:t>.</a:t>
            </a:r>
          </a:p>
          <a:p>
            <a:endParaRPr lang="es-ES_tradnl" dirty="0"/>
          </a:p>
          <a:p>
            <a:r>
              <a:rPr lang="es-ES_tradnl" dirty="0"/>
              <a:t>Great </a:t>
            </a:r>
            <a:r>
              <a:rPr lang="es-ES_tradnl" dirty="0" err="1"/>
              <a:t>inventory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a </a:t>
            </a:r>
            <a:r>
              <a:rPr lang="es-ES_tradnl" dirty="0" err="1"/>
              <a:t>lot</a:t>
            </a:r>
            <a:r>
              <a:rPr lang="es-ES_tradnl" dirty="0"/>
              <a:t> of </a:t>
            </a:r>
            <a:r>
              <a:rPr lang="es-ES_tradnl" dirty="0" err="1"/>
              <a:t>styles</a:t>
            </a:r>
            <a:r>
              <a:rPr lang="es-ES_tradnl" dirty="0"/>
              <a:t>.</a:t>
            </a:r>
          </a:p>
          <a:p>
            <a:endParaRPr lang="es-ES_tradnl" dirty="0"/>
          </a:p>
          <a:p>
            <a:r>
              <a:rPr lang="es-ES_tradnl" dirty="0" err="1"/>
              <a:t>Fast</a:t>
            </a:r>
            <a:r>
              <a:rPr lang="es-ES_tradnl" dirty="0"/>
              <a:t> 3 Day </a:t>
            </a:r>
            <a:r>
              <a:rPr lang="es-ES_tradnl" dirty="0" err="1"/>
              <a:t>delivery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467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8DE9-E15F-314D-A900-E29CFF7B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Market</a:t>
            </a:r>
            <a:r>
              <a:rPr lang="es-ES_tradnl" dirty="0"/>
              <a:t> </a:t>
            </a:r>
            <a:r>
              <a:rPr lang="es-ES_tradnl" dirty="0" err="1"/>
              <a:t>Analysis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0CA7A-3713-6449-9084-D8DD18425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 </a:t>
            </a:r>
            <a:r>
              <a:rPr lang="es-ES_tradnl" dirty="0" err="1"/>
              <a:t>lot</a:t>
            </a:r>
            <a:r>
              <a:rPr lang="es-ES_tradnl" dirty="0"/>
              <a:t> of </a:t>
            </a:r>
            <a:r>
              <a:rPr lang="es-ES_tradnl" dirty="0" err="1"/>
              <a:t>companies</a:t>
            </a:r>
            <a:r>
              <a:rPr lang="es-ES_tradnl" dirty="0"/>
              <a:t> </a:t>
            </a:r>
            <a:r>
              <a:rPr lang="es-ES_tradnl" dirty="0" err="1"/>
              <a:t>sell</a:t>
            </a:r>
            <a:r>
              <a:rPr lang="es-ES_tradnl" dirty="0"/>
              <a:t> cases.</a:t>
            </a:r>
          </a:p>
          <a:p>
            <a:r>
              <a:rPr lang="es-ES_tradnl" dirty="0" err="1"/>
              <a:t>We</a:t>
            </a:r>
            <a:r>
              <a:rPr lang="es-ES_tradnl" dirty="0"/>
              <a:t> </a:t>
            </a:r>
            <a:r>
              <a:rPr lang="es-ES_tradnl" dirty="0" err="1"/>
              <a:t>sell</a:t>
            </a:r>
            <a:r>
              <a:rPr lang="es-ES_tradnl" dirty="0"/>
              <a:t> </a:t>
            </a:r>
            <a:r>
              <a:rPr lang="es-ES_tradnl" dirty="0" err="1"/>
              <a:t>unique</a:t>
            </a:r>
            <a:r>
              <a:rPr lang="es-ES_tradnl" dirty="0"/>
              <a:t> cases.</a:t>
            </a:r>
          </a:p>
          <a:p>
            <a:r>
              <a:rPr lang="es-ES_tradnl" dirty="0" err="1"/>
              <a:t>Most</a:t>
            </a:r>
            <a:r>
              <a:rPr lang="es-ES_tradnl" dirty="0"/>
              <a:t> of Nuevo Laredo </a:t>
            </a:r>
            <a:r>
              <a:rPr lang="es-ES_tradnl" dirty="0" err="1"/>
              <a:t>have</a:t>
            </a:r>
            <a:r>
              <a:rPr lang="es-ES_tradnl" dirty="0"/>
              <a:t> </a:t>
            </a:r>
            <a:r>
              <a:rPr lang="es-ES_tradnl" dirty="0" err="1"/>
              <a:t>an</a:t>
            </a:r>
            <a:r>
              <a:rPr lang="es-ES_tradnl" dirty="0"/>
              <a:t> </a:t>
            </a:r>
            <a:r>
              <a:rPr lang="es-ES_tradnl" dirty="0" err="1"/>
              <a:t>Iphone</a:t>
            </a:r>
            <a:r>
              <a:rPr lang="es-ES_trad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432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EC09-A038-1B42-A28B-E9DF0972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Organization</a:t>
            </a:r>
            <a:r>
              <a:rPr lang="es-ES_tradnl" dirty="0"/>
              <a:t> and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235F-28FA-6C4C-A62E-56F3BCA19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Create</a:t>
            </a:r>
            <a:r>
              <a:rPr lang="es-ES_tradnl" dirty="0"/>
              <a:t> and </a:t>
            </a:r>
            <a:r>
              <a:rPr lang="es-ES_tradnl" dirty="0" err="1"/>
              <a:t>Design</a:t>
            </a:r>
            <a:r>
              <a:rPr lang="es-ES_tradnl" dirty="0"/>
              <a:t> Cases.</a:t>
            </a:r>
          </a:p>
          <a:p>
            <a:r>
              <a:rPr lang="es-ES_tradnl" dirty="0" err="1"/>
              <a:t>Offer</a:t>
            </a:r>
            <a:r>
              <a:rPr lang="es-ES_tradnl" dirty="0"/>
              <a:t> </a:t>
            </a:r>
            <a:r>
              <a:rPr lang="es-ES_tradnl" dirty="0" err="1"/>
              <a:t>catalog</a:t>
            </a:r>
            <a:r>
              <a:rPr lang="es-ES_tradnl" dirty="0"/>
              <a:t> and </a:t>
            </a:r>
            <a:r>
              <a:rPr lang="es-ES_tradnl" dirty="0" err="1"/>
              <a:t>market</a:t>
            </a:r>
            <a:r>
              <a:rPr lang="es-ES_tradnl" dirty="0"/>
              <a:t> of </a:t>
            </a:r>
            <a:r>
              <a:rPr lang="es-ES_tradnl" dirty="0" err="1"/>
              <a:t>supreme</a:t>
            </a:r>
            <a:r>
              <a:rPr lang="es-ES_tradnl" dirty="0"/>
              <a:t>.</a:t>
            </a:r>
          </a:p>
          <a:p>
            <a:r>
              <a:rPr lang="es-ES_tradnl" dirty="0"/>
              <a:t>Great </a:t>
            </a:r>
            <a:r>
              <a:rPr lang="es-ES_tradnl" dirty="0" err="1"/>
              <a:t>service</a:t>
            </a:r>
            <a:r>
              <a:rPr lang="es-ES_tradnl" dirty="0"/>
              <a:t> and </a:t>
            </a:r>
            <a:r>
              <a:rPr lang="es-ES_tradnl" dirty="0" err="1"/>
              <a:t>delivery</a:t>
            </a:r>
            <a:r>
              <a:rPr lang="es-ES_trad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902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9ACF-19AA-3C4D-B8A5-D5F69EB0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Service</a:t>
            </a:r>
            <a:r>
              <a:rPr lang="es-ES_tradnl" dirty="0"/>
              <a:t> </a:t>
            </a:r>
            <a:r>
              <a:rPr lang="es-ES_tradnl" dirty="0" err="1"/>
              <a:t>or</a:t>
            </a:r>
            <a:r>
              <a:rPr lang="es-ES_tradnl" dirty="0"/>
              <a:t> </a:t>
            </a:r>
            <a:r>
              <a:rPr lang="es-ES_tradnl" dirty="0" err="1"/>
              <a:t>product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C2A93-0593-F849-8323-B70D9D663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Service</a:t>
            </a:r>
            <a:r>
              <a:rPr lang="es-ES_tradnl" dirty="0"/>
              <a:t> of </a:t>
            </a:r>
            <a:r>
              <a:rPr lang="es-ES_tradnl" dirty="0" err="1"/>
              <a:t>delivery</a:t>
            </a:r>
            <a:r>
              <a:rPr lang="es-ES_tradnl" dirty="0"/>
              <a:t>.</a:t>
            </a:r>
          </a:p>
          <a:p>
            <a:r>
              <a:rPr lang="es-ES_tradnl" dirty="0"/>
              <a:t>New </a:t>
            </a:r>
            <a:r>
              <a:rPr lang="es-ES_tradnl" dirty="0" err="1"/>
              <a:t>Products</a:t>
            </a:r>
            <a:r>
              <a:rPr lang="es-ES_tradnl" dirty="0"/>
              <a:t>.</a:t>
            </a:r>
          </a:p>
          <a:p>
            <a:r>
              <a:rPr lang="es-ES_tradnl" dirty="0" err="1"/>
              <a:t>Quality</a:t>
            </a:r>
            <a:r>
              <a:rPr lang="es-ES_tradnl" dirty="0"/>
              <a:t> and durable. </a:t>
            </a:r>
          </a:p>
        </p:txBody>
      </p:sp>
    </p:spTree>
    <p:extLst>
      <p:ext uri="{BB962C8B-B14F-4D97-AF65-F5344CB8AC3E}">
        <p14:creationId xmlns:p14="http://schemas.microsoft.com/office/powerpoint/2010/main" val="369800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2EB5-05B7-7A42-BCF9-DD0ED239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Marketing and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1281A-1F15-2D4F-9AFC-ECE848A89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6893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9532-A27F-9949-A9AF-8B4D9B23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Funding</a:t>
            </a:r>
            <a:r>
              <a:rPr lang="es-ES_tradnl" dirty="0"/>
              <a:t> </a:t>
            </a:r>
            <a:r>
              <a:rPr lang="es-ES_tradnl" dirty="0" err="1"/>
              <a:t>Request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50353-4048-8442-9518-183C6F1BB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SWOT</a:t>
            </a:r>
          </a:p>
          <a:p>
            <a:r>
              <a:rPr lang="es-ES_tradnl" dirty="0" err="1"/>
              <a:t>Strenght</a:t>
            </a:r>
            <a:endParaRPr lang="es-ES_tradnl" dirty="0"/>
          </a:p>
          <a:p>
            <a:r>
              <a:rPr lang="es-ES_tradnl" dirty="0" err="1"/>
              <a:t>Weakness</a:t>
            </a:r>
            <a:endParaRPr lang="es-ES_tradnl" dirty="0"/>
          </a:p>
          <a:p>
            <a:r>
              <a:rPr lang="es-ES_tradnl" dirty="0" err="1"/>
              <a:t>Opportunities</a:t>
            </a:r>
            <a:endParaRPr lang="es-ES_tradnl" dirty="0"/>
          </a:p>
          <a:p>
            <a:r>
              <a:rPr lang="es-ES_tradnl" dirty="0" err="1"/>
              <a:t>Threats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01936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6C91-7C0C-6F42-9D46-5E7987F6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B28E2-9323-B94E-9BC9-895B522A2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20-30 Dollars for the consumers</a:t>
            </a:r>
          </a:p>
          <a:p>
            <a:r>
              <a:rPr lang="en-US" dirty="0"/>
              <a:t>For us it costs about 10-20 dollars, so we must sell it 20-30 dollars</a:t>
            </a:r>
          </a:p>
          <a:p>
            <a:r>
              <a:rPr lang="en-US" dirty="0"/>
              <a:t>We are going to win about 10-15 dollars per case</a:t>
            </a:r>
          </a:p>
        </p:txBody>
      </p:sp>
    </p:spTree>
    <p:extLst>
      <p:ext uri="{BB962C8B-B14F-4D97-AF65-F5344CB8AC3E}">
        <p14:creationId xmlns:p14="http://schemas.microsoft.com/office/powerpoint/2010/main" val="292441960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165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Crazy Cases</vt:lpstr>
      <vt:lpstr>Executive Summary</vt:lpstr>
      <vt:lpstr>Company Description</vt:lpstr>
      <vt:lpstr>Market Analysis</vt:lpstr>
      <vt:lpstr>Organization and Management</vt:lpstr>
      <vt:lpstr>Service or product</vt:lpstr>
      <vt:lpstr>Marketing and sales</vt:lpstr>
      <vt:lpstr>Funding Request</vt:lpstr>
      <vt:lpstr>Financial Projections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Crazy Cases</dc:title>
  <dc:creator>Leonardo Martinez</dc:creator>
  <cp:lastModifiedBy>Leonardo Martinez</cp:lastModifiedBy>
  <cp:revision>1</cp:revision>
  <dcterms:created xsi:type="dcterms:W3CDTF">2019-11-13T17:04:29Z</dcterms:created>
  <dcterms:modified xsi:type="dcterms:W3CDTF">2019-11-13T17:26:10Z</dcterms:modified>
</cp:coreProperties>
</file>