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8" r:id="rId12"/>
    <p:sldId id="269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5B8-E610-4893-BD6D-D79589F92D5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E5-FF2E-47B7-91F8-8935D6F047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1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5B8-E610-4893-BD6D-D79589F92D5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E5-FF2E-47B7-91F8-8935D6F04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5B8-E610-4893-BD6D-D79589F92D5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E5-FF2E-47B7-91F8-8935D6F04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8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5B8-E610-4893-BD6D-D79589F92D5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E5-FF2E-47B7-91F8-8935D6F04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8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5B8-E610-4893-BD6D-D79589F92D5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E5-FF2E-47B7-91F8-8935D6F047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5B8-E610-4893-BD6D-D79589F92D5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E5-FF2E-47B7-91F8-8935D6F04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35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5B8-E610-4893-BD6D-D79589F92D5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E5-FF2E-47B7-91F8-8935D6F04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82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5B8-E610-4893-BD6D-D79589F92D5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E5-FF2E-47B7-91F8-8935D6F04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5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5B8-E610-4893-BD6D-D79589F92D5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E5-FF2E-47B7-91F8-8935D6F04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ECD5B8-E610-4893-BD6D-D79589F92D5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A18E5-FF2E-47B7-91F8-8935D6F04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2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5B8-E610-4893-BD6D-D79589F92D5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E5-FF2E-47B7-91F8-8935D6F04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6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ECD5B8-E610-4893-BD6D-D79589F92D5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4A18E5-FF2E-47B7-91F8-8935D6F047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FCE6-CBDD-4E53-8F10-E82779D21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20" y="1021998"/>
            <a:ext cx="10058400" cy="3566160"/>
          </a:xfrm>
        </p:spPr>
        <p:txBody>
          <a:bodyPr>
            <a:normAutofit/>
          </a:bodyPr>
          <a:lstStyle/>
          <a:p>
            <a:r>
              <a:rPr lang="en-US" b="1" dirty="0"/>
              <a:t>A STOCHASTIC PROCESS FOR WORD FREQUENCY</a:t>
            </a:r>
            <a:br>
              <a:rPr lang="en-US" b="1" dirty="0"/>
            </a:br>
            <a:r>
              <a:rPr lang="en-US" b="1" dirty="0"/>
              <a:t>DISTRIBUTIONS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AE514-E10A-47E3-B8BF-E8491BFA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366281"/>
            <a:ext cx="9144000" cy="2133599"/>
          </a:xfrm>
        </p:spPr>
        <p:txBody>
          <a:bodyPr>
            <a:noAutofit/>
          </a:bodyPr>
          <a:lstStyle/>
          <a:p>
            <a:r>
              <a:rPr lang="en-US" dirty="0"/>
              <a:t>Nama </a:t>
            </a:r>
            <a:r>
              <a:rPr lang="en-US" dirty="0" err="1"/>
              <a:t>Kelompok</a:t>
            </a:r>
            <a:r>
              <a:rPr lang="en-US" dirty="0"/>
              <a:t> :</a:t>
            </a:r>
          </a:p>
          <a:p>
            <a:r>
              <a:rPr lang="en-US" dirty="0"/>
              <a:t>Hosea </a:t>
            </a:r>
            <a:r>
              <a:rPr lang="en-US" dirty="0" err="1"/>
              <a:t>Yoarana</a:t>
            </a:r>
            <a:r>
              <a:rPr lang="en-US" dirty="0"/>
              <a:t> (1706042913)</a:t>
            </a:r>
          </a:p>
          <a:p>
            <a:r>
              <a:rPr lang="en-US" dirty="0"/>
              <a:t>Leonardus Wijaya (1706042945)</a:t>
            </a:r>
          </a:p>
          <a:p>
            <a:r>
              <a:rPr lang="en-US" dirty="0"/>
              <a:t>Nathanael Tristan </a:t>
            </a:r>
            <a:r>
              <a:rPr lang="en-US" dirty="0" err="1"/>
              <a:t>Bramantyo</a:t>
            </a:r>
            <a:r>
              <a:rPr lang="en-US" dirty="0"/>
              <a:t> (1706042900)</a:t>
            </a:r>
          </a:p>
        </p:txBody>
      </p:sp>
    </p:spTree>
    <p:extLst>
      <p:ext uri="{BB962C8B-B14F-4D97-AF65-F5344CB8AC3E}">
        <p14:creationId xmlns:p14="http://schemas.microsoft.com/office/powerpoint/2010/main" val="174202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E53-8C89-4262-987D-5663A23E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</a:t>
            </a:r>
            <a:r>
              <a:rPr lang="en-US" dirty="0" err="1"/>
              <a:t>dari</a:t>
            </a:r>
            <a:r>
              <a:rPr lang="en-US" dirty="0"/>
              <a:t> Markovian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0B29-4CB0-4257-A51C-9F29A56E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string A b a c a c a </a:t>
            </a:r>
            <a:r>
              <a:rPr lang="en-US" dirty="0" err="1"/>
              <a:t>a</a:t>
            </a:r>
            <a:r>
              <a:rPr lang="en-US" dirty="0"/>
              <a:t> b a c a b a b c a c a </a:t>
            </a:r>
            <a:r>
              <a:rPr lang="en-US" dirty="0" err="1"/>
              <a:t>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FEB16F7-B1F2-4DAD-8D08-0A548DA081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46"/>
          <a:stretch/>
        </p:blipFill>
        <p:spPr>
          <a:xfrm>
            <a:off x="2420759" y="2384366"/>
            <a:ext cx="6710715" cy="26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0419-DABD-466A-AAC4-AE3B29CE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0565-52D0-4F40-B191-068944FE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Kita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teori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, kata, dan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asli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Bahasa </a:t>
            </a:r>
            <a:r>
              <a:rPr lang="en-US" sz="2400" dirty="0" err="1"/>
              <a:t>inggris</a:t>
            </a:r>
            <a:r>
              <a:rPr lang="en-US" sz="2400" dirty="0"/>
              <a:t>(alphabet).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file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.txt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ditunjukkan</a:t>
            </a:r>
            <a:r>
              <a:rPr lang="en-US" sz="2400" dirty="0"/>
              <a:t> progress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oleh Shannon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zero-order, first-order, </a:t>
            </a:r>
            <a:r>
              <a:rPr lang="en-US" sz="2400" dirty="0" err="1"/>
              <a:t>dst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845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CCF1-0801-49B5-8BC1-17F0F610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Diagram </a:t>
            </a:r>
            <a:r>
              <a:rPr lang="en-US" dirty="0" err="1"/>
              <a:t>untuk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hurufnya</a:t>
            </a:r>
            <a:endParaRPr lang="en-US" dirty="0"/>
          </a:p>
        </p:txBody>
      </p:sp>
      <p:pic>
        <p:nvPicPr>
          <p:cNvPr id="4" name="Content Placeholder 3" descr="A picture containing sky, photo, object, outdoor&#10;&#10;Description automatically generated">
            <a:extLst>
              <a:ext uri="{FF2B5EF4-FFF2-40B4-BE49-F238E27FC236}">
                <a16:creationId xmlns:a16="http://schemas.microsoft.com/office/drawing/2014/main" id="{7FFCAC02-195E-42EA-B0C2-88CAD780DA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32" y="1866053"/>
            <a:ext cx="5146095" cy="44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0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C03E-F6EB-4826-9A05-CF62FAF2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41041-6667-4306-9B4F-F1EEA3E28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64" y="3541669"/>
            <a:ext cx="3895725" cy="419100"/>
          </a:xfr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AA74756F-748A-47C2-AE13-C909A05DF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36"/>
          <a:stretch/>
        </p:blipFill>
        <p:spPr>
          <a:xfrm>
            <a:off x="307810" y="1875772"/>
            <a:ext cx="3858793" cy="3707704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C9656CF5-630C-4A7A-A726-FFAB4F5107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25"/>
          <a:stretch/>
        </p:blipFill>
        <p:spPr>
          <a:xfrm>
            <a:off x="4166603" y="2226175"/>
            <a:ext cx="3858793" cy="30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5FF1-01DC-4BCA-BAB6-81A0B174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CEDB8C4-9C64-4D75-B647-585A4EE74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91"/>
          <a:stretch/>
        </p:blipFill>
        <p:spPr>
          <a:xfrm>
            <a:off x="1239032" y="2454353"/>
            <a:ext cx="4621387" cy="2137178"/>
          </a:xfrm>
        </p:spPr>
      </p:pic>
      <p:pic>
        <p:nvPicPr>
          <p:cNvPr id="6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C3618C8-7F28-4B31-B5E0-BC2C10044F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3"/>
          <a:stretch/>
        </p:blipFill>
        <p:spPr>
          <a:xfrm>
            <a:off x="5682641" y="1991004"/>
            <a:ext cx="4621387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152A-9260-47BC-8E6D-CA3B2E98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FE24-E1D3-4A05-A5D8-371F90C2C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STOCHASTIC PROCESS FOR WORD FREQUENCY DISTRIBUTIONS,1991, Harald </a:t>
            </a:r>
            <a:r>
              <a:rPr lang="en-US" dirty="0" err="1"/>
              <a:t>Baayen</a:t>
            </a:r>
            <a:r>
              <a:rPr lang="en-US" dirty="0"/>
              <a:t>, </a:t>
            </a:r>
            <a:r>
              <a:rPr lang="en-US" dirty="0" err="1"/>
              <a:t>Maz</a:t>
            </a:r>
            <a:r>
              <a:rPr lang="en-US" dirty="0"/>
              <a:t>-Planck-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fiir</a:t>
            </a:r>
            <a:r>
              <a:rPr lang="en-US" dirty="0"/>
              <a:t> </a:t>
            </a:r>
            <a:r>
              <a:rPr lang="en-US" dirty="0" err="1"/>
              <a:t>Psycholinguistik</a:t>
            </a:r>
            <a:r>
              <a:rPr lang="en-US" dirty="0"/>
              <a:t>.</a:t>
            </a:r>
          </a:p>
          <a:p>
            <a:r>
              <a:rPr lang="en-US" dirty="0"/>
              <a:t>A Mathematical Theory of Communication, 1948, C. E. SHANNON, Reprinted with corrections from The Bell System Technical Journal.</a:t>
            </a:r>
          </a:p>
          <a:p>
            <a:r>
              <a:rPr lang="en-US" dirty="0"/>
              <a:t>https://www.wordfrequency.info/free.asp?s=y</a:t>
            </a:r>
          </a:p>
          <a:p>
            <a:r>
              <a:rPr lang="en-US" dirty="0"/>
              <a:t>http://www.wordcount.org/main.php</a:t>
            </a:r>
          </a:p>
        </p:txBody>
      </p:sp>
    </p:spTree>
    <p:extLst>
      <p:ext uri="{BB962C8B-B14F-4D97-AF65-F5344CB8AC3E}">
        <p14:creationId xmlns:p14="http://schemas.microsoft.com/office/powerpoint/2010/main" val="201728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E46F-BD1D-407B-BD68-B4F9E707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</a:t>
            </a:r>
            <a:r>
              <a:rPr lang="en-US" dirty="0"/>
              <a:t> Distribution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44A7-CAF4-4F30-8C77-DDC87993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given some corpus of natural language utterances, the frequency of any word is inversely proportional to its rank in the frequency 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Where r = number of different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2248F-0E1A-404A-B1A7-002734843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9" t="45112" r="68665" b="48493"/>
          <a:stretch/>
        </p:blipFill>
        <p:spPr>
          <a:xfrm>
            <a:off x="1189972" y="2630466"/>
            <a:ext cx="1678487" cy="65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1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7F90-AF02-41E4-A897-245A73E6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CD8E-FA6B-4B6F-99DD-F63AC149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Landauer</a:t>
            </a:r>
            <a:r>
              <a:rPr lang="en-US" sz="2000" dirty="0"/>
              <a:t> and Streeter observed that (1) </a:t>
            </a:r>
            <a:r>
              <a:rPr lang="en-US" sz="2000" dirty="0" err="1"/>
              <a:t>highfrequency</a:t>
            </a:r>
            <a:r>
              <a:rPr lang="en-US" sz="2000" dirty="0"/>
              <a:t> words have more neighbors than </a:t>
            </a:r>
            <a:r>
              <a:rPr lang="en-US" sz="2000" dirty="0" err="1"/>
              <a:t>lowfrequency</a:t>
            </a:r>
            <a:r>
              <a:rPr lang="en-US" sz="2000" dirty="0"/>
              <a:t> words (the neighborhood density effect), and that (2) high-frequency words have higher-frequency neighbors than low-frequency words (the neighborhood frequency effect). </a:t>
            </a:r>
          </a:p>
          <a:p>
            <a:endParaRPr lang="en-US" sz="2000" dirty="0"/>
          </a:p>
        </p:txBody>
      </p:sp>
      <p:pic>
        <p:nvPicPr>
          <p:cNvPr id="4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4A594EF-A09B-43B6-808A-A5CE3E7CFB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66" y="2712877"/>
            <a:ext cx="4963334" cy="34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C2C0-0AB5-4F11-A901-4C69BFB6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1946-86F8-45D5-A1E1-C8CC8577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themselves, models of the kind proposed by </a:t>
            </a:r>
            <a:r>
              <a:rPr lang="en-US" sz="2400" dirty="0" err="1"/>
              <a:t>Zipf</a:t>
            </a:r>
            <a:r>
              <a:rPr lang="en-US" sz="2400" dirty="0"/>
              <a:t>, </a:t>
            </a:r>
            <a:r>
              <a:rPr lang="en-US" sz="2400" dirty="0" err="1"/>
              <a:t>Herdan</a:t>
            </a:r>
            <a:r>
              <a:rPr lang="en-US" sz="2400" dirty="0"/>
              <a:t> and Muller or </a:t>
            </a:r>
            <a:r>
              <a:rPr lang="en-US" sz="2400" dirty="0" err="1"/>
              <a:t>Sichel</a:t>
            </a:r>
            <a:r>
              <a:rPr lang="en-US" sz="2400" dirty="0"/>
              <a:t>, even though they may yield reasonable fits to particular word frequency distributions, have no bearing on the similarity relations in the lexicon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81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235B-E26C-4672-B49E-10C58C3A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Shannon and Weaver Model of communication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59742A-D93D-4D91-B74C-51120DA501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11" y="2001508"/>
            <a:ext cx="6927937" cy="31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1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newspaper&#10;&#10;Description automatically generated">
            <a:extLst>
              <a:ext uri="{FF2B5EF4-FFF2-40B4-BE49-F238E27FC236}">
                <a16:creationId xmlns:a16="http://schemas.microsoft.com/office/drawing/2014/main" id="{42F4A2B4-C6FF-4F41-995C-DDECBE04FF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37" y="597935"/>
            <a:ext cx="6588952" cy="2017119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A9312B9-00D8-4DFC-A2C0-8480F38725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1" y="597935"/>
            <a:ext cx="4529986" cy="56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3D1F-0F0A-4191-978F-E5956789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FA88-6554-4562-AC1C-0A987F8E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A8CDB9-0E9F-46BE-8CAF-E73AA54D6CF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9"/>
          <a:stretch/>
        </p:blipFill>
        <p:spPr>
          <a:xfrm>
            <a:off x="3005203" y="1845734"/>
            <a:ext cx="5775542" cy="278889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116A71-BA51-4620-8106-765E5C0DB23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12"/>
          <a:stretch/>
        </p:blipFill>
        <p:spPr>
          <a:xfrm>
            <a:off x="3208229" y="1161517"/>
            <a:ext cx="5775542" cy="46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1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8307-A174-4B40-BDF2-042EEDD6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Dari fig.1 dan fig.2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state diagram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918AE-46E2-4F8D-B30D-CC1775D505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14" y="1866762"/>
            <a:ext cx="6431371" cy="31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0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435A-CCAF-48AC-B47F-620F7DFC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Markovian Process 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4BC7-5337-4CD7-B509-719301E86D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80" y="1831931"/>
            <a:ext cx="6563639" cy="31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78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324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A STOCHASTIC PROCESS FOR WORD FREQUENCY DISTRIBUTIONS</vt:lpstr>
      <vt:lpstr>Zipf Distribution Law</vt:lpstr>
      <vt:lpstr>Problem</vt:lpstr>
      <vt:lpstr>Modelling</vt:lpstr>
      <vt:lpstr>Teori Shannon and Weaver Model of communication</vt:lpstr>
      <vt:lpstr>PowerPoint Presentation</vt:lpstr>
      <vt:lpstr>PowerPoint Presentation</vt:lpstr>
      <vt:lpstr>Dari fig.1 dan fig.2 dapat dibuat sebuah state diagram seperti berikut :</vt:lpstr>
      <vt:lpstr>Markovian Process </vt:lpstr>
      <vt:lpstr>State Machine dari Markovian Process</vt:lpstr>
      <vt:lpstr>Simulation</vt:lpstr>
      <vt:lpstr>State Diagram untuk yang digunakan untuk setiap hurufnya</vt:lpstr>
      <vt:lpstr>Source Code</vt:lpstr>
      <vt:lpstr>Result</vt:lpstr>
      <vt:lpstr>References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STOCHASTIC PROCESS FOR WORD FREQUENCY DISTRIBUTIONS</dc:title>
  <dc:creator>Leonardus Wijaya</dc:creator>
  <cp:lastModifiedBy>Leonardus Wijaya</cp:lastModifiedBy>
  <cp:revision>5</cp:revision>
  <dcterms:created xsi:type="dcterms:W3CDTF">2019-11-22T06:36:58Z</dcterms:created>
  <dcterms:modified xsi:type="dcterms:W3CDTF">2019-11-22T07:13:42Z</dcterms:modified>
</cp:coreProperties>
</file>