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01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1629-BB18-4141-8EBB-9A67D958E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B2506-A028-C941-A194-E47FED5A9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9DAE-4F2A-5248-BA91-0D4D7BF8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26F5-18BB-8F40-BFFF-35878460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84A3-D716-D741-84F1-D27BD137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2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15FC-918F-314A-8241-4228F819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1703-8247-6946-B945-89DD29A6C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5CFF-DC78-8549-88DE-E99E8828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33BD7-C16B-0D41-BD0B-0D8D4FA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AF104-C485-EC4E-AE74-6517162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8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CA8B2F-2348-3B4F-9DF2-00CDD8F98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4DD02-2A4F-974A-AE06-4267F7B2B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487E3-46E7-564A-8B8E-05C566AF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872D8-3437-C444-AFAF-71E183A7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DF93E-D571-4E41-9FB4-99721ABE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95E8-63FC-D640-8934-67B00BB8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D840-2DAF-8341-81A7-2BAB385B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6EB9-16E6-BE47-AA71-F2E85305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2987-8283-3842-BE2B-DBF44467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4CBF1-C365-1D40-9583-E1248322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6DFB-B004-F14A-A77F-FAD00749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1A5E-8E73-6446-BB6B-F4079FD1A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26AF1-AB4D-8946-863C-EE129622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B136-3EE0-AE43-BEE5-094E4A74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905DE-AA19-8645-B8DF-39410D7F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5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099B-642F-E247-AF43-0921589C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FDE2-3BEC-8643-B1B4-7C8229FF4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EFD60-D422-514F-9E6D-D2414FC8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61B87-D77C-6346-B5D8-CB4A09DA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F48E-1C13-9140-9154-88E1B050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8C226-C0B9-AC4F-8C7D-49222F08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3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C279-4A63-364C-9575-A7AA74E7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D2B71-1198-1142-BDC3-A7E0762A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D433E-92C4-7D49-9ED7-8A668C783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192903-2B23-5448-BF3E-DECB88E1A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DA813-E8EC-4041-95DE-12B1CECD0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EBA8C-7949-8F4B-BA47-EAED0C61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447071-89CD-5141-B12B-9901057F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5F9B5-8176-2B40-AFAB-52A657F6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7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7696-B3AE-4E43-AE95-3128A308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790E7-84AA-194E-8C65-89C3B038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0BA64-7F66-9F42-884F-F1F7412D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1C220-024A-8148-A83D-B64864FD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86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D9A41-DE71-D64F-9B27-3F723C93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1B46-D031-2944-AC31-80555BCF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96024-C55D-A04B-8619-1ACAB529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61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3198-6429-F54B-A377-F2A98587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32C4-8E84-AC4C-89D0-758840F2E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4D0CE-44B4-EE4C-AD3B-0A81ACCFC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A9448-D641-204D-B058-332C11C4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75644-4C5C-934E-B3EB-7B580E92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6510-BD71-B44A-870F-97E27C6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256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D093-DD21-B14E-9501-96B1DC32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3F0B1-9D7C-7B4C-92D7-78A5144E0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AF81-A211-AB43-8374-3A3DF29EC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559E-4A45-3E4B-9689-2E80644C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97E8A-825F-634D-88E2-85E9F0F6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28830-2BA5-F84E-8042-76662B71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8F043-9342-414F-B1A6-4B132A99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4AB38-DBB0-1D4D-8FC7-7BE0666D5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BE3D-18CD-7B41-8F50-B24AD303B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DFB56-0DAC-7142-B007-1A1D17CA53D0}" type="datetimeFigureOut">
              <a:rPr lang="en-GB" smtClean="0"/>
              <a:t>22/10/2019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F26C-69D4-1B45-B22C-81B067304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1F028-4E75-0B40-AE93-86E53758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C00C-C7BD-4242-B554-74D89FB71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23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4AA7-B3B7-614F-BD84-9E58A34D9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Virtual Compound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B3FD9-C83B-B34E-A901-590CBA9B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Computer Aided Drug Design </a:t>
            </a:r>
          </a:p>
        </p:txBody>
      </p:sp>
    </p:spTree>
    <p:extLst>
      <p:ext uri="{BB962C8B-B14F-4D97-AF65-F5344CB8AC3E}">
        <p14:creationId xmlns:p14="http://schemas.microsoft.com/office/powerpoint/2010/main" val="387927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>
            <a:extLst>
              <a:ext uri="{FF2B5EF4-FFF2-40B4-BE49-F238E27FC236}">
                <a16:creationId xmlns:a16="http://schemas.microsoft.com/office/drawing/2014/main" id="{D30AFAFE-7523-2F44-8AD6-E719AB082420}"/>
              </a:ext>
            </a:extLst>
          </p:cNvPr>
          <p:cNvSpPr/>
          <p:nvPr/>
        </p:nvSpPr>
        <p:spPr>
          <a:xfrm rot="5400000">
            <a:off x="7465586" y="1425387"/>
            <a:ext cx="1167427" cy="28398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First screening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8FF932-C093-C040-A100-86ABD3A5A407}"/>
              </a:ext>
            </a:extLst>
          </p:cNvPr>
          <p:cNvSpPr/>
          <p:nvPr/>
        </p:nvSpPr>
        <p:spPr>
          <a:xfrm>
            <a:off x="6629400" y="601895"/>
            <a:ext cx="171450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554ED9-4896-E945-8FB4-C6B02EAE6215}"/>
              </a:ext>
            </a:extLst>
          </p:cNvPr>
          <p:cNvSpPr/>
          <p:nvPr/>
        </p:nvSpPr>
        <p:spPr>
          <a:xfrm>
            <a:off x="9030972" y="1077790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F0C450-D91B-514D-82B1-5F7FF428768B}"/>
              </a:ext>
            </a:extLst>
          </p:cNvPr>
          <p:cNvSpPr/>
          <p:nvPr/>
        </p:nvSpPr>
        <p:spPr>
          <a:xfrm>
            <a:off x="7591425" y="560144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1CB84-7EE4-914B-B42C-107D83FD852E}"/>
              </a:ext>
            </a:extLst>
          </p:cNvPr>
          <p:cNvSpPr/>
          <p:nvPr/>
        </p:nvSpPr>
        <p:spPr>
          <a:xfrm>
            <a:off x="7940277" y="1085845"/>
            <a:ext cx="171450" cy="173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CB8F46-046C-1A4A-8397-AB03B7A1DFAF}"/>
              </a:ext>
            </a:extLst>
          </p:cNvPr>
          <p:cNvSpPr/>
          <p:nvPr/>
        </p:nvSpPr>
        <p:spPr>
          <a:xfrm>
            <a:off x="7497525" y="1615849"/>
            <a:ext cx="171450" cy="173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AC2B77C4-CAF0-AA48-B06C-7ADA07941194}"/>
              </a:ext>
            </a:extLst>
          </p:cNvPr>
          <p:cNvSpPr>
            <a:spLocks/>
          </p:cNvSpPr>
          <p:nvPr/>
        </p:nvSpPr>
        <p:spPr>
          <a:xfrm>
            <a:off x="8944572" y="1464366"/>
            <a:ext cx="172800" cy="172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4C993B38-AE0C-0E4E-A514-9644498F13C5}"/>
              </a:ext>
            </a:extLst>
          </p:cNvPr>
          <p:cNvSpPr>
            <a:spLocks/>
          </p:cNvSpPr>
          <p:nvPr/>
        </p:nvSpPr>
        <p:spPr>
          <a:xfrm>
            <a:off x="8553450" y="1114619"/>
            <a:ext cx="172800" cy="17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A7E4A525-D235-1B48-96AB-6B91F18C5546}"/>
              </a:ext>
            </a:extLst>
          </p:cNvPr>
          <p:cNvSpPr>
            <a:spLocks/>
          </p:cNvSpPr>
          <p:nvPr/>
        </p:nvSpPr>
        <p:spPr>
          <a:xfrm>
            <a:off x="8278575" y="398259"/>
            <a:ext cx="172800" cy="172800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187DE4A5-AE7E-574F-AACA-628787B64573}"/>
              </a:ext>
            </a:extLst>
          </p:cNvPr>
          <p:cNvSpPr>
            <a:spLocks/>
          </p:cNvSpPr>
          <p:nvPr/>
        </p:nvSpPr>
        <p:spPr>
          <a:xfrm>
            <a:off x="7160775" y="546015"/>
            <a:ext cx="172800" cy="172800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85BD9B24-AB67-414F-B147-9731667300AA}"/>
              </a:ext>
            </a:extLst>
          </p:cNvPr>
          <p:cNvSpPr>
            <a:spLocks/>
          </p:cNvSpPr>
          <p:nvPr/>
        </p:nvSpPr>
        <p:spPr>
          <a:xfrm>
            <a:off x="7868248" y="1542249"/>
            <a:ext cx="172800" cy="172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ABEF3872-9DCB-8C46-95A0-1429B3F5ACA6}"/>
              </a:ext>
            </a:extLst>
          </p:cNvPr>
          <p:cNvSpPr>
            <a:spLocks/>
          </p:cNvSpPr>
          <p:nvPr/>
        </p:nvSpPr>
        <p:spPr>
          <a:xfrm>
            <a:off x="6632810" y="1114619"/>
            <a:ext cx="172800" cy="172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39748FFD-0245-394F-B955-9FDE62A02B4D}"/>
              </a:ext>
            </a:extLst>
          </p:cNvPr>
          <p:cNvSpPr>
            <a:spLocks/>
          </p:cNvSpPr>
          <p:nvPr/>
        </p:nvSpPr>
        <p:spPr>
          <a:xfrm>
            <a:off x="8172450" y="1821095"/>
            <a:ext cx="172800" cy="172800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0E17196-177B-5C4B-A95B-E19F6029658B}"/>
              </a:ext>
            </a:extLst>
          </p:cNvPr>
          <p:cNvSpPr>
            <a:spLocks noChangeAspect="1"/>
          </p:cNvSpPr>
          <p:nvPr/>
        </p:nvSpPr>
        <p:spPr>
          <a:xfrm>
            <a:off x="6908005" y="1577017"/>
            <a:ext cx="172800" cy="172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6465408-E579-D64A-A4DA-8DCC871D3EDB}"/>
              </a:ext>
            </a:extLst>
          </p:cNvPr>
          <p:cNvSpPr>
            <a:spLocks noChangeAspect="1"/>
          </p:cNvSpPr>
          <p:nvPr/>
        </p:nvSpPr>
        <p:spPr>
          <a:xfrm>
            <a:off x="7641823" y="1995167"/>
            <a:ext cx="172800" cy="172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C78EDF0-C32F-0741-81B9-2FE4551F3B17}"/>
              </a:ext>
            </a:extLst>
          </p:cNvPr>
          <p:cNvSpPr>
            <a:spLocks noChangeAspect="1"/>
          </p:cNvSpPr>
          <p:nvPr/>
        </p:nvSpPr>
        <p:spPr>
          <a:xfrm>
            <a:off x="7814623" y="851251"/>
            <a:ext cx="172800" cy="172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1BACE6-BB28-9241-ACA6-F08228A83B42}"/>
              </a:ext>
            </a:extLst>
          </p:cNvPr>
          <p:cNvSpPr>
            <a:spLocks noChangeAspect="1"/>
          </p:cNvSpPr>
          <p:nvPr/>
        </p:nvSpPr>
        <p:spPr>
          <a:xfrm>
            <a:off x="8364975" y="904990"/>
            <a:ext cx="172800" cy="172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147F40-8EFD-194E-892E-FBD831178A93}"/>
              </a:ext>
            </a:extLst>
          </p:cNvPr>
          <p:cNvSpPr>
            <a:spLocks noChangeAspect="1"/>
          </p:cNvSpPr>
          <p:nvPr/>
        </p:nvSpPr>
        <p:spPr>
          <a:xfrm>
            <a:off x="7225029" y="1086438"/>
            <a:ext cx="172800" cy="17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98A0B0-C14A-B448-BF4A-E6AAE67283A1}"/>
              </a:ext>
            </a:extLst>
          </p:cNvPr>
          <p:cNvSpPr>
            <a:spLocks noChangeAspect="1"/>
          </p:cNvSpPr>
          <p:nvPr/>
        </p:nvSpPr>
        <p:spPr>
          <a:xfrm>
            <a:off x="9296400" y="1276601"/>
            <a:ext cx="172800" cy="172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gular Pentagon 31">
            <a:extLst>
              <a:ext uri="{FF2B5EF4-FFF2-40B4-BE49-F238E27FC236}">
                <a16:creationId xmlns:a16="http://schemas.microsoft.com/office/drawing/2014/main" id="{50FEEF42-202A-1B49-8901-CE4DF271C2FD}"/>
              </a:ext>
            </a:extLst>
          </p:cNvPr>
          <p:cNvSpPr/>
          <p:nvPr/>
        </p:nvSpPr>
        <p:spPr>
          <a:xfrm>
            <a:off x="7160775" y="1871219"/>
            <a:ext cx="172800" cy="1728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gular Pentagon 32">
            <a:extLst>
              <a:ext uri="{FF2B5EF4-FFF2-40B4-BE49-F238E27FC236}">
                <a16:creationId xmlns:a16="http://schemas.microsoft.com/office/drawing/2014/main" id="{C2D791E3-7F39-4D42-84A9-0AB29853BAD9}"/>
              </a:ext>
            </a:extLst>
          </p:cNvPr>
          <p:cNvSpPr/>
          <p:nvPr/>
        </p:nvSpPr>
        <p:spPr>
          <a:xfrm>
            <a:off x="7566418" y="1236398"/>
            <a:ext cx="172800" cy="172800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gular Pentagon 33">
            <a:extLst>
              <a:ext uri="{FF2B5EF4-FFF2-40B4-BE49-F238E27FC236}">
                <a16:creationId xmlns:a16="http://schemas.microsoft.com/office/drawing/2014/main" id="{EDF85E38-102C-B848-A746-3237562EFB11}"/>
              </a:ext>
            </a:extLst>
          </p:cNvPr>
          <p:cNvSpPr/>
          <p:nvPr/>
        </p:nvSpPr>
        <p:spPr>
          <a:xfrm>
            <a:off x="6950549" y="817597"/>
            <a:ext cx="172800" cy="172800"/>
          </a:xfrm>
          <a:prstGeom prst="pen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gular Pentagon 34">
            <a:extLst>
              <a:ext uri="{FF2B5EF4-FFF2-40B4-BE49-F238E27FC236}">
                <a16:creationId xmlns:a16="http://schemas.microsoft.com/office/drawing/2014/main" id="{4A3EF9C1-E71C-DC40-9BDB-0510A843E6E0}"/>
              </a:ext>
            </a:extLst>
          </p:cNvPr>
          <p:cNvSpPr/>
          <p:nvPr/>
        </p:nvSpPr>
        <p:spPr>
          <a:xfrm>
            <a:off x="8641122" y="1789839"/>
            <a:ext cx="172800" cy="17280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gular Pentagon 35">
            <a:extLst>
              <a:ext uri="{FF2B5EF4-FFF2-40B4-BE49-F238E27FC236}">
                <a16:creationId xmlns:a16="http://schemas.microsoft.com/office/drawing/2014/main" id="{4FFAB781-04A4-D747-9277-C1E85FED7C07}"/>
              </a:ext>
            </a:extLst>
          </p:cNvPr>
          <p:cNvSpPr/>
          <p:nvPr/>
        </p:nvSpPr>
        <p:spPr>
          <a:xfrm>
            <a:off x="8320010" y="1464366"/>
            <a:ext cx="172800" cy="172800"/>
          </a:xfrm>
          <a:prstGeom prst="pen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gular Pentagon 36">
            <a:extLst>
              <a:ext uri="{FF2B5EF4-FFF2-40B4-BE49-F238E27FC236}">
                <a16:creationId xmlns:a16="http://schemas.microsoft.com/office/drawing/2014/main" id="{08525DA0-6A72-8B4D-A931-500675BA6294}"/>
              </a:ext>
            </a:extLst>
          </p:cNvPr>
          <p:cNvSpPr/>
          <p:nvPr/>
        </p:nvSpPr>
        <p:spPr>
          <a:xfrm>
            <a:off x="8899050" y="618958"/>
            <a:ext cx="172800" cy="172800"/>
          </a:xfrm>
          <a:prstGeom prst="pen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0DB7D-99C8-F542-85AA-646238188000}"/>
              </a:ext>
            </a:extLst>
          </p:cNvPr>
          <p:cNvSpPr txBox="1"/>
          <p:nvPr/>
        </p:nvSpPr>
        <p:spPr>
          <a:xfrm>
            <a:off x="10058400" y="775885"/>
            <a:ext cx="167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Small molecule library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4D02F59-7F9D-C840-BE6B-A9560762C054}"/>
              </a:ext>
            </a:extLst>
          </p:cNvPr>
          <p:cNvSpPr/>
          <p:nvPr/>
        </p:nvSpPr>
        <p:spPr>
          <a:xfrm>
            <a:off x="9297750" y="398259"/>
            <a:ext cx="171450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FA6440-6C88-094D-BF02-6557EF56EA15}"/>
              </a:ext>
            </a:extLst>
          </p:cNvPr>
          <p:cNvSpPr/>
          <p:nvPr/>
        </p:nvSpPr>
        <p:spPr>
          <a:xfrm>
            <a:off x="7307501" y="3442712"/>
            <a:ext cx="171450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A12FE0-6915-7C49-8FF8-62BBFDFC7DEE}"/>
              </a:ext>
            </a:extLst>
          </p:cNvPr>
          <p:cNvSpPr/>
          <p:nvPr/>
        </p:nvSpPr>
        <p:spPr>
          <a:xfrm>
            <a:off x="8773122" y="3699798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ECC46-B098-3549-B904-28ED036C3592}"/>
              </a:ext>
            </a:extLst>
          </p:cNvPr>
          <p:cNvSpPr/>
          <p:nvPr/>
        </p:nvSpPr>
        <p:spPr>
          <a:xfrm>
            <a:off x="7615237" y="3873788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EFD219-D308-AD49-AB75-7FF6F043D1E8}"/>
              </a:ext>
            </a:extLst>
          </p:cNvPr>
          <p:cNvSpPr/>
          <p:nvPr/>
        </p:nvSpPr>
        <p:spPr>
          <a:xfrm>
            <a:off x="7700962" y="4296480"/>
            <a:ext cx="171450" cy="173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0B3118-10CD-1848-AB67-84B62AB0F65D}"/>
              </a:ext>
            </a:extLst>
          </p:cNvPr>
          <p:cNvSpPr/>
          <p:nvPr/>
        </p:nvSpPr>
        <p:spPr>
          <a:xfrm>
            <a:off x="8049814" y="3699798"/>
            <a:ext cx="171450" cy="173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662118-8250-8A44-9EA8-2D378B5BF1D1}"/>
              </a:ext>
            </a:extLst>
          </p:cNvPr>
          <p:cNvSpPr/>
          <p:nvPr/>
        </p:nvSpPr>
        <p:spPr>
          <a:xfrm>
            <a:off x="8398157" y="4154178"/>
            <a:ext cx="171450" cy="173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Pentagon 46">
            <a:extLst>
              <a:ext uri="{FF2B5EF4-FFF2-40B4-BE49-F238E27FC236}">
                <a16:creationId xmlns:a16="http://schemas.microsoft.com/office/drawing/2014/main" id="{6AF3733C-E1A0-7842-A11D-42901088CA79}"/>
              </a:ext>
            </a:extLst>
          </p:cNvPr>
          <p:cNvSpPr/>
          <p:nvPr/>
        </p:nvSpPr>
        <p:spPr>
          <a:xfrm rot="5400000">
            <a:off x="7530871" y="4289934"/>
            <a:ext cx="1140774" cy="23902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/>
              <a:t>Optimisation Screening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2B827E-F4F1-2A43-8EF3-686564F3EEA0}"/>
              </a:ext>
            </a:extLst>
          </p:cNvPr>
          <p:cNvSpPr txBox="1"/>
          <p:nvPr/>
        </p:nvSpPr>
        <p:spPr>
          <a:xfrm>
            <a:off x="10058400" y="3927148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Inhibitors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5AD3CD-70CF-B84D-895A-35028AAC824C}"/>
              </a:ext>
            </a:extLst>
          </p:cNvPr>
          <p:cNvSpPr/>
          <p:nvPr/>
        </p:nvSpPr>
        <p:spPr>
          <a:xfrm>
            <a:off x="8413041" y="6285751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F1D02A0-F786-8848-97F6-6679194B51F1}"/>
              </a:ext>
            </a:extLst>
          </p:cNvPr>
          <p:cNvSpPr/>
          <p:nvPr/>
        </p:nvSpPr>
        <p:spPr>
          <a:xfrm>
            <a:off x="7759302" y="6372746"/>
            <a:ext cx="171450" cy="173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D38D00-FE19-ED43-9CC5-568B38E92DDA}"/>
              </a:ext>
            </a:extLst>
          </p:cNvPr>
          <p:cNvSpPr txBox="1"/>
          <p:nvPr/>
        </p:nvSpPr>
        <p:spPr>
          <a:xfrm>
            <a:off x="10058400" y="617740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Validated leads</a:t>
            </a:r>
          </a:p>
        </p:txBody>
      </p:sp>
    </p:spTree>
    <p:extLst>
      <p:ext uri="{BB962C8B-B14F-4D97-AF65-F5344CB8AC3E}">
        <p14:creationId xmlns:p14="http://schemas.microsoft.com/office/powerpoint/2010/main" val="18922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Virtual Compound Screens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Compound Screens</dc:title>
  <dc:creator>Strömich, Léonie</dc:creator>
  <cp:lastModifiedBy>Strömich, Léonie</cp:lastModifiedBy>
  <cp:revision>5</cp:revision>
  <dcterms:created xsi:type="dcterms:W3CDTF">2019-10-22T15:00:10Z</dcterms:created>
  <dcterms:modified xsi:type="dcterms:W3CDTF">2019-10-22T15:56:49Z</dcterms:modified>
</cp:coreProperties>
</file>