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0D5C-2642-444C-93D1-13F0DCFA2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771E4-AA65-D447-8484-825C8D9C6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461D9-B3FC-E344-B05F-38FDEA51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5390-D915-1D4B-8798-0933D090EACC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0BABD-F7B8-004A-A434-1BDFD431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A3C8A-5C1D-954A-8624-89C5C462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5D7E-E4E8-F744-86C7-15187FA28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83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B6A6-CEFD-C449-ABC5-ABF78894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76D6B-29C5-0D40-B274-1897785FB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7C450-23A8-374D-BBCA-2AC9229C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5390-D915-1D4B-8798-0933D090EACC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511C-0BC2-DE46-A48D-3DF4C98C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356B2-3BB1-6E40-9E7A-9DF71D33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5D7E-E4E8-F744-86C7-15187FA28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69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3F03D-7185-B948-B7CD-FAD9706B8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5343B-5347-BC41-AACF-6060CC5CE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E79F9-581D-3D43-A57C-2E373A67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5390-D915-1D4B-8798-0933D090EACC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C85B4-9ABB-5349-B008-81950551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D45E6-B08E-BC41-8AC0-D0DD1DB1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5D7E-E4E8-F744-86C7-15187FA28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53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FEE8-1673-B649-A04E-F8112E3A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2CF67-1769-0840-80A9-9B761D5A0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6B0DC-72DC-0141-9248-079B80BC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5390-D915-1D4B-8798-0933D090EACC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95EEA-C95B-BF4C-A106-B801FF2F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E1BFF-358C-DF45-A77C-A7DB875F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5D7E-E4E8-F744-86C7-15187FA28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61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94E4-8F19-BA44-A378-B0B7E2C6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AE7FC-93B2-F14E-A296-B05221EA2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CC4B8-B192-7D46-A615-44823083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5390-D915-1D4B-8798-0933D090EACC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61B2-32C0-674F-B5BD-B5157320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4D3AA-2F80-5146-96BD-ACFDEE8D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5D7E-E4E8-F744-86C7-15187FA28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07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A5FA-8A09-A24E-A160-B05894D9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6B6B-ED40-ED4C-9ADE-B7D34C2B7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BE846-343C-774C-9B2F-8C8C387EB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82638-B062-A245-AE14-6397284A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5390-D915-1D4B-8798-0933D090EACC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B663E-D48A-674C-9750-2D260AC1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86AA1-8331-9945-AEE6-544161F0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5D7E-E4E8-F744-86C7-15187FA28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6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0966-5489-284F-941F-F02E1EC4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FFD39-B496-6745-B1DB-DCAA0D745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E4440-AE3C-F04E-81B5-97375A6B6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9C4E5-483A-EC4D-A5E4-0B3B8AE61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F7FB4-02F3-A147-9926-5E6B74B68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8EEDE-4D5E-7644-9522-FF04F24A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5390-D915-1D4B-8798-0933D090EACC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2B862A-9DBB-1341-9B4C-DCE621F2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03FAFE-E92E-1345-85C6-CD60E35B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5D7E-E4E8-F744-86C7-15187FA28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19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7C6E-EE09-F040-AE31-F09DD4CD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4E85F-2A1C-7145-B4C2-6385E769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5390-D915-1D4B-8798-0933D090EACC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AAEE2-7291-F043-B34B-F6785A8D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3A73D-0132-C84F-98B4-D8CBD44D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5D7E-E4E8-F744-86C7-15187FA28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69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44558-C3B1-4E41-A025-0ACCA024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5390-D915-1D4B-8798-0933D090EACC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63616-C333-AE49-804C-2BB52785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C6AAB-020D-B248-BA07-A42B6AFD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5D7E-E4E8-F744-86C7-15187FA28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5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D7AF-5594-744F-8D19-FBDFAFE4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E0C9D-DFD7-8B41-B1C0-7E84CF8AB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393A5-0248-D846-94C6-CE8F027E2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0250A-2EA9-BA40-BFE0-5E96DEDB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5390-D915-1D4B-8798-0933D090EACC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A3477-226C-9D4F-A960-DA21F5AB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568F0-147C-1949-99D0-6037D479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5D7E-E4E8-F744-86C7-15187FA28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45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9FCE-C640-044C-AB61-C8A3EE9D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BF3ED-EE40-BA46-AF28-261010C57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D35DC-9FC1-6E43-9FDE-6A397B1F8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2C32F-C570-9E4D-BDA9-48D21719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5390-D915-1D4B-8798-0933D090EACC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96A85-2205-0445-96AD-B3F7A2A7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31055-4546-3B40-BFCC-69C45D58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5D7E-E4E8-F744-86C7-15187FA28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91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D6BB3-65F2-A943-9BA0-767985A7A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D0582-152C-644F-8224-6202AB4E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1689-0C32-4041-8C36-EBF3F6238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F5390-D915-1D4B-8798-0933D090EACC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B6650-62ED-9947-8014-12174DA33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D4495-931F-C340-BA63-5E2CE4088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05D7E-E4E8-F744-86C7-15187FA28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35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705ADB-63A0-1343-A5DA-70DE1831D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Proteins as molecular machinery in cells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E6BC03-2F62-4B47-9D5D-600F3B508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Fulfilling a wide range of functions</a:t>
            </a:r>
          </a:p>
        </p:txBody>
      </p:sp>
    </p:spTree>
    <p:extLst>
      <p:ext uri="{BB962C8B-B14F-4D97-AF65-F5344CB8AC3E}">
        <p14:creationId xmlns:p14="http://schemas.microsoft.com/office/powerpoint/2010/main" val="85496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080894-EA3B-F34F-834E-35C97875E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Dysregulation of proteins leads to disease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2E0311B-38D0-704C-A053-4A679863E5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Example: Breast Cancer </a:t>
            </a:r>
          </a:p>
        </p:txBody>
      </p:sp>
    </p:spTree>
    <p:extLst>
      <p:ext uri="{BB962C8B-B14F-4D97-AF65-F5344CB8AC3E}">
        <p14:creationId xmlns:p14="http://schemas.microsoft.com/office/powerpoint/2010/main" val="243600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AC5817-7F95-1248-9E69-9431E1304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Finding new drugs against proteins to target disease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9831898-62DD-334E-BF3F-9FF4B5D9CA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23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005F72-C9F2-B945-BD73-2D2330E86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Compound library screenings to identify lead molecules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93E374-2641-214B-9EB1-7F68C9761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840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8F4D80-1839-7645-88A8-2706A801D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Computers can make this process a lot more efficient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5C56A87-2C7A-C04C-BC15-9F4DCC17B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0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5FEFB2-C9A6-2147-B63B-4091F728D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Here we plug in the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204C27-0353-604E-B062-739D3967D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55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9295-4ED1-064C-B023-7120D7AA0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Identified Lead compound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A51EB-E7A3-A542-AF7B-4CE9FBCAC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End point</a:t>
            </a:r>
          </a:p>
          <a:p>
            <a:r>
              <a:rPr lang="en-GB" dirty="0"/>
              <a:t>Link out to </a:t>
            </a:r>
            <a:r>
              <a:rPr lang="en-GB"/>
              <a:t>additional resources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482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62</Words>
  <Application>Microsoft Macintosh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Proteins as molecular machinery in cells </vt:lpstr>
      <vt:lpstr>Dysregulation of proteins leads to disease</vt:lpstr>
      <vt:lpstr>Finding new drugs against proteins to target disease</vt:lpstr>
      <vt:lpstr>Compound library screenings to identify lead molecules</vt:lpstr>
      <vt:lpstr>Computers can make this process a lot more efficient </vt:lpstr>
      <vt:lpstr>Here we plug in the code</vt:lpstr>
      <vt:lpstr>Identified Lead compound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Strömich, Léonie</dc:creator>
  <cp:lastModifiedBy>Strömich, Léonie</cp:lastModifiedBy>
  <cp:revision>3</cp:revision>
  <dcterms:created xsi:type="dcterms:W3CDTF">2019-10-22T13:58:20Z</dcterms:created>
  <dcterms:modified xsi:type="dcterms:W3CDTF">2019-10-22T14:05:05Z</dcterms:modified>
</cp:coreProperties>
</file>