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735a50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735a50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2ce58d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2ce58d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e03752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e03752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735a5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735a5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735a50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735a50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735a50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735a50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35a50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35a50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735a50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735a50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aeldung.com/java-lambda-excep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Exception handling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</a:t>
            </a:r>
            <a:r>
              <a:rPr lang="en-GB"/>
              <a:t>xceptions must be handled inside lambda expression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https://www.baeldung.com/java-lambda-exceptions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 what  Java Generics are and how to use them.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Autoboxing and Unboxing</a:t>
            </a:r>
            <a:endParaRPr sz="31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FF"/>
                </a:solidFill>
              </a:rPr>
              <a:t>Integer</a:t>
            </a:r>
            <a:r>
              <a:rPr lang="en-GB"/>
              <a:t> myValue = 2;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int myValue2 = myValue;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Automatic conversion from primitives to Objects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5150" y="1310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Benefits </a:t>
            </a:r>
            <a:r>
              <a:rPr lang="en-GB">
                <a:solidFill>
                  <a:srgbClr val="FFFFFF"/>
                </a:solidFill>
              </a:rPr>
              <a:t>of Java Lambdas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684675" y="463150"/>
            <a:ext cx="62793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3375" y="117175"/>
            <a:ext cx="641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Standard</a:t>
            </a:r>
            <a:r>
              <a:rPr lang="en-GB">
                <a:solidFill>
                  <a:srgbClr val="00FFFF"/>
                </a:solidFill>
              </a:rPr>
              <a:t>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AdditionCalculator implements 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4A86E8"/>
                </a:solidFill>
              </a:rPr>
              <a:t>return</a:t>
            </a:r>
            <a:r>
              <a:rPr lang="en-GB"/>
              <a:t> a + b;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new </a:t>
            </a:r>
            <a:r>
              <a:rPr lang="en-GB">
                <a:solidFill>
                  <a:srgbClr val="FF00FF"/>
                </a:solidFill>
              </a:rPr>
              <a:t>AdditionCalculator</a:t>
            </a:r>
            <a:r>
              <a:rPr lang="en-GB"/>
              <a:t>();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93375" y="117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Anonymous Inner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new 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() {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</a:t>
            </a: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 {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4A86E8"/>
                </a:solidFill>
              </a:rPr>
              <a:t>return</a:t>
            </a:r>
            <a:r>
              <a:rPr lang="en-GB"/>
              <a:t> a + b;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93375" y="117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Lambda Expression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(a, b) -&gt; a+b;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@FunctionalInterface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annotation</a:t>
            </a:r>
            <a:endParaRPr sz="3100"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Single Abstract Method</a:t>
            </a:r>
            <a:r>
              <a:rPr lang="en-GB"/>
              <a:t> </a:t>
            </a:r>
            <a:r>
              <a:rPr lang="en-GB">
                <a:solidFill>
                  <a:srgbClr val="00FFFF"/>
                </a:solidFill>
              </a:rPr>
              <a:t>(</a:t>
            </a:r>
            <a:r>
              <a:rPr lang="en-GB"/>
              <a:t>SAM</a:t>
            </a:r>
            <a:r>
              <a:rPr lang="en-GB">
                <a:solidFill>
                  <a:srgbClr val="00FFFF"/>
                </a:solidFill>
              </a:rPr>
              <a:t>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Package java.util.function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Informative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Compiler enforce </a:t>
            </a:r>
            <a:r>
              <a:rPr lang="en-GB">
                <a:solidFill>
                  <a:srgbClr val="FFFFFF"/>
                </a:solidFill>
              </a:rPr>
              <a:t>SAM</a:t>
            </a:r>
            <a:r>
              <a:rPr lang="en-GB">
                <a:solidFill>
                  <a:srgbClr val="00FF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Functional Interfaces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Reusable Functional Interfaces: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Function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BiFunction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Consumer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Predicate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Package java.util.function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