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e76d2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e76d2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735a50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735a50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e76d2e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e76d2e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2ce58d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2ce58d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e03752c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e03752c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735a50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1735a50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1735a50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1735a50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735a50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735a50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735a50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735a50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1735a50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1735a50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aeldung.com/java-lambda-excep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Lambda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Exception handling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</a:t>
            </a:r>
            <a:r>
              <a:rPr lang="en-GB"/>
              <a:t>xceptions must be handled inside lambda expression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https://www.baeldung.com/java-lambda-exceptions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0450" y="3182339"/>
            <a:ext cx="81231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 what  Java Lambda expressions are and how to use them.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425725" y="4616825"/>
            <a:ext cx="1396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Leon du Plessis</a:t>
            </a:r>
            <a:endParaRPr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Lambda</a:t>
            </a:r>
            <a:endParaRPr sz="31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Arrow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Short block of code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Similar to methods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Inputs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returns a value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anonymous function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parameter -&gt; expression</a:t>
            </a:r>
            <a:endParaRPr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(parameter1, parameter2) -&gt; expression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35150" y="1310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Benefits </a:t>
            </a:r>
            <a:r>
              <a:rPr lang="en-GB">
                <a:solidFill>
                  <a:srgbClr val="FFFFFF"/>
                </a:solidFill>
              </a:rPr>
              <a:t>of Java Lambdas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684675" y="463150"/>
            <a:ext cx="62793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function that can be created without belonging to any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using bulky anonymous class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Treat functionality as a method argument.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lambda expression can be passed around as if it was an object and can be executed on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Lambda expressions are a shorter way to write anonymous classes with only one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Cannot be affected by any mutable state or other side effects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93375" y="117175"/>
            <a:ext cx="641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 functionality by</a:t>
            </a:r>
            <a:r>
              <a:rPr lang="en-GB">
                <a:solidFill>
                  <a:srgbClr val="00FFFF"/>
                </a:solidFill>
              </a:rPr>
              <a:t> Standard</a:t>
            </a:r>
            <a:r>
              <a:rPr lang="en-GB">
                <a:solidFill>
                  <a:srgbClr val="00FFFF"/>
                </a:solidFill>
              </a:rPr>
              <a:t>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684675" y="870000"/>
            <a:ext cx="6279300" cy="3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AdditionCalculator implements 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4A86E8"/>
                </a:solidFill>
              </a:rPr>
              <a:t>return</a:t>
            </a:r>
            <a:r>
              <a:rPr lang="en-GB"/>
              <a:t> a + b;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DoCalculation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static void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main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String[] args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 = new </a:t>
            </a:r>
            <a:r>
              <a:rPr lang="en-GB">
                <a:solidFill>
                  <a:srgbClr val="FF00FF"/>
                </a:solidFill>
              </a:rPr>
              <a:t>AdditionCalculator</a:t>
            </a:r>
            <a:r>
              <a:rPr lang="en-GB"/>
              <a:t>();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.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10, 15</a:t>
            </a:r>
            <a:r>
              <a:rPr lang="en-GB"/>
              <a:t>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93375" y="117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 functionality by</a:t>
            </a:r>
            <a:r>
              <a:rPr lang="en-GB">
                <a:solidFill>
                  <a:srgbClr val="00FFFF"/>
                </a:solidFill>
              </a:rPr>
              <a:t> Anonymous Inner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684675" y="870000"/>
            <a:ext cx="6279300" cy="3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DoCalculation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static void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main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String[] args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 = new 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() {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</a:t>
            </a: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 {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4A86E8"/>
                </a:solidFill>
              </a:rPr>
              <a:t>return</a:t>
            </a:r>
            <a:r>
              <a:rPr lang="en-GB"/>
              <a:t> a + b;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.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10, 15</a:t>
            </a:r>
            <a:r>
              <a:rPr lang="en-GB"/>
              <a:t>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93375" y="117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 functionality by</a:t>
            </a:r>
            <a:r>
              <a:rPr lang="en-GB">
                <a:solidFill>
                  <a:srgbClr val="00FFFF"/>
                </a:solidFill>
              </a:rPr>
              <a:t> Lambda Expression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684675" y="870000"/>
            <a:ext cx="6279300" cy="3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Interface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Calculator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int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int a, int b</a:t>
            </a:r>
            <a:r>
              <a:rPr lang="en-GB"/>
              <a:t>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Class</a:t>
            </a:r>
            <a:r>
              <a:rPr lang="en-GB"/>
              <a:t> </a:t>
            </a:r>
            <a:r>
              <a:rPr lang="en-GB">
                <a:solidFill>
                  <a:srgbClr val="FF00FF"/>
                </a:solidFill>
              </a:rPr>
              <a:t>DoCalculation </a:t>
            </a:r>
            <a:r>
              <a:rPr lang="en-GB"/>
              <a:t>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public static void</a:t>
            </a:r>
            <a:r>
              <a:rPr lang="en-GB"/>
              <a:t> </a:t>
            </a:r>
            <a:r>
              <a:rPr lang="en-GB">
                <a:solidFill>
                  <a:srgbClr val="9900FF"/>
                </a:solidFill>
              </a:rPr>
              <a:t>main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String[] args</a:t>
            </a:r>
            <a:r>
              <a:rPr lang="en-GB"/>
              <a:t>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>
                <a:solidFill>
                  <a:srgbClr val="FF00FF"/>
                </a:solidFill>
              </a:rPr>
              <a:t>Calculator</a:t>
            </a:r>
            <a:r>
              <a:rPr lang="en-GB"/>
              <a:t> </a:t>
            </a: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 = (a, b) -&gt; a+b;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calc</a:t>
            </a:r>
            <a:r>
              <a:rPr lang="en-GB"/>
              <a:t>.</a:t>
            </a:r>
            <a:r>
              <a:rPr lang="en-GB">
                <a:solidFill>
                  <a:srgbClr val="9900FF"/>
                </a:solidFill>
              </a:rPr>
              <a:t>calculate</a:t>
            </a:r>
            <a:r>
              <a:rPr lang="en-GB"/>
              <a:t>(</a:t>
            </a:r>
            <a:r>
              <a:rPr lang="en-GB">
                <a:solidFill>
                  <a:srgbClr val="FFFFFF"/>
                </a:solidFill>
              </a:rPr>
              <a:t>10, 15</a:t>
            </a:r>
            <a:r>
              <a:rPr lang="en-GB"/>
              <a:t>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@FunctionalInterface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annotation</a:t>
            </a:r>
            <a:endParaRPr sz="3100"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Single Abstract Method</a:t>
            </a:r>
            <a:r>
              <a:rPr lang="en-GB"/>
              <a:t> </a:t>
            </a:r>
            <a:r>
              <a:rPr lang="en-GB">
                <a:solidFill>
                  <a:srgbClr val="00FFFF"/>
                </a:solidFill>
              </a:rPr>
              <a:t>(</a:t>
            </a:r>
            <a:r>
              <a:rPr lang="en-GB"/>
              <a:t>SAM</a:t>
            </a:r>
            <a:r>
              <a:rPr lang="en-GB">
                <a:solidFill>
                  <a:srgbClr val="00FFFF"/>
                </a:solidFill>
              </a:rPr>
              <a:t>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Package java.util.function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Informative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Compiler enforce </a:t>
            </a:r>
            <a:r>
              <a:rPr lang="en-GB">
                <a:solidFill>
                  <a:srgbClr val="FFFFFF"/>
                </a:solidFill>
              </a:rPr>
              <a:t>SAM</a:t>
            </a:r>
            <a:r>
              <a:rPr lang="en-GB">
                <a:solidFill>
                  <a:srgbClr val="00FF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Functional Interfaces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440775"/>
            <a:ext cx="3837000" cy="3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Reusable Functional Interfaces: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Function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BiFunction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Consumer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Predicate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FFFF"/>
                </a:solidFill>
              </a:rPr>
              <a:t>Package java.util.function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