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8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5C91-67B4-4CC5-853B-45AE315C02E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F24D-9006-4344-9E50-1375C2AC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1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99350" y="1199926"/>
            <a:ext cx="10383699" cy="3200847"/>
            <a:chOff x="313600" y="266476"/>
            <a:chExt cx="10383699" cy="320084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00" y="266476"/>
              <a:ext cx="10383699" cy="320084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95325" y="533400"/>
              <a:ext cx="4572000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5324" y="1266825"/>
              <a:ext cx="5838825" cy="504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5324" y="2128948"/>
              <a:ext cx="9839326" cy="504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5324" y="2836235"/>
              <a:ext cx="1285876" cy="504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화살표 8"/>
            <p:cNvSpPr/>
            <p:nvPr/>
          </p:nvSpPr>
          <p:spPr>
            <a:xfrm>
              <a:off x="5267325" y="533400"/>
              <a:ext cx="638175" cy="238125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화살표 9"/>
            <p:cNvSpPr/>
            <p:nvPr/>
          </p:nvSpPr>
          <p:spPr>
            <a:xfrm rot="18360177">
              <a:off x="5621400" y="944706"/>
              <a:ext cx="468188" cy="254390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5500" y="571639"/>
              <a:ext cx="2824163" cy="328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Change these to appropriate path</a:t>
              </a:r>
              <a:endParaRPr lang="ko-KR" altLang="en-US" sz="1200" dirty="0"/>
            </a:p>
          </p:txBody>
        </p:sp>
        <p:sp>
          <p:nvSpPr>
            <p:cNvPr id="13" name="왼쪽 화살표 12"/>
            <p:cNvSpPr/>
            <p:nvPr/>
          </p:nvSpPr>
          <p:spPr>
            <a:xfrm rot="18360177">
              <a:off x="7093734" y="1816354"/>
              <a:ext cx="468188" cy="254390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152553" y="1374509"/>
              <a:ext cx="3382097" cy="328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Copy and paste other machines fingerprint </a:t>
              </a:r>
              <a:endParaRPr lang="ko-KR" altLang="en-US" sz="1200" dirty="0"/>
            </a:p>
          </p:txBody>
        </p:sp>
        <p:sp>
          <p:nvSpPr>
            <p:cNvPr id="15" name="왼쪽 화살표 14"/>
            <p:cNvSpPr/>
            <p:nvPr/>
          </p:nvSpPr>
          <p:spPr>
            <a:xfrm>
              <a:off x="1981200" y="2944722"/>
              <a:ext cx="468188" cy="254390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72450" y="2907735"/>
              <a:ext cx="4161699" cy="328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Change these to appropriate port number and address</a:t>
              </a:r>
              <a:r>
                <a:rPr lang="en-US" altLang="ko-KR" sz="1200" dirty="0" smtClean="0"/>
                <a:t> 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4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90562" y="704850"/>
            <a:ext cx="7743825" cy="3257550"/>
            <a:chOff x="690562" y="704850"/>
            <a:chExt cx="7743825" cy="3257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2" y="704850"/>
              <a:ext cx="7743825" cy="32575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210049" y="2236161"/>
              <a:ext cx="3952876" cy="214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00550" y="2955257"/>
              <a:ext cx="3467100" cy="502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Set command Arguments. 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Authority -&gt; A00x/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torrc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Client -&gt;C00x/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torrc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왼쪽 화살표 6"/>
            <p:cNvSpPr/>
            <p:nvPr/>
          </p:nvSpPr>
          <p:spPr>
            <a:xfrm rot="5400000">
              <a:off x="5975683" y="2583782"/>
              <a:ext cx="421607" cy="238125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4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2017-02-23T06:19:55Z</dcterms:created>
  <dcterms:modified xsi:type="dcterms:W3CDTF">2017-02-23T08:49:25Z</dcterms:modified>
</cp:coreProperties>
</file>