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3" r:id="rId3"/>
    <p:sldId id="389" r:id="rId4"/>
    <p:sldId id="352" r:id="rId5"/>
    <p:sldId id="353" r:id="rId6"/>
    <p:sldId id="319" r:id="rId7"/>
    <p:sldId id="390" r:id="rId8"/>
    <p:sldId id="391" r:id="rId9"/>
    <p:sldId id="392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 showGuides="1">
      <p:cViewPr varScale="1">
        <p:scale>
          <a:sx n="67" d="100"/>
          <a:sy n="67" d="100"/>
        </p:scale>
        <p:origin x="8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/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/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/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336011" y="2680788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基于已知漏洞的漏洞扫描工具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90103" y="3377357"/>
            <a:ext cx="661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Vulnerability Scanning Tool Based on Known Vulnerability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05987" y="557487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报告人：陈力恒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75265" y="5974983"/>
            <a:ext cx="404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组员：陈力恒 万雷 蔡春芳 康艺霖</a:t>
            </a: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>
            <a:off x="-57654" y="3111500"/>
            <a:ext cx="16602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>
            <a:off x="10507794" y="3111500"/>
            <a:ext cx="1669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7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5439410" y="290472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45582" y="3668506"/>
              <a:ext cx="7008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D346A6F-A3EF-4452-9E91-2C67B6489A08}"/>
              </a:ext>
            </a:extLst>
          </p:cNvPr>
          <p:cNvSpPr txBox="1"/>
          <p:nvPr/>
        </p:nvSpPr>
        <p:spPr>
          <a:xfrm>
            <a:off x="5105987" y="557487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报告人：陈力恒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9F7B45-FB88-46DA-88CB-4FBE30CD92E7}"/>
              </a:ext>
            </a:extLst>
          </p:cNvPr>
          <p:cNvSpPr txBox="1"/>
          <p:nvPr/>
        </p:nvSpPr>
        <p:spPr>
          <a:xfrm>
            <a:off x="4075265" y="5974983"/>
            <a:ext cx="404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组员：陈力恒 万雷 蔡春芳 康艺霖</a:t>
            </a:r>
          </a:p>
        </p:txBody>
      </p:sp>
    </p:spTree>
    <p:extLst>
      <p:ext uri="{BB962C8B-B14F-4D97-AF65-F5344CB8AC3E}">
        <p14:creationId xmlns:p14="http://schemas.microsoft.com/office/powerpoint/2010/main" val="399743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51103D-5EA4-4390-ABE4-738E03DB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id="{82CA3CD9-A2DE-42D0-B8A2-AF9C9CD57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5" t="14949" r="16888" b="50809"/>
          <a:stretch/>
        </p:blipFill>
        <p:spPr bwMode="auto">
          <a:xfrm>
            <a:off x="169494" y="607575"/>
            <a:ext cx="5096341" cy="211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>
            <a:extLst>
              <a:ext uri="{FF2B5EF4-FFF2-40B4-BE49-F238E27FC236}">
                <a16:creationId xmlns:a16="http://schemas.microsoft.com/office/drawing/2014/main" id="{E941A69D-5AFC-486E-A2DB-335555859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8" t="14696" r="15616" b="53226"/>
          <a:stretch/>
        </p:blipFill>
        <p:spPr bwMode="auto">
          <a:xfrm>
            <a:off x="6273242" y="607575"/>
            <a:ext cx="5464700" cy="211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1">
            <a:extLst>
              <a:ext uri="{FF2B5EF4-FFF2-40B4-BE49-F238E27FC236}">
                <a16:creationId xmlns:a16="http://schemas.microsoft.com/office/drawing/2014/main" id="{EC477430-453F-4EC4-A521-97B90324D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t="7918" r="13591" b="44875"/>
          <a:stretch>
            <a:fillRect/>
          </a:stretch>
        </p:blipFill>
        <p:spPr bwMode="auto">
          <a:xfrm>
            <a:off x="6273241" y="3035481"/>
            <a:ext cx="5389331" cy="246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481139B-8DC5-4581-8EA2-C38B7ED2E55C}"/>
              </a:ext>
            </a:extLst>
          </p:cNvPr>
          <p:cNvSpPr/>
          <p:nvPr/>
        </p:nvSpPr>
        <p:spPr>
          <a:xfrm>
            <a:off x="238125" y="919262"/>
            <a:ext cx="5027710" cy="27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A38A16-B3EE-419C-AE6A-1A68EFD30CE3}"/>
              </a:ext>
            </a:extLst>
          </p:cNvPr>
          <p:cNvSpPr/>
          <p:nvPr/>
        </p:nvSpPr>
        <p:spPr>
          <a:xfrm>
            <a:off x="6273241" y="2190226"/>
            <a:ext cx="5389330" cy="210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E9E30F-7B8A-42D6-893E-5C0E7470C764}"/>
              </a:ext>
            </a:extLst>
          </p:cNvPr>
          <p:cNvSpPr/>
          <p:nvPr/>
        </p:nvSpPr>
        <p:spPr>
          <a:xfrm>
            <a:off x="6246516" y="3707411"/>
            <a:ext cx="5491426" cy="1797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CC4C5922-38C0-4A13-A9CA-8FA8A08579A9}"/>
              </a:ext>
            </a:extLst>
          </p:cNvPr>
          <p:cNvSpPr/>
          <p:nvPr/>
        </p:nvSpPr>
        <p:spPr>
          <a:xfrm>
            <a:off x="1098119" y="3707411"/>
            <a:ext cx="3239089" cy="1495278"/>
          </a:xfrm>
          <a:prstGeom prst="wedgeRectCallout">
            <a:avLst>
              <a:gd name="adj1" fmla="val 106713"/>
              <a:gd name="adj2" fmla="val -33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Modifications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定位（红框第一行，不准确）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”开头行）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”开头行，漏洞代码）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AB5CB7-E330-4F96-84B9-B275B4179832}"/>
              </a:ext>
            </a:extLst>
          </p:cNvPr>
          <p:cNvSpPr/>
          <p:nvPr/>
        </p:nvSpPr>
        <p:spPr>
          <a:xfrm>
            <a:off x="572920" y="161299"/>
            <a:ext cx="2735888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爬取已知漏洞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CD6882-22B3-49E5-A90C-8575FD9FBAA1}"/>
              </a:ext>
            </a:extLst>
          </p:cNvPr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B18901-CBA8-457B-AD8E-32B4299DBA05}"/>
              </a:ext>
            </a:extLst>
          </p:cNvPr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52A7BE5C-0F90-4FA5-AE2E-28C5DCC1CC7D}"/>
              </a:ext>
            </a:extLst>
          </p:cNvPr>
          <p:cNvSpPr/>
          <p:nvPr/>
        </p:nvSpPr>
        <p:spPr>
          <a:xfrm>
            <a:off x="2124740" y="2334546"/>
            <a:ext cx="2368136" cy="661651"/>
          </a:xfrm>
          <a:prstGeom prst="wedgeRectCallout">
            <a:avLst>
              <a:gd name="adj1" fmla="val -10309"/>
              <a:gd name="adj2" fmla="val -22237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一个已知漏洞，存储对应的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</p:txBody>
      </p:sp>
      <p:sp>
        <p:nvSpPr>
          <p:cNvPr id="25" name="对话气泡: 矩形 24">
            <a:extLst>
              <a:ext uri="{FF2B5EF4-FFF2-40B4-BE49-F238E27FC236}">
                <a16:creationId xmlns:a16="http://schemas.microsoft.com/office/drawing/2014/main" id="{A9A938B0-7A74-4EB1-B018-BCB99B3BA69E}"/>
              </a:ext>
            </a:extLst>
          </p:cNvPr>
          <p:cNvSpPr/>
          <p:nvPr/>
        </p:nvSpPr>
        <p:spPr>
          <a:xfrm>
            <a:off x="9747075" y="793988"/>
            <a:ext cx="2082975" cy="706849"/>
          </a:xfrm>
          <a:prstGeom prst="wedgeRectCallout">
            <a:avLst>
              <a:gd name="adj1" fmla="val -54861"/>
              <a:gd name="adj2" fmla="val 1455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Change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，路径作文件名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A02831B-96A6-4FCF-8D30-0D912F187A5F}"/>
              </a:ext>
            </a:extLst>
          </p:cNvPr>
          <p:cNvCxnSpPr>
            <a:cxnSpLocks/>
            <a:stCxn id="23" idx="1"/>
            <a:endCxn id="6148" idx="0"/>
          </p:cNvCxnSpPr>
          <p:nvPr/>
        </p:nvCxnSpPr>
        <p:spPr>
          <a:xfrm rot="10800000" flipH="1" flipV="1">
            <a:off x="6273241" y="2295263"/>
            <a:ext cx="2694666" cy="740218"/>
          </a:xfrm>
          <a:prstGeom prst="curvedConnector4">
            <a:avLst>
              <a:gd name="adj1" fmla="val -8483"/>
              <a:gd name="adj2" fmla="val 5709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084A314-E998-476D-9390-F89EB24D1FA2}"/>
              </a:ext>
            </a:extLst>
          </p:cNvPr>
          <p:cNvCxnSpPr>
            <a:cxnSpLocks/>
            <a:stCxn id="7" idx="3"/>
            <a:endCxn id="6147" idx="1"/>
          </p:cNvCxnSpPr>
          <p:nvPr/>
        </p:nvCxnSpPr>
        <p:spPr>
          <a:xfrm>
            <a:off x="5265835" y="1054644"/>
            <a:ext cx="1007407" cy="61104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75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4">
            <a:extLst>
              <a:ext uri="{FF2B5EF4-FFF2-40B4-BE49-F238E27FC236}">
                <a16:creationId xmlns:a16="http://schemas.microsoft.com/office/drawing/2014/main" id="{BDF26E35-3CDA-4A0A-8985-B9E21082C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 t="35143" r="46654" b="14507"/>
          <a:stretch/>
        </p:blipFill>
        <p:spPr bwMode="auto">
          <a:xfrm>
            <a:off x="169495" y="691871"/>
            <a:ext cx="4409006" cy="443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5">
            <a:extLst>
              <a:ext uri="{FF2B5EF4-FFF2-40B4-BE49-F238E27FC236}">
                <a16:creationId xmlns:a16="http://schemas.microsoft.com/office/drawing/2014/main" id="{F96EA037-3D59-4C05-B4E5-7BF08F98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 t="7677" r="6606" b="61813"/>
          <a:stretch>
            <a:fillRect/>
          </a:stretch>
        </p:blipFill>
        <p:spPr bwMode="auto">
          <a:xfrm>
            <a:off x="4741848" y="2837468"/>
            <a:ext cx="7272351" cy="2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291CA24-D20F-4D59-8F73-B6B0CC9A8273}"/>
              </a:ext>
            </a:extLst>
          </p:cNvPr>
          <p:cNvSpPr/>
          <p:nvPr/>
        </p:nvSpPr>
        <p:spPr>
          <a:xfrm>
            <a:off x="169495" y="3181949"/>
            <a:ext cx="2431205" cy="24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CB1CF9-E647-46CE-A88F-326BA3429136}"/>
              </a:ext>
            </a:extLst>
          </p:cNvPr>
          <p:cNvSpPr/>
          <p:nvPr/>
        </p:nvSpPr>
        <p:spPr>
          <a:xfrm>
            <a:off x="164024" y="4231659"/>
            <a:ext cx="2431205" cy="24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45991E-70F1-470B-96A9-1399BC55AFF5}"/>
              </a:ext>
            </a:extLst>
          </p:cNvPr>
          <p:cNvSpPr/>
          <p:nvPr/>
        </p:nvSpPr>
        <p:spPr>
          <a:xfrm>
            <a:off x="4714255" y="2806251"/>
            <a:ext cx="4137514" cy="227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9E5E6D-15B5-4B49-8751-76FDB89079B9}"/>
              </a:ext>
            </a:extLst>
          </p:cNvPr>
          <p:cNvSpPr/>
          <p:nvPr/>
        </p:nvSpPr>
        <p:spPr>
          <a:xfrm>
            <a:off x="4714255" y="3005286"/>
            <a:ext cx="4137514" cy="227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DB0AE0D-51F5-41D8-8E07-F3E43F144A0F}"/>
              </a:ext>
            </a:extLst>
          </p:cNvPr>
          <p:cNvSpPr/>
          <p:nvPr/>
        </p:nvSpPr>
        <p:spPr>
          <a:xfrm>
            <a:off x="572918" y="161299"/>
            <a:ext cx="413751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漏洞文件函数提取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F63110-FE1A-41A0-BB13-E2839E40A27F}"/>
              </a:ext>
            </a:extLst>
          </p:cNvPr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DB5063-D25D-46C5-AC16-7E81F66A0128}"/>
              </a:ext>
            </a:extLst>
          </p:cNvPr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4712D726-DF0E-4FD4-83D7-3DC9DBF0FAA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600700" y="2919901"/>
            <a:ext cx="2113555" cy="38557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65BA1602-BB7F-44FF-9EED-9D7459C6F6F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595229" y="3118936"/>
            <a:ext cx="2119026" cy="123624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60155DD-283C-4761-B404-EF7680397843}"/>
              </a:ext>
            </a:extLst>
          </p:cNvPr>
          <p:cNvSpPr txBox="1"/>
          <p:nvPr/>
        </p:nvSpPr>
        <p:spPr>
          <a:xfrm>
            <a:off x="5808199" y="990600"/>
            <a:ext cx="31390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Changed File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71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>
            <a:extLst>
              <a:ext uri="{FF2B5EF4-FFF2-40B4-BE49-F238E27FC236}">
                <a16:creationId xmlns:a16="http://schemas.microsoft.com/office/drawing/2014/main" id="{7808AC3D-4CF7-47C2-BA67-96877B8A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7698" r="2844" b="37224"/>
          <a:stretch>
            <a:fillRect/>
          </a:stretch>
        </p:blipFill>
        <p:spPr bwMode="auto">
          <a:xfrm>
            <a:off x="169494" y="776172"/>
            <a:ext cx="7751429" cy="468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2">
            <a:extLst>
              <a:ext uri="{FF2B5EF4-FFF2-40B4-BE49-F238E27FC236}">
                <a16:creationId xmlns:a16="http://schemas.microsoft.com/office/drawing/2014/main" id="{168C915E-E22F-4638-9D52-268A325F4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" t="12068" r="41650" b="75267"/>
          <a:stretch>
            <a:fillRect/>
          </a:stretch>
        </p:blipFill>
        <p:spPr bwMode="auto">
          <a:xfrm>
            <a:off x="6306532" y="1052992"/>
            <a:ext cx="5715974" cy="75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C298D74-A625-48E1-9667-760E4BFE0881}"/>
              </a:ext>
            </a:extLst>
          </p:cNvPr>
          <p:cNvSpPr/>
          <p:nvPr/>
        </p:nvSpPr>
        <p:spPr>
          <a:xfrm>
            <a:off x="169494" y="1937611"/>
            <a:ext cx="3488106" cy="1217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246CE9-33FE-4CC7-B7EC-2081B3261EF7}"/>
              </a:ext>
            </a:extLst>
          </p:cNvPr>
          <p:cNvSpPr/>
          <p:nvPr/>
        </p:nvSpPr>
        <p:spPr>
          <a:xfrm>
            <a:off x="169493" y="3376737"/>
            <a:ext cx="4760725" cy="2081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F028F7-A1F6-4665-A4B7-8BA404AE4C12}"/>
              </a:ext>
            </a:extLst>
          </p:cNvPr>
          <p:cNvSpPr/>
          <p:nvPr/>
        </p:nvSpPr>
        <p:spPr>
          <a:xfrm>
            <a:off x="6229852" y="959378"/>
            <a:ext cx="4724094" cy="277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F385F0-BC23-4857-8233-9F9DBC8D66A1}"/>
              </a:ext>
            </a:extLst>
          </p:cNvPr>
          <p:cNvSpPr/>
          <p:nvPr/>
        </p:nvSpPr>
        <p:spPr>
          <a:xfrm>
            <a:off x="6229852" y="1243842"/>
            <a:ext cx="5629068" cy="25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8EB798-890E-45CB-8148-771B44E6F5FA}"/>
              </a:ext>
            </a:extLst>
          </p:cNvPr>
          <p:cNvSpPr/>
          <p:nvPr/>
        </p:nvSpPr>
        <p:spPr>
          <a:xfrm>
            <a:off x="572920" y="161299"/>
            <a:ext cx="479918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D77819-B8AE-49C8-AD8A-38F815513A46}"/>
              </a:ext>
            </a:extLst>
          </p:cNvPr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4599FF-82CA-49E7-B83B-9377B55168BD}"/>
              </a:ext>
            </a:extLst>
          </p:cNvPr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FC4A0B9B-A626-4A43-8513-027B5E2A279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3657600" y="1098222"/>
            <a:ext cx="2572252" cy="144818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A0A2D0C2-F889-4A21-A47E-97BD4533A6F4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930218" y="1370919"/>
            <a:ext cx="1299634" cy="304650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06F884C-98D5-42B9-8BF2-5A3AB66C5594}"/>
              </a:ext>
            </a:extLst>
          </p:cNvPr>
          <p:cNvSpPr txBox="1"/>
          <p:nvPr/>
        </p:nvSpPr>
        <p:spPr>
          <a:xfrm>
            <a:off x="6874999" y="4528786"/>
            <a:ext cx="2935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Change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70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E659EE9-8E89-4C0B-959B-863D59D9811B}"/>
              </a:ext>
            </a:extLst>
          </p:cNvPr>
          <p:cNvSpPr/>
          <p:nvPr/>
        </p:nvSpPr>
        <p:spPr>
          <a:xfrm>
            <a:off x="572918" y="161298"/>
            <a:ext cx="434198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漏洞扫描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BF3C94-0EBA-4D9E-B4C9-21007BEBE51F}"/>
              </a:ext>
            </a:extLst>
          </p:cNvPr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88C652-CC49-47AA-948D-B6CDA7B90E63}"/>
              </a:ext>
            </a:extLst>
          </p:cNvPr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04</a:t>
            </a:r>
          </a:p>
        </p:txBody>
      </p:sp>
      <p:pic>
        <p:nvPicPr>
          <p:cNvPr id="2051" name="图片 7">
            <a:extLst>
              <a:ext uri="{FF2B5EF4-FFF2-40B4-BE49-F238E27FC236}">
                <a16:creationId xmlns:a16="http://schemas.microsoft.com/office/drawing/2014/main" id="{B8334AA4-01F5-44A3-B7D5-1F34C32A7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" t="7291" r="3333" b="6999"/>
          <a:stretch>
            <a:fillRect/>
          </a:stretch>
        </p:blipFill>
        <p:spPr bwMode="auto">
          <a:xfrm>
            <a:off x="169494" y="607576"/>
            <a:ext cx="5881530" cy="555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3">
            <a:extLst>
              <a:ext uri="{FF2B5EF4-FFF2-40B4-BE49-F238E27FC236}">
                <a16:creationId xmlns:a16="http://schemas.microsoft.com/office/drawing/2014/main" id="{61F085B7-F1D3-49E2-8765-98C8716B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7" t="25748" r="28664" b="4926"/>
          <a:stretch>
            <a:fillRect/>
          </a:stretch>
        </p:blipFill>
        <p:spPr bwMode="auto">
          <a:xfrm>
            <a:off x="6051024" y="607575"/>
            <a:ext cx="5971482" cy="477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9001023-F02A-43AF-BA73-23E41EAC6DAA}"/>
              </a:ext>
            </a:extLst>
          </p:cNvPr>
          <p:cNvSpPr/>
          <p:nvPr/>
        </p:nvSpPr>
        <p:spPr>
          <a:xfrm>
            <a:off x="97681" y="1791093"/>
            <a:ext cx="5784643" cy="53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8B16E7-F77D-4F65-B003-F2C20BC99FDD}"/>
              </a:ext>
            </a:extLst>
          </p:cNvPr>
          <p:cNvSpPr/>
          <p:nvPr/>
        </p:nvSpPr>
        <p:spPr>
          <a:xfrm>
            <a:off x="97682" y="4727925"/>
            <a:ext cx="5784644" cy="18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5B94F6-B5B2-4A03-9442-01BF94C735CC}"/>
              </a:ext>
            </a:extLst>
          </p:cNvPr>
          <p:cNvSpPr/>
          <p:nvPr/>
        </p:nvSpPr>
        <p:spPr>
          <a:xfrm>
            <a:off x="97682" y="5178010"/>
            <a:ext cx="5784644" cy="479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43C3E5-9285-4969-93F7-DDEC216FAB97}"/>
              </a:ext>
            </a:extLst>
          </p:cNvPr>
          <p:cNvSpPr/>
          <p:nvPr/>
        </p:nvSpPr>
        <p:spPr>
          <a:xfrm>
            <a:off x="6792283" y="1019666"/>
            <a:ext cx="5221917" cy="639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95B65A-424F-47B9-8B1A-DB4CE3DA0C82}"/>
              </a:ext>
            </a:extLst>
          </p:cNvPr>
          <p:cNvSpPr/>
          <p:nvPr/>
        </p:nvSpPr>
        <p:spPr>
          <a:xfrm>
            <a:off x="6792283" y="2328421"/>
            <a:ext cx="5221917" cy="639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48C64B-E967-45BC-82E2-31097511E33B}"/>
              </a:ext>
            </a:extLst>
          </p:cNvPr>
          <p:cNvSpPr/>
          <p:nvPr/>
        </p:nvSpPr>
        <p:spPr>
          <a:xfrm>
            <a:off x="6337303" y="1978842"/>
            <a:ext cx="5676897" cy="189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AA33035A-71C1-4D01-B942-F96D1AD96993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5882326" y="2073504"/>
            <a:ext cx="454977" cy="274513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F4B7FAF-66A8-4682-A0E0-F1BD014EF74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5882324" y="1339392"/>
            <a:ext cx="909959" cy="72036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1EF1F8-375D-4BDF-B07A-4AA2D81DD28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882326" y="2648147"/>
            <a:ext cx="909957" cy="276978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C8C0B82-9DA1-4B6A-B2B1-B49AAACD4558}"/>
              </a:ext>
            </a:extLst>
          </p:cNvPr>
          <p:cNvSpPr/>
          <p:nvPr/>
        </p:nvSpPr>
        <p:spPr>
          <a:xfrm>
            <a:off x="97681" y="1517547"/>
            <a:ext cx="5784644" cy="18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314AC8-0DC3-4E2B-B399-5A9BB3EBAFA1}"/>
              </a:ext>
            </a:extLst>
          </p:cNvPr>
          <p:cNvSpPr/>
          <p:nvPr/>
        </p:nvSpPr>
        <p:spPr>
          <a:xfrm>
            <a:off x="6337303" y="652014"/>
            <a:ext cx="5676897" cy="189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EC47A1E3-8F9C-48DD-B962-E2573DB61A06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882325" y="746676"/>
            <a:ext cx="454978" cy="86158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9850F7-F2DC-4937-9577-610B0D3E1C70}"/>
              </a:ext>
            </a:extLst>
          </p:cNvPr>
          <p:cNvSpPr txBox="1"/>
          <p:nvPr/>
        </p:nvSpPr>
        <p:spPr>
          <a:xfrm>
            <a:off x="0" y="5897912"/>
            <a:ext cx="7481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A/drivers/net/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/rtl8150.c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Change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Deletions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39A322-BFF2-4F69-B21F-8E5CC125969A}"/>
              </a:ext>
            </a:extLst>
          </p:cNvPr>
          <p:cNvSpPr txBox="1"/>
          <p:nvPr/>
        </p:nvSpPr>
        <p:spPr>
          <a:xfrm>
            <a:off x="7566695" y="5903893"/>
            <a:ext cx="46253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/drivers/net/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/rtl8150.c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37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E659EE9-8E89-4C0B-959B-863D59D9811B}"/>
              </a:ext>
            </a:extLst>
          </p:cNvPr>
          <p:cNvSpPr/>
          <p:nvPr/>
        </p:nvSpPr>
        <p:spPr>
          <a:xfrm>
            <a:off x="572918" y="161298"/>
            <a:ext cx="434198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漏洞扫描流程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BF3C94-0EBA-4D9E-B4C9-21007BEBE51F}"/>
              </a:ext>
            </a:extLst>
          </p:cNvPr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88C652-CC49-47AA-948D-B6CDA7B90E63}"/>
              </a:ext>
            </a:extLst>
          </p:cNvPr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05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56355A-AA1A-4778-A5C5-392A270EF88F}"/>
              </a:ext>
            </a:extLst>
          </p:cNvPr>
          <p:cNvSpPr txBox="1"/>
          <p:nvPr/>
        </p:nvSpPr>
        <p:spPr>
          <a:xfrm>
            <a:off x="2786062" y="2413338"/>
            <a:ext cx="6619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“匹配”一个系统（如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循环体：一个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Change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“匹配”系统“对应路径”的文件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循环体：一块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Modifications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“匹配”文件对应函数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漏洞代码按序出现函数中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（代码书写差异：如换行、空格下均能匹配）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存在漏洞</a:t>
            </a:r>
          </a:p>
        </p:txBody>
      </p:sp>
    </p:spTree>
    <p:extLst>
      <p:ext uri="{BB962C8B-B14F-4D97-AF65-F5344CB8AC3E}">
        <p14:creationId xmlns:p14="http://schemas.microsoft.com/office/powerpoint/2010/main" val="411429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E659EE9-8E89-4C0B-959B-863D59D9811B}"/>
              </a:ext>
            </a:extLst>
          </p:cNvPr>
          <p:cNvSpPr/>
          <p:nvPr/>
        </p:nvSpPr>
        <p:spPr>
          <a:xfrm>
            <a:off x="572918" y="161298"/>
            <a:ext cx="434198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意义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BF3C94-0EBA-4D9E-B4C9-21007BEBE51F}"/>
              </a:ext>
            </a:extLst>
          </p:cNvPr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88C652-CC49-47AA-948D-B6CDA7B90E63}"/>
              </a:ext>
            </a:extLst>
          </p:cNvPr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06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56355A-AA1A-4778-A5C5-392A270EF88F}"/>
              </a:ext>
            </a:extLst>
          </p:cNvPr>
          <p:cNvSpPr txBox="1"/>
          <p:nvPr/>
        </p:nvSpPr>
        <p:spPr>
          <a:xfrm>
            <a:off x="2786062" y="2413338"/>
            <a:ext cx="661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开发人员发现系统已知漏洞时，可以一键确定系统的哪些版本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存在该漏洞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08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14DD1C-CA2F-4060-881E-1F7ABE99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6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</TotalTime>
  <Words>217</Words>
  <Application>Microsoft Office PowerPoint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力恒 陈</cp:lastModifiedBy>
  <cp:revision>494</cp:revision>
  <dcterms:created xsi:type="dcterms:W3CDTF">2016-04-16T23:42:38Z</dcterms:created>
  <dcterms:modified xsi:type="dcterms:W3CDTF">2019-01-07T16:44:35Z</dcterms:modified>
</cp:coreProperties>
</file>