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6"/>
  </p:notesMasterIdLst>
  <p:handoutMasterIdLst>
    <p:handoutMasterId r:id="rId7"/>
  </p:handoutMasterIdLst>
  <p:sldIdLst>
    <p:sldId id="331" r:id="rId2"/>
    <p:sldId id="332" r:id="rId3"/>
    <p:sldId id="333" r:id="rId4"/>
    <p:sldId id="334" r:id="rId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E7BAA0C3-AB1D-45D9-803D-E243FA5164D1}">
          <p14:sldIdLst>
            <p14:sldId id="331"/>
            <p14:sldId id="332"/>
            <p14:sldId id="333"/>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357" autoAdjust="0"/>
  </p:normalViewPr>
  <p:slideViewPr>
    <p:cSldViewPr snapToGrid="0">
      <p:cViewPr varScale="1">
        <p:scale>
          <a:sx n="90" d="100"/>
          <a:sy n="90" d="100"/>
        </p:scale>
        <p:origin x="576" y="66"/>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77" d="100"/>
          <a:sy n="77" d="100"/>
        </p:scale>
        <p:origin x="4056"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FC64AA-C5FD-4A5C-B4B6-FF958CAD20A3}" type="datetime1">
              <a:rPr lang="es-ES" smtClean="0"/>
              <a:t>03/09/2021</a:t>
            </a:fld>
            <a:endParaRPr lang="es-ES" dirty="0"/>
          </a:p>
        </p:txBody>
      </p:sp>
      <p:sp>
        <p:nvSpPr>
          <p:cNvPr id="4" name="Marcador de pie de página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es-ES" smtClean="0"/>
              <a:t>‹Nº›</a:t>
            </a:fld>
            <a:endParaRPr lang="es-ES" dirty="0"/>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725720-2609-4E66-A20A-FACA23A87855}" type="datetime1">
              <a:rPr lang="es-ES" noProof="0" smtClean="0"/>
              <a:t>03/09/2021</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es-ES" noProof="0" smtClean="0"/>
              <a:t>‹Nº›</a:t>
            </a:fld>
            <a:endParaRPr lang="es-E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ángulo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0" name="Marcador de posición de imagen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1" name="Rectángulo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Rectángulo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5" name="Marcador de número de diapositiva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 name="Título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defRPr>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14" name="Rectángulo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1E4E414-B6BD-4D1C-8B04-2C146019C83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675120"/>
          </a:xfrm>
          <a:prstGeom prst="rect">
            <a:avLst/>
          </a:prstGeom>
        </p:spPr>
      </p:pic>
      <p:sp>
        <p:nvSpPr>
          <p:cNvPr id="7" name="Rectángulo 6">
            <a:extLst>
              <a:ext uri="{FF2B5EF4-FFF2-40B4-BE49-F238E27FC236}">
                <a16:creationId xmlns:a16="http://schemas.microsoft.com/office/drawing/2014/main" id="{E534608D-C188-4083-939B-7E4C2E6F03D5}"/>
              </a:ext>
            </a:extLst>
          </p:cNvPr>
          <p:cNvSpPr/>
          <p:nvPr userDrawn="1"/>
        </p:nvSpPr>
        <p:spPr>
          <a:xfrm>
            <a:off x="0" y="0"/>
            <a:ext cx="12192000"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lvl1pPr>
              <a:defRPr>
                <a:solidFill>
                  <a:schemeClr val="bg1"/>
                </a:solidFill>
              </a:defRPr>
            </a:lvl1pPr>
          </a:lstStyle>
          <a:p>
            <a:pPr rtl="0"/>
            <a:r>
              <a:rPr lang="es-ES" noProof="0" dirty="0"/>
              <a:t>Haga clic para modificar el estilo de título del patrón</a:t>
            </a:r>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solidFill>
                  <a:schemeClr val="bg1"/>
                </a:solidFill>
              </a:defRPr>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dirty="0"/>
              <a:t>Editar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08699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5DFDAB6-3042-46CA-98D0-0809B8E3AD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675120"/>
          </a:xfrm>
          <a:prstGeom prst="rect">
            <a:avLst/>
          </a:prstGeom>
        </p:spPr>
      </p:pic>
      <p:sp>
        <p:nvSpPr>
          <p:cNvPr id="8" name="Rectángulo 7">
            <a:extLst>
              <a:ext uri="{FF2B5EF4-FFF2-40B4-BE49-F238E27FC236}">
                <a16:creationId xmlns:a16="http://schemas.microsoft.com/office/drawing/2014/main" id="{F9348D1F-21E9-4D2D-A005-83FF80933B8E}"/>
              </a:ext>
            </a:extLst>
          </p:cNvPr>
          <p:cNvSpPr/>
          <p:nvPr userDrawn="1"/>
        </p:nvSpPr>
        <p:spPr>
          <a:xfrm>
            <a:off x="0" y="0"/>
            <a:ext cx="12192000"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dirty="0"/>
              <a:t>Editar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lvl1pPr>
              <a:defRPr>
                <a:solidFill>
                  <a:schemeClr val="bg1"/>
                </a:solidFill>
              </a:defRPr>
            </a:lvl1pPr>
          </a:lstStyle>
          <a:p>
            <a:pPr rtl="0"/>
            <a:r>
              <a:rPr lang="es-ES" noProof="0" dirty="0"/>
              <a:t>Haga clic para modificar el estilo de título del patrón</a:t>
            </a:r>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92267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a:extLst>
              <a:ext uri="{FF2B5EF4-FFF2-40B4-BE49-F238E27FC236}">
                <a16:creationId xmlns:a16="http://schemas.microsoft.com/office/drawing/2014/main" id="{3CFF9123-1F0C-4BD2-8233-FEE5B2A46612}"/>
              </a:ext>
            </a:extLst>
          </p:cNvPr>
          <p:cNvSpPr>
            <a:spLocks noGrp="1"/>
          </p:cNvSpPr>
          <p:nvPr>
            <p:ph type="ftr" sz="quarter" idx="13"/>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ítul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8" name="Subtítulo">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pie de página 2">
            <a:extLst>
              <a:ext uri="{FF2B5EF4-FFF2-40B4-BE49-F238E27FC236}">
                <a16:creationId xmlns:a16="http://schemas.microsoft.com/office/drawing/2014/main" id="{2E0E8FCF-8FC7-49D2-9516-7662294E35B7}"/>
              </a:ext>
            </a:extLst>
          </p:cNvPr>
          <p:cNvSpPr>
            <a:spLocks noGrp="1"/>
          </p:cNvSpPr>
          <p:nvPr>
            <p:ph type="ftr" sz="quarter" idx="13"/>
          </p:nvPr>
        </p:nvSpPr>
        <p:spPr/>
        <p:txBody>
          <a:bodyPr rtlCol="0"/>
          <a:lstStyle/>
          <a:p>
            <a:pPr rtl="0"/>
            <a:r>
              <a:rPr lang="es-ES" noProof="0" dirty="0"/>
              <a:t>Agregue un pie de página</a:t>
            </a:r>
          </a:p>
        </p:txBody>
      </p:sp>
      <p:sp>
        <p:nvSpPr>
          <p:cNvPr id="4" name="Marcador de posición de número de diapositiva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BAED074E-AB07-44D1-8B4E-189EAEF798D6}"/>
              </a:ext>
            </a:extLst>
          </p:cNvPr>
          <p:cNvSpPr>
            <a:spLocks noGrp="1"/>
          </p:cNvSpPr>
          <p:nvPr>
            <p:ph type="ftr" sz="quarter" idx="10"/>
          </p:nvPr>
        </p:nvSpPr>
        <p:spPr/>
        <p:txBody>
          <a:bodyPr rtlCol="0"/>
          <a:lstStyle/>
          <a:p>
            <a:pPr rtl="0"/>
            <a:r>
              <a:rPr lang="es-ES" noProof="0" dirty="0"/>
              <a:t>Agregue un pie de página</a:t>
            </a:r>
          </a:p>
        </p:txBody>
      </p:sp>
      <p:sp>
        <p:nvSpPr>
          <p:cNvPr id="3" name="Marcador de número de diapositiva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ínea divisoria">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ángulo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Marcador de posición de imagen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5" name="Marcador de pie de página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defRPr>
            </a:lvl1pPr>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rtlCol="0"/>
          <a:lstStyle/>
          <a:p>
            <a:pPr rtl="0"/>
            <a:fld id="{058DB212-BFA2-403F-85EF-DFD3FF6D973A}" type="slidenum">
              <a:rPr lang="es-ES" noProof="0" smtClean="0"/>
              <a:pPr rtl="0"/>
              <a:t>‹Nº›</a:t>
            </a:fld>
            <a:endParaRPr lang="es-ES" noProof="0" dirty="0"/>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defRPr>
            </a:lvl1pPr>
          </a:lstStyle>
          <a:p>
            <a:pPr rtl="0"/>
            <a:r>
              <a:rPr lang="es-ES" noProof="0"/>
              <a:t>Haga clic para modificar el estilo de título del patrón</a:t>
            </a:r>
            <a:endParaRPr lang="es-ES" noProof="0" dirty="0"/>
          </a:p>
        </p:txBody>
      </p:sp>
      <p:sp>
        <p:nvSpPr>
          <p:cNvPr id="14" name="Subtítulo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de texto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de texto 2">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
        <p:nvSpPr>
          <p:cNvPr id="8" name="Marcador de posición de imagen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9" name="Marcador de posición de imagen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0" name="Marcador de posición de imagen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1" name="Marcador de posición de imagen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2" name="Marcador de posición de imagen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a:t>Haga clic para modificar el estilo de título del patrón</a:t>
            </a:r>
            <a:endParaRPr lang="es-ES" noProof="0" dirty="0"/>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3" name="Encabezado izquierdo">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es-ES" noProof="0" dirty="0"/>
              <a:t>Comparar A</a:t>
            </a:r>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5" name="Encabezado derecho">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es-ES" noProof="0" dirty="0"/>
              <a:t>Comparar B</a:t>
            </a:r>
          </a:p>
        </p:txBody>
      </p:sp>
      <p:sp>
        <p:nvSpPr>
          <p:cNvPr id="5" name="Marcador de pie de página 4">
            <a:extLst>
              <a:ext uri="{FF2B5EF4-FFF2-40B4-BE49-F238E27FC236}">
                <a16:creationId xmlns:a16="http://schemas.microsoft.com/office/drawing/2014/main" id="{7C7AC535-CCE6-472A-BA3D-DDE92DFF0EDA}"/>
              </a:ext>
            </a:extLst>
          </p:cNvPr>
          <p:cNvSpPr>
            <a:spLocks noGrp="1"/>
          </p:cNvSpPr>
          <p:nvPr>
            <p:ph type="ftr" sz="quarter" idx="15"/>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3" name="Marcador de número de diapositiva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
        <p:nvSpPr>
          <p:cNvPr id="10" name="Leyenda">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2" name="Título 1">
            <a:extLst>
              <a:ext uri="{FF2B5EF4-FFF2-40B4-BE49-F238E27FC236}">
                <a16:creationId xmlns:a16="http://schemas.microsoft.com/office/drawing/2014/main" id="{FC5845FB-DCB7-4844-B346-98986ADFCE02}"/>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ídeo">
    <p:spTree>
      <p:nvGrpSpPr>
        <p:cNvPr id="1" name=""/>
        <p:cNvGrpSpPr/>
        <p:nvPr/>
      </p:nvGrpSpPr>
      <p:grpSpPr>
        <a:xfrm>
          <a:off x="0" y="0"/>
          <a:ext cx="0" cy="0"/>
          <a:chOff x="0" y="0"/>
          <a:chExt cx="0" cy="0"/>
        </a:xfrm>
      </p:grpSpPr>
      <p:sp>
        <p:nvSpPr>
          <p:cNvPr id="3" name="Marcador de posición de elemento multimedia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Insertar vídeo</a:t>
            </a:r>
          </a:p>
        </p:txBody>
      </p:sp>
      <p:sp>
        <p:nvSpPr>
          <p:cNvPr id="5" name="Leyenda">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4" name="Marcador de número de diapositiva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rtlCol="0"/>
          <a:lstStyle/>
          <a:p>
            <a:pPr rtl="0"/>
            <a:fld id="{058DB212-BFA2-403F-85EF-DFD3FF6D973A}" type="slidenum">
              <a:rPr lang="es-ES" noProof="0" smtClean="0"/>
              <a:pPr rtl="0"/>
              <a:t>‹Nº›</a:t>
            </a:fld>
            <a:endParaRPr lang="es-ES" noProof="0" dirty="0"/>
          </a:p>
        </p:txBody>
      </p:sp>
      <p:sp>
        <p:nvSpPr>
          <p:cNvPr id="2" name="Título 1">
            <a:extLst>
              <a:ext uri="{FF2B5EF4-FFF2-40B4-BE49-F238E27FC236}">
                <a16:creationId xmlns:a16="http://schemas.microsoft.com/office/drawing/2014/main" id="{882508FC-366E-44DA-80A8-28048E1E4AEF}"/>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ángulo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5" name="Marcador de posición de imagen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defRPr>
            </a:lvl1pPr>
          </a:lstStyle>
          <a:p>
            <a:pPr rtl="0"/>
            <a:r>
              <a:rPr lang="es-ES" dirty="0"/>
              <a:t>Gracias</a:t>
            </a:r>
          </a:p>
        </p:txBody>
      </p:sp>
      <p:sp>
        <p:nvSpPr>
          <p:cNvPr id="15" name="Nombr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n-lt"/>
              </a:defRPr>
            </a:lvl1pPr>
          </a:lstStyle>
          <a:p>
            <a:pPr lvl="0" rtl="0"/>
            <a:r>
              <a:rPr lang="es-ES" dirty="0"/>
              <a:t>Nombre</a:t>
            </a:r>
          </a:p>
        </p:txBody>
      </p:sp>
      <p:sp>
        <p:nvSpPr>
          <p:cNvPr id="16" name="Correo electrónico">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n-lt"/>
              </a:defRPr>
            </a:lvl1pPr>
          </a:lstStyle>
          <a:p>
            <a:pPr lvl="0" rtl="0"/>
            <a:r>
              <a:rPr lang="es-ES" dirty="0"/>
              <a:t>Correo electrónico</a:t>
            </a:r>
          </a:p>
        </p:txBody>
      </p:sp>
      <p:sp>
        <p:nvSpPr>
          <p:cNvPr id="19" name="Rectángulo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1" name="Rectángulo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4" name="Marcador de número de diapositiva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3" name="Rectángulo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9" name="Rectángulo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es-ES" sz="1000" noProof="1">
                <a:latin typeface="+mn-lt"/>
              </a:rPr>
              <a:t>Ing. Byron Zepeda</a:t>
            </a:r>
          </a:p>
        </p:txBody>
      </p:sp>
      <p:sp>
        <p:nvSpPr>
          <p:cNvPr id="11" name="Rectángulo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Marcador de título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es-ES" dirty="0"/>
              <a:t>Haga clic para modificar el estilo de título del patrón</a:t>
            </a:r>
          </a:p>
        </p:txBody>
      </p:sp>
      <p:sp>
        <p:nvSpPr>
          <p:cNvPr id="3" name="Marcador de posición de texto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es-ES" dirty="0"/>
              <a:t>Haga clic para modificar los estilos de texto del patrón</a:t>
            </a:r>
          </a:p>
          <a:p>
            <a:pPr lvl="1" rtl="0"/>
            <a:r>
              <a:rPr lang="es-ES" dirty="0"/>
              <a:t>Segundo nivel</a:t>
            </a:r>
          </a:p>
          <a:p>
            <a:pPr lvl="2" rtl="0"/>
            <a:r>
              <a:rPr lang="es-ES" dirty="0"/>
              <a:t>Tercer nivel</a:t>
            </a:r>
          </a:p>
          <a:p>
            <a:pPr lvl="3" rtl="0"/>
            <a:r>
              <a:rPr lang="es-ES" dirty="0"/>
              <a:t>Cuarto nivel</a:t>
            </a:r>
          </a:p>
          <a:p>
            <a:pPr lvl="4" rtl="0"/>
            <a:r>
              <a:rPr lang="es-ES" dirty="0"/>
              <a:t>Quinto nivel</a:t>
            </a:r>
          </a:p>
        </p:txBody>
      </p:sp>
      <p:sp>
        <p:nvSpPr>
          <p:cNvPr id="5" name="Marcador de posición de pie de página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pPr rtl="0"/>
            <a:r>
              <a:rPr lang="es-ES" dirty="0"/>
              <a:t>Agregar un pie de página</a:t>
            </a:r>
          </a:p>
        </p:txBody>
      </p:sp>
      <p:sp>
        <p:nvSpPr>
          <p:cNvPr id="6" name="Marcador de número de diapositiva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pPr rtl="0"/>
            <a:fld id="{058DB212-BFA2-403F-85EF-DFD3FF6D973A}" type="slidenum">
              <a:rPr lang="es-ES" smtClean="0"/>
              <a:pPr rtl="0"/>
              <a:t>‹Nº›</a:t>
            </a:fld>
            <a:endParaRPr lang="es-E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66" r:id="rId10"/>
    <p:sldLayoutId id="2147483665" r:id="rId11"/>
    <p:sldLayoutId id="2147483652"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5A1F996-ADB5-46B4-A6D3-ADB788540166}"/>
              </a:ext>
            </a:extLst>
          </p:cNvPr>
          <p:cNvSpPr>
            <a:spLocks noGrp="1"/>
          </p:cNvSpPr>
          <p:nvPr>
            <p:ph idx="1"/>
          </p:nvPr>
        </p:nvSpPr>
        <p:spPr/>
        <p:txBody>
          <a:bodyPr/>
          <a:lstStyle/>
          <a:p>
            <a:pPr marL="0" indent="0">
              <a:buNone/>
            </a:pPr>
            <a:r>
              <a:rPr lang="es-ES" sz="2400" dirty="0"/>
              <a:t>Se ha de modelar parte de la funcionalidad requerida para un subsistema de gestión de trenes de compañías ferroviarias. Los requisitos de almacenamiento de información que se necesitan están definidos (con lenguaje natural) como sigue. </a:t>
            </a:r>
          </a:p>
          <a:p>
            <a:pPr marL="0" indent="0">
              <a:buNone/>
            </a:pPr>
            <a:r>
              <a:rPr lang="es-ES" sz="2400" dirty="0"/>
              <a:t>En primer lugar, toda compañía (con su denominación) a considerar posee al menos un tren. Cada  tren  está  compuesto  por  una  máquina  tractora  y  al  menos  un  vagón.  Pueden  existir vagones y máquinas no asignados a tren alguno. Cada tren tiene un código identificador propio de su compañía, los vagones una capacidad máxima, y las máquinas tractoras una potencia máxima.</a:t>
            </a:r>
          </a:p>
        </p:txBody>
      </p:sp>
      <p:sp>
        <p:nvSpPr>
          <p:cNvPr id="3" name="Título 2">
            <a:extLst>
              <a:ext uri="{FF2B5EF4-FFF2-40B4-BE49-F238E27FC236}">
                <a16:creationId xmlns:a16="http://schemas.microsoft.com/office/drawing/2014/main" id="{8E505A4D-EDD2-4177-8881-6796956BB806}"/>
              </a:ext>
            </a:extLst>
          </p:cNvPr>
          <p:cNvSpPr>
            <a:spLocks noGrp="1"/>
          </p:cNvSpPr>
          <p:nvPr>
            <p:ph type="title"/>
          </p:nvPr>
        </p:nvSpPr>
        <p:spPr/>
        <p:txBody>
          <a:bodyPr/>
          <a:lstStyle/>
          <a:p>
            <a:r>
              <a:rPr lang="es-ES" dirty="0"/>
              <a:t>Descripción del problema</a:t>
            </a:r>
          </a:p>
        </p:txBody>
      </p:sp>
      <p:sp>
        <p:nvSpPr>
          <p:cNvPr id="4" name="Marcador de número de diapositiva 3">
            <a:extLst>
              <a:ext uri="{FF2B5EF4-FFF2-40B4-BE49-F238E27FC236}">
                <a16:creationId xmlns:a16="http://schemas.microsoft.com/office/drawing/2014/main" id="{E177BCFD-1308-4D50-A6A8-C24A186A3B68}"/>
              </a:ext>
            </a:extLst>
          </p:cNvPr>
          <p:cNvSpPr>
            <a:spLocks noGrp="1"/>
          </p:cNvSpPr>
          <p:nvPr>
            <p:ph type="sldNum" sz="quarter" idx="14"/>
          </p:nvPr>
        </p:nvSpPr>
        <p:spPr/>
        <p:txBody>
          <a:bodyPr/>
          <a:lstStyle/>
          <a:p>
            <a:pPr rtl="0"/>
            <a:fld id="{058DB212-BFA2-403F-85EF-DFD3FF6D973A}" type="slidenum">
              <a:rPr lang="es-ES" noProof="0" smtClean="0"/>
              <a:pPr rtl="0"/>
              <a:t>1</a:t>
            </a:fld>
            <a:endParaRPr lang="es-ES" noProof="0" dirty="0"/>
          </a:p>
        </p:txBody>
      </p:sp>
    </p:spTree>
    <p:extLst>
      <p:ext uri="{BB962C8B-B14F-4D97-AF65-F5344CB8AC3E}">
        <p14:creationId xmlns:p14="http://schemas.microsoft.com/office/powerpoint/2010/main" val="72626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05CDDB4-CF11-41D9-8486-039F964C7D10}"/>
              </a:ext>
            </a:extLst>
          </p:cNvPr>
          <p:cNvSpPr>
            <a:spLocks noGrp="1"/>
          </p:cNvSpPr>
          <p:nvPr>
            <p:ph idx="1"/>
          </p:nvPr>
        </p:nvSpPr>
        <p:spPr/>
        <p:txBody>
          <a:bodyPr/>
          <a:lstStyle/>
          <a:p>
            <a:pPr marL="0" indent="0">
              <a:buNone/>
            </a:pPr>
            <a:r>
              <a:rPr lang="es-ES" sz="2400" dirty="0"/>
              <a:t>Una compañía tiene al menos un empleado, del que se almacenan sus principales datos, como son el nombre, el número de la seguridad social y el domicilio. Según su trabajo, estos pueden ser jefes u operarios. Si es jefe, se almacena su número de teléfono. Cada empleado puede tener  designados  un  conjunto  de  máquinas  tractoras  y/o  vagones.  A  su  vez,  cada  máquina tractora o vagón podrá estar asignado a un conjunto de empleados. Eso sí, cada tren tiene siempre asignado su jefe, y cada máquina tiene un operario que la conduce. </a:t>
            </a:r>
          </a:p>
          <a:p>
            <a:pPr marL="0" indent="0">
              <a:buNone/>
            </a:pPr>
            <a:r>
              <a:rPr lang="es-ES" sz="2400" dirty="0"/>
              <a:t>Realizar  en  UML  el  diagrama  de  clases  que  recoge  la  relación  existente  entre  trenes, empleados,  teniendo  en  cuanta  que  todos  los  atributos  son  privados.  Las  clases  deben contemplar el acceso (</a:t>
            </a:r>
            <a:r>
              <a:rPr lang="es-ES" sz="2400" dirty="0" err="1"/>
              <a:t>get</a:t>
            </a:r>
            <a:r>
              <a:rPr lang="es-ES" sz="2400" dirty="0"/>
              <a:t>) y el cambio (set) para todos los atributos menos en el caso de la potencia de la máquina. Especificar relaciones y multiplicidades.</a:t>
            </a:r>
          </a:p>
          <a:p>
            <a:pPr marL="0" indent="0">
              <a:buNone/>
            </a:pPr>
            <a:r>
              <a:rPr lang="es-ES" sz="2400" dirty="0"/>
              <a:t>De lo anterior se requiere también la generación de reportes los trenes de cada empresa y el personal que esta asignado a ellos y el rol que desempeñan, dichos reportes son generados en formato </a:t>
            </a:r>
            <a:r>
              <a:rPr lang="es-ES" sz="2400" dirty="0" err="1"/>
              <a:t>pdf</a:t>
            </a:r>
            <a:r>
              <a:rPr lang="es-ES" sz="2400" dirty="0"/>
              <a:t> y enviados por correo electrónico al jefe de cada tren.</a:t>
            </a:r>
          </a:p>
        </p:txBody>
      </p:sp>
      <p:sp>
        <p:nvSpPr>
          <p:cNvPr id="3" name="Título 2">
            <a:extLst>
              <a:ext uri="{FF2B5EF4-FFF2-40B4-BE49-F238E27FC236}">
                <a16:creationId xmlns:a16="http://schemas.microsoft.com/office/drawing/2014/main" id="{406AE30C-6464-41D2-8648-C34C20089F01}"/>
              </a:ext>
            </a:extLst>
          </p:cNvPr>
          <p:cNvSpPr>
            <a:spLocks noGrp="1"/>
          </p:cNvSpPr>
          <p:nvPr>
            <p:ph type="title"/>
          </p:nvPr>
        </p:nvSpPr>
        <p:spPr/>
        <p:txBody>
          <a:bodyPr/>
          <a:lstStyle/>
          <a:p>
            <a:r>
              <a:rPr lang="es-ES" dirty="0"/>
              <a:t>Descripción del problema</a:t>
            </a:r>
          </a:p>
        </p:txBody>
      </p:sp>
      <p:sp>
        <p:nvSpPr>
          <p:cNvPr id="4" name="Marcador de número de diapositiva 3">
            <a:extLst>
              <a:ext uri="{FF2B5EF4-FFF2-40B4-BE49-F238E27FC236}">
                <a16:creationId xmlns:a16="http://schemas.microsoft.com/office/drawing/2014/main" id="{B688DDFB-ADB7-4B13-8967-DADFA33E9F03}"/>
              </a:ext>
            </a:extLst>
          </p:cNvPr>
          <p:cNvSpPr>
            <a:spLocks noGrp="1"/>
          </p:cNvSpPr>
          <p:nvPr>
            <p:ph type="sldNum" sz="quarter" idx="14"/>
          </p:nvPr>
        </p:nvSpPr>
        <p:spPr/>
        <p:txBody>
          <a:bodyPr/>
          <a:lstStyle/>
          <a:p>
            <a:pPr rtl="0"/>
            <a:fld id="{058DB212-BFA2-403F-85EF-DFD3FF6D973A}" type="slidenum">
              <a:rPr lang="es-ES" noProof="0" smtClean="0"/>
              <a:pPr rtl="0"/>
              <a:t>2</a:t>
            </a:fld>
            <a:endParaRPr lang="es-ES" noProof="0" dirty="0"/>
          </a:p>
        </p:txBody>
      </p:sp>
    </p:spTree>
    <p:extLst>
      <p:ext uri="{BB962C8B-B14F-4D97-AF65-F5344CB8AC3E}">
        <p14:creationId xmlns:p14="http://schemas.microsoft.com/office/powerpoint/2010/main" val="317762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38827734-F811-4D56-8E9B-E33914FBBE5B}"/>
              </a:ext>
            </a:extLst>
          </p:cNvPr>
          <p:cNvPicPr>
            <a:picLocks noGrp="1" noChangeAspect="1"/>
          </p:cNvPicPr>
          <p:nvPr>
            <p:ph idx="1"/>
          </p:nvPr>
        </p:nvPicPr>
        <p:blipFill>
          <a:blip r:embed="rId2"/>
          <a:stretch>
            <a:fillRect/>
          </a:stretch>
        </p:blipFill>
        <p:spPr>
          <a:xfrm>
            <a:off x="2319978" y="984306"/>
            <a:ext cx="7552043" cy="5513694"/>
          </a:xfrm>
        </p:spPr>
      </p:pic>
      <p:sp>
        <p:nvSpPr>
          <p:cNvPr id="3" name="Título 2">
            <a:extLst>
              <a:ext uri="{FF2B5EF4-FFF2-40B4-BE49-F238E27FC236}">
                <a16:creationId xmlns:a16="http://schemas.microsoft.com/office/drawing/2014/main" id="{12BB702F-C6FC-41CC-BA9E-D3C9A7EDDD89}"/>
              </a:ext>
            </a:extLst>
          </p:cNvPr>
          <p:cNvSpPr>
            <a:spLocks noGrp="1"/>
          </p:cNvSpPr>
          <p:nvPr>
            <p:ph type="title"/>
          </p:nvPr>
        </p:nvSpPr>
        <p:spPr/>
        <p:txBody>
          <a:bodyPr/>
          <a:lstStyle/>
          <a:p>
            <a:r>
              <a:rPr lang="es-ES" dirty="0"/>
              <a:t>Diagrama de Clases</a:t>
            </a:r>
          </a:p>
        </p:txBody>
      </p:sp>
      <p:sp>
        <p:nvSpPr>
          <p:cNvPr id="4" name="Marcador de número de diapositiva 3">
            <a:extLst>
              <a:ext uri="{FF2B5EF4-FFF2-40B4-BE49-F238E27FC236}">
                <a16:creationId xmlns:a16="http://schemas.microsoft.com/office/drawing/2014/main" id="{98AD5255-CC1B-4A61-A0CF-D9A7B453370E}"/>
              </a:ext>
            </a:extLst>
          </p:cNvPr>
          <p:cNvSpPr>
            <a:spLocks noGrp="1"/>
          </p:cNvSpPr>
          <p:nvPr>
            <p:ph type="sldNum" sz="quarter" idx="14"/>
          </p:nvPr>
        </p:nvSpPr>
        <p:spPr/>
        <p:txBody>
          <a:bodyPr/>
          <a:lstStyle/>
          <a:p>
            <a:pPr rtl="0"/>
            <a:fld id="{058DB212-BFA2-403F-85EF-DFD3FF6D973A}" type="slidenum">
              <a:rPr lang="es-ES" noProof="0" smtClean="0"/>
              <a:pPr rtl="0"/>
              <a:t>3</a:t>
            </a:fld>
            <a:endParaRPr lang="es-ES" noProof="0" dirty="0"/>
          </a:p>
        </p:txBody>
      </p:sp>
    </p:spTree>
    <p:extLst>
      <p:ext uri="{BB962C8B-B14F-4D97-AF65-F5344CB8AC3E}">
        <p14:creationId xmlns:p14="http://schemas.microsoft.com/office/powerpoint/2010/main" val="331471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1685910-C64C-4AE0-8D33-DDB2ED4B79DA}"/>
              </a:ext>
            </a:extLst>
          </p:cNvPr>
          <p:cNvSpPr>
            <a:spLocks noGrp="1"/>
          </p:cNvSpPr>
          <p:nvPr>
            <p:ph idx="1"/>
          </p:nvPr>
        </p:nvSpPr>
        <p:spPr/>
        <p:txBody>
          <a:bodyPr/>
          <a:lstStyle/>
          <a:p>
            <a:pPr marL="0" indent="0">
              <a:buNone/>
            </a:pPr>
            <a:r>
              <a:rPr lang="es-ES" sz="2400" dirty="0"/>
              <a:t>Teniendo en consideración lo anterior, y conociendo que la solución debe ser implementada en una arquitectura de N-Capas. Realice lo siguiente:</a:t>
            </a:r>
          </a:p>
          <a:p>
            <a:r>
              <a:rPr lang="es-ES" sz="2400" dirty="0"/>
              <a:t>Diagrama de componentes</a:t>
            </a:r>
          </a:p>
          <a:p>
            <a:r>
              <a:rPr lang="es-ES" sz="2400" dirty="0"/>
              <a:t>Diagrama de Despliegue</a:t>
            </a:r>
          </a:p>
        </p:txBody>
      </p:sp>
      <p:sp>
        <p:nvSpPr>
          <p:cNvPr id="3" name="Título 2">
            <a:extLst>
              <a:ext uri="{FF2B5EF4-FFF2-40B4-BE49-F238E27FC236}">
                <a16:creationId xmlns:a16="http://schemas.microsoft.com/office/drawing/2014/main" id="{DAFAB85E-15F7-4D34-8F35-B520F080A925}"/>
              </a:ext>
            </a:extLst>
          </p:cNvPr>
          <p:cNvSpPr>
            <a:spLocks noGrp="1"/>
          </p:cNvSpPr>
          <p:nvPr>
            <p:ph type="title"/>
          </p:nvPr>
        </p:nvSpPr>
        <p:spPr/>
        <p:txBody>
          <a:bodyPr/>
          <a:lstStyle/>
          <a:p>
            <a:r>
              <a:rPr lang="es-ES" dirty="0"/>
              <a:t>Puntos por resolver</a:t>
            </a:r>
          </a:p>
        </p:txBody>
      </p:sp>
      <p:sp>
        <p:nvSpPr>
          <p:cNvPr id="4" name="Marcador de número de diapositiva 3">
            <a:extLst>
              <a:ext uri="{FF2B5EF4-FFF2-40B4-BE49-F238E27FC236}">
                <a16:creationId xmlns:a16="http://schemas.microsoft.com/office/drawing/2014/main" id="{ABC63091-9098-43BD-93C0-EC72D2BBD2D1}"/>
              </a:ext>
            </a:extLst>
          </p:cNvPr>
          <p:cNvSpPr>
            <a:spLocks noGrp="1"/>
          </p:cNvSpPr>
          <p:nvPr>
            <p:ph type="sldNum" sz="quarter" idx="14"/>
          </p:nvPr>
        </p:nvSpPr>
        <p:spPr/>
        <p:txBody>
          <a:bodyPr/>
          <a:lstStyle/>
          <a:p>
            <a:pPr rtl="0"/>
            <a:fld id="{058DB212-BFA2-403F-85EF-DFD3FF6D973A}" type="slidenum">
              <a:rPr lang="es-ES" noProof="0" smtClean="0"/>
              <a:pPr rtl="0"/>
              <a:t>4</a:t>
            </a:fld>
            <a:endParaRPr lang="es-ES" noProof="0" dirty="0"/>
          </a:p>
        </p:txBody>
      </p:sp>
    </p:spTree>
    <p:extLst>
      <p:ext uri="{BB962C8B-B14F-4D97-AF65-F5344CB8AC3E}">
        <p14:creationId xmlns:p14="http://schemas.microsoft.com/office/powerpoint/2010/main" val="992109178"/>
      </p:ext>
    </p:extLst>
  </p:cSld>
  <p:clrMapOvr>
    <a:masterClrMapping/>
  </p:clrMapOvr>
</p:sld>
</file>

<file path=ppt/theme/theme1.xml><?xml version="1.0" encoding="utf-8"?>
<a:theme xmlns:a="http://schemas.openxmlformats.org/drawingml/2006/main" name="Tema de Offic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41_TF78043420" id="{190D183D-16CA-452F-93F4-0F7BEDD80142}" vid="{40B9ADFB-32A5-4672-AF76-5BFDC6221EB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feria de ciencias</Template>
  <TotalTime>0</TotalTime>
  <Words>370</Words>
  <Application>Microsoft Office PowerPoint</Application>
  <PresentationFormat>Panorámica</PresentationFormat>
  <Paragraphs>16</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Lucida Sans Typewriter</vt:lpstr>
      <vt:lpstr>Times New Roman</vt:lpstr>
      <vt:lpstr>Tw Cen MT</vt:lpstr>
      <vt:lpstr>Tema de Office</vt:lpstr>
      <vt:lpstr>Descripción del problema</vt:lpstr>
      <vt:lpstr>Descripción del problema</vt:lpstr>
      <vt:lpstr>Diagrama de Clases</vt:lpstr>
      <vt:lpstr>Puntos por resolver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2019-07-17T14:28:36Z</dcterms:created>
  <dcterms:modified xsi:type="dcterms:W3CDTF">2021-09-03T15:18:24Z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