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32"/>
  </p:notesMasterIdLst>
  <p:handoutMasterIdLst>
    <p:handoutMasterId r:id="rId33"/>
  </p:handoutMasterIdLst>
  <p:sldIdLst>
    <p:sldId id="256" r:id="rId2"/>
    <p:sldId id="257" r:id="rId3"/>
    <p:sldId id="328" r:id="rId4"/>
    <p:sldId id="337" r:id="rId5"/>
    <p:sldId id="338" r:id="rId6"/>
    <p:sldId id="339" r:id="rId7"/>
    <p:sldId id="340" r:id="rId8"/>
    <p:sldId id="341" r:id="rId9"/>
    <p:sldId id="342" r:id="rId10"/>
    <p:sldId id="336" r:id="rId11"/>
    <p:sldId id="343" r:id="rId12"/>
    <p:sldId id="344" r:id="rId13"/>
    <p:sldId id="345" r:id="rId14"/>
    <p:sldId id="329" r:id="rId15"/>
    <p:sldId id="346" r:id="rId16"/>
    <p:sldId id="347" r:id="rId17"/>
    <p:sldId id="348" r:id="rId18"/>
    <p:sldId id="266" r:id="rId19"/>
    <p:sldId id="317" r:id="rId20"/>
    <p:sldId id="350" r:id="rId21"/>
    <p:sldId id="349" r:id="rId22"/>
    <p:sldId id="351" r:id="rId23"/>
    <p:sldId id="277" r:id="rId24"/>
    <p:sldId id="352" r:id="rId25"/>
    <p:sldId id="331" r:id="rId26"/>
    <p:sldId id="332" r:id="rId27"/>
    <p:sldId id="333" r:id="rId28"/>
    <p:sldId id="334" r:id="rId29"/>
    <p:sldId id="335" r:id="rId30"/>
    <p:sldId id="265" r:id="rId31"/>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E7BAA0C3-AB1D-45D9-803D-E243FA5164D1}">
          <p14:sldIdLst>
            <p14:sldId id="256"/>
            <p14:sldId id="257"/>
            <p14:sldId id="328"/>
            <p14:sldId id="337"/>
            <p14:sldId id="338"/>
            <p14:sldId id="339"/>
            <p14:sldId id="340"/>
            <p14:sldId id="341"/>
            <p14:sldId id="342"/>
            <p14:sldId id="336"/>
            <p14:sldId id="343"/>
            <p14:sldId id="344"/>
            <p14:sldId id="345"/>
            <p14:sldId id="329"/>
            <p14:sldId id="346"/>
            <p14:sldId id="347"/>
            <p14:sldId id="348"/>
            <p14:sldId id="266"/>
            <p14:sldId id="317"/>
            <p14:sldId id="350"/>
            <p14:sldId id="349"/>
            <p14:sldId id="351"/>
            <p14:sldId id="277"/>
            <p14:sldId id="352"/>
            <p14:sldId id="331"/>
            <p14:sldId id="332"/>
            <p14:sldId id="333"/>
            <p14:sldId id="334"/>
            <p14:sldId id="335"/>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6357" autoAdjust="0"/>
  </p:normalViewPr>
  <p:slideViewPr>
    <p:cSldViewPr snapToGrid="0">
      <p:cViewPr varScale="1">
        <p:scale>
          <a:sx n="114" d="100"/>
          <a:sy n="114" d="100"/>
        </p:scale>
        <p:origin x="474" y="84"/>
      </p:cViewPr>
      <p:guideLst/>
    </p:cSldViewPr>
  </p:slideViewPr>
  <p:outlineViewPr>
    <p:cViewPr>
      <p:scale>
        <a:sx n="33" d="100"/>
        <a:sy n="33" d="100"/>
      </p:scale>
      <p:origin x="0" y="-642"/>
    </p:cViewPr>
  </p:outlineViewPr>
  <p:notesTextViewPr>
    <p:cViewPr>
      <p:scale>
        <a:sx n="3" d="2"/>
        <a:sy n="3" d="2"/>
      </p:scale>
      <p:origin x="0" y="0"/>
    </p:cViewPr>
  </p:notesTextViewPr>
  <p:notesViewPr>
    <p:cSldViewPr snapToGrid="0">
      <p:cViewPr varScale="1">
        <p:scale>
          <a:sx n="77" d="100"/>
          <a:sy n="77" d="100"/>
        </p:scale>
        <p:origin x="4056"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D2873B9F-50A0-4622-8B27-9EA7B86E7C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a:extLst>
              <a:ext uri="{FF2B5EF4-FFF2-40B4-BE49-F238E27FC236}">
                <a16:creationId xmlns:a16="http://schemas.microsoft.com/office/drawing/2014/main" id="{AD217B71-78E5-4F1B-8D85-573B8AAD3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0FC64AA-C5FD-4A5C-B4B6-FF958CAD20A3}" type="datetime1">
              <a:rPr lang="es-ES" smtClean="0"/>
              <a:t>27/10/2021</a:t>
            </a:fld>
            <a:endParaRPr lang="es-ES" dirty="0"/>
          </a:p>
        </p:txBody>
      </p:sp>
      <p:sp>
        <p:nvSpPr>
          <p:cNvPr id="4" name="Marcador de pie de página 3">
            <a:extLst>
              <a:ext uri="{FF2B5EF4-FFF2-40B4-BE49-F238E27FC236}">
                <a16:creationId xmlns:a16="http://schemas.microsoft.com/office/drawing/2014/main" id="{E2A5D993-102A-4921-A12E-E8E8D0285A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a:extLst>
              <a:ext uri="{FF2B5EF4-FFF2-40B4-BE49-F238E27FC236}">
                <a16:creationId xmlns:a16="http://schemas.microsoft.com/office/drawing/2014/main" id="{63F94975-3B91-4B9C-9498-7DA766AE14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C10B77D-D561-4A25-8C29-51CAB365AE4B}" type="slidenum">
              <a:rPr lang="es-ES" smtClean="0"/>
              <a:t>‹Nº›</a:t>
            </a:fld>
            <a:endParaRPr lang="es-ES" dirty="0"/>
          </a:p>
        </p:txBody>
      </p:sp>
    </p:spTree>
    <p:extLst>
      <p:ext uri="{BB962C8B-B14F-4D97-AF65-F5344CB8AC3E}">
        <p14:creationId xmlns:p14="http://schemas.microsoft.com/office/powerpoint/2010/main" val="29366429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E725720-2609-4E66-A20A-FACA23A87855}" type="datetime1">
              <a:rPr lang="es-ES" noProof="0" smtClean="0"/>
              <a:t>27/10/2021</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3DCE8F5-1341-475C-BF40-2E24D91E8058}" type="slidenum">
              <a:rPr lang="es-ES" noProof="0" smtClean="0"/>
              <a:t>‹Nº›</a:t>
            </a:fld>
            <a:endParaRPr lang="es-ES" noProof="0"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1</a:t>
            </a:fld>
            <a:endParaRPr lang="es-ES" dirty="0"/>
          </a:p>
        </p:txBody>
      </p:sp>
    </p:spTree>
    <p:extLst>
      <p:ext uri="{BB962C8B-B14F-4D97-AF65-F5344CB8AC3E}">
        <p14:creationId xmlns:p14="http://schemas.microsoft.com/office/powerpoint/2010/main" val="479931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2</a:t>
            </a:fld>
            <a:endParaRPr lang="es-ES" dirty="0"/>
          </a:p>
        </p:txBody>
      </p:sp>
    </p:spTree>
    <p:extLst>
      <p:ext uri="{BB962C8B-B14F-4D97-AF65-F5344CB8AC3E}">
        <p14:creationId xmlns:p14="http://schemas.microsoft.com/office/powerpoint/2010/main" val="3109233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18</a:t>
            </a:fld>
            <a:endParaRPr lang="es-ES" dirty="0"/>
          </a:p>
        </p:txBody>
      </p:sp>
    </p:spTree>
    <p:extLst>
      <p:ext uri="{BB962C8B-B14F-4D97-AF65-F5344CB8AC3E}">
        <p14:creationId xmlns:p14="http://schemas.microsoft.com/office/powerpoint/2010/main" val="2288797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33DCE8F5-1341-475C-BF40-2E24D91E8058}" type="slidenum">
              <a:rPr lang="es-ES" smtClean="0"/>
              <a:t>30</a:t>
            </a:fld>
            <a:endParaRPr lang="es-ES" dirty="0"/>
          </a:p>
        </p:txBody>
      </p:sp>
    </p:spTree>
    <p:extLst>
      <p:ext uri="{BB962C8B-B14F-4D97-AF65-F5344CB8AC3E}">
        <p14:creationId xmlns:p14="http://schemas.microsoft.com/office/powerpoint/2010/main" val="1900485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ortada">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0945AC3A-7D9B-423E-A2BF-B883C9B2D241}"/>
              </a:ext>
            </a:extLst>
          </p:cNvPr>
          <p:cNvPicPr>
            <a:picLocks/>
          </p:cNvPicPr>
          <p:nvPr userDrawn="1"/>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b="-15"/>
          <a:stretch/>
        </p:blipFill>
        <p:spPr>
          <a:xfrm>
            <a:off x="7801452" y="1"/>
            <a:ext cx="4389120" cy="6675120"/>
          </a:xfrm>
          <a:prstGeom prst="rect">
            <a:avLst/>
          </a:prstGeom>
        </p:spPr>
      </p:pic>
      <p:sp>
        <p:nvSpPr>
          <p:cNvPr id="5" name="Rectángulo 4">
            <a:extLst>
              <a:ext uri="{FF2B5EF4-FFF2-40B4-BE49-F238E27FC236}">
                <a16:creationId xmlns:a16="http://schemas.microsoft.com/office/drawing/2014/main" id="{C7524B29-B525-4E47-862B-FD57B403D539}"/>
              </a:ext>
            </a:extLst>
          </p:cNvPr>
          <p:cNvSpPr/>
          <p:nvPr userDrawn="1"/>
        </p:nvSpPr>
        <p:spPr>
          <a:xfrm>
            <a:off x="7804351" y="1"/>
            <a:ext cx="4386221" cy="667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0" name="Marcador de posición de imagen 9">
            <a:extLst>
              <a:ext uri="{FF2B5EF4-FFF2-40B4-BE49-F238E27FC236}">
                <a16:creationId xmlns:a16="http://schemas.microsoft.com/office/drawing/2014/main" id="{140927D5-AE1A-4ABD-BD8F-2F78723FF0D6}"/>
              </a:ext>
            </a:extLst>
          </p:cNvPr>
          <p:cNvSpPr>
            <a:spLocks noGrp="1"/>
          </p:cNvSpPr>
          <p:nvPr>
            <p:ph type="pic" sz="quarter" idx="10" hasCustomPrompt="1"/>
          </p:nvPr>
        </p:nvSpPr>
        <p:spPr>
          <a:xfrm>
            <a:off x="-11284" y="1"/>
            <a:ext cx="7815636" cy="6677022"/>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dirty="0"/>
              <a:t>Inserte o arrastre y coloque su imagen</a:t>
            </a:r>
          </a:p>
        </p:txBody>
      </p:sp>
      <p:sp>
        <p:nvSpPr>
          <p:cNvPr id="11" name="Rectángulo 10">
            <a:extLst>
              <a:ext uri="{FF2B5EF4-FFF2-40B4-BE49-F238E27FC236}">
                <a16:creationId xmlns:a16="http://schemas.microsoft.com/office/drawing/2014/main" id="{F94C333A-735B-44F8-99E4-E73D8172DE35}"/>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2" name="Rectángulo 11">
            <a:extLst>
              <a:ext uri="{FF2B5EF4-FFF2-40B4-BE49-F238E27FC236}">
                <a16:creationId xmlns:a16="http://schemas.microsoft.com/office/drawing/2014/main" id="{CC69AA83-848B-4DFD-A644-A5D9CEFF95E3}"/>
              </a:ext>
            </a:extLst>
          </p:cNvPr>
          <p:cNvSpPr/>
          <p:nvPr userDrawn="1"/>
        </p:nvSpPr>
        <p:spPr>
          <a:xfrm>
            <a:off x="7804351" y="6678000"/>
            <a:ext cx="4224295"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endParaRPr lang="es-ES" sz="1000" noProof="1">
              <a:latin typeface="Tw Cen MT" panose="020B0602020104020603" pitchFamily="34" charset="0"/>
            </a:endParaRPr>
          </a:p>
        </p:txBody>
      </p:sp>
      <p:sp>
        <p:nvSpPr>
          <p:cNvPr id="15" name="Marcador de número de diapositiva 5">
            <a:extLst>
              <a:ext uri="{FF2B5EF4-FFF2-40B4-BE49-F238E27FC236}">
                <a16:creationId xmlns:a16="http://schemas.microsoft.com/office/drawing/2014/main" id="{42880EF2-ACF9-4D66-99FF-99CB3F61BE99}"/>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s-ES" dirty="0"/>
          </a:p>
        </p:txBody>
      </p:sp>
      <p:sp>
        <p:nvSpPr>
          <p:cNvPr id="2" name="Título 1">
            <a:extLst>
              <a:ext uri="{FF2B5EF4-FFF2-40B4-BE49-F238E27FC236}">
                <a16:creationId xmlns:a16="http://schemas.microsoft.com/office/drawing/2014/main" id="{8487E03C-DE68-4CE8-A7F1-B9DD28846BC8}"/>
              </a:ext>
            </a:extLst>
          </p:cNvPr>
          <p:cNvSpPr>
            <a:spLocks noGrp="1"/>
          </p:cNvSpPr>
          <p:nvPr>
            <p:ph type="ctrTitle"/>
          </p:nvPr>
        </p:nvSpPr>
        <p:spPr>
          <a:xfrm>
            <a:off x="8073392" y="1962149"/>
            <a:ext cx="3759807" cy="1547813"/>
          </a:xfrm>
        </p:spPr>
        <p:txBody>
          <a:bodyPr rtlCol="0" anchor="b"/>
          <a:lstStyle>
            <a:lvl1pPr algn="l">
              <a:lnSpc>
                <a:spcPts val="4000"/>
              </a:lnSpc>
              <a:defRPr sz="4800" spc="-150">
                <a:solidFill>
                  <a:schemeClr val="bg1"/>
                </a:solidFill>
              </a:defRPr>
            </a:lvl1pPr>
          </a:lstStyle>
          <a:p>
            <a:pPr rtl="0"/>
            <a:r>
              <a:rPr lang="es-ES"/>
              <a:t>Haga clic para modificar el estilo de título del patrón</a:t>
            </a:r>
            <a:endParaRPr lang="es-ES" dirty="0"/>
          </a:p>
        </p:txBody>
      </p:sp>
      <p:sp>
        <p:nvSpPr>
          <p:cNvPr id="3" name="Subtítulo 2">
            <a:extLst>
              <a:ext uri="{FF2B5EF4-FFF2-40B4-BE49-F238E27FC236}">
                <a16:creationId xmlns:a16="http://schemas.microsoft.com/office/drawing/2014/main" id="{7EEE8855-FE55-4351-B21B-FE33CB8050C1}"/>
              </a:ext>
            </a:extLst>
          </p:cNvPr>
          <p:cNvSpPr>
            <a:spLocks noGrp="1"/>
          </p:cNvSpPr>
          <p:nvPr>
            <p:ph type="subTitle" idx="1"/>
          </p:nvPr>
        </p:nvSpPr>
        <p:spPr>
          <a:xfrm>
            <a:off x="8073391" y="3602038"/>
            <a:ext cx="3756943" cy="722312"/>
          </a:xfrm>
        </p:spPr>
        <p:txBody>
          <a:bodyPr rtlCol="0"/>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a:t>Haga clic para modificar el estilo de subtítulo del patrón</a:t>
            </a:r>
            <a:endParaRPr lang="es-ES" dirty="0"/>
          </a:p>
        </p:txBody>
      </p:sp>
      <p:sp>
        <p:nvSpPr>
          <p:cNvPr id="14" name="Rectángulo 13">
            <a:extLst>
              <a:ext uri="{FF2B5EF4-FFF2-40B4-BE49-F238E27FC236}">
                <a16:creationId xmlns:a16="http://schemas.microsoft.com/office/drawing/2014/main" id="{974E860F-437F-442E-898C-244A0DD5D765}"/>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ítulo y conteni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E1E4E414-B6BD-4D1C-8B04-2C146019C83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12192000" cy="6675120"/>
          </a:xfrm>
          <a:prstGeom prst="rect">
            <a:avLst/>
          </a:prstGeom>
        </p:spPr>
      </p:pic>
      <p:sp>
        <p:nvSpPr>
          <p:cNvPr id="7" name="Rectángulo 6">
            <a:extLst>
              <a:ext uri="{FF2B5EF4-FFF2-40B4-BE49-F238E27FC236}">
                <a16:creationId xmlns:a16="http://schemas.microsoft.com/office/drawing/2014/main" id="{E534608D-C188-4083-939B-7E4C2E6F03D5}"/>
              </a:ext>
            </a:extLst>
          </p:cNvPr>
          <p:cNvSpPr/>
          <p:nvPr userDrawn="1"/>
        </p:nvSpPr>
        <p:spPr>
          <a:xfrm>
            <a:off x="0" y="0"/>
            <a:ext cx="12192000"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bg1"/>
              </a:solidFill>
            </a:endParaRPr>
          </a:p>
        </p:txBody>
      </p:sp>
      <p:sp>
        <p:nvSpPr>
          <p:cNvPr id="2" name="Título 1">
            <a:extLst>
              <a:ext uri="{FF2B5EF4-FFF2-40B4-BE49-F238E27FC236}">
                <a16:creationId xmlns:a16="http://schemas.microsoft.com/office/drawing/2014/main" id="{5C5921DB-2DD6-4869-9104-BE40FBBCCE31}"/>
              </a:ext>
            </a:extLst>
          </p:cNvPr>
          <p:cNvSpPr>
            <a:spLocks noGrp="1"/>
          </p:cNvSpPr>
          <p:nvPr>
            <p:ph type="title"/>
          </p:nvPr>
        </p:nvSpPr>
        <p:spPr/>
        <p:txBody>
          <a:bodyPr rtlCol="0"/>
          <a:lstStyle>
            <a:lvl1pPr>
              <a:defRPr>
                <a:solidFill>
                  <a:schemeClr val="bg1"/>
                </a:solidFill>
              </a:defRPr>
            </a:lvl1pPr>
          </a:lstStyle>
          <a:p>
            <a:pPr rtl="0"/>
            <a:r>
              <a:rPr lang="es-ES" noProof="0" dirty="0"/>
              <a:t>Haga clic para modificar el estilo de título del patrón</a:t>
            </a:r>
          </a:p>
        </p:txBody>
      </p:sp>
      <p:sp>
        <p:nvSpPr>
          <p:cNvPr id="10" name="Subtítulo">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rtlCol="0"/>
          <a:lstStyle>
            <a:lvl1pPr marL="0" indent="0">
              <a:buNone/>
              <a:defRPr sz="2100">
                <a:solidFill>
                  <a:schemeClr val="bg1"/>
                </a:solidFill>
              </a:defRPr>
            </a:lvl1pPr>
          </a:lstStyle>
          <a:p>
            <a:pPr lvl="0" rtl="0"/>
            <a:r>
              <a:rPr lang="es-ES" noProof="0" dirty="0"/>
              <a:t>Subtítulo</a:t>
            </a:r>
          </a:p>
        </p:txBody>
      </p:sp>
      <p:sp>
        <p:nvSpPr>
          <p:cNvPr id="3" name="Marcador de contenido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dirty="0"/>
              <a:t>Editar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pie de página 3">
            <a:extLst>
              <a:ext uri="{FF2B5EF4-FFF2-40B4-BE49-F238E27FC236}">
                <a16:creationId xmlns:a16="http://schemas.microsoft.com/office/drawing/2014/main" id="{9038FCAA-94B1-47BD-AD46-123D3404BBB2}"/>
              </a:ext>
            </a:extLst>
          </p:cNvPr>
          <p:cNvSpPr>
            <a:spLocks noGrp="1"/>
          </p:cNvSpPr>
          <p:nvPr>
            <p:ph type="ftr" sz="quarter" idx="13"/>
          </p:nvPr>
        </p:nvSpPr>
        <p:spPr/>
        <p:txBody>
          <a:bodyPr rtlCol="0"/>
          <a:lstStyle/>
          <a:p>
            <a:pPr rtl="0"/>
            <a:r>
              <a:rPr lang="es-ES" noProof="0" dirty="0"/>
              <a:t>Agregue un pie de página</a:t>
            </a:r>
          </a:p>
        </p:txBody>
      </p:sp>
      <p:sp>
        <p:nvSpPr>
          <p:cNvPr id="5" name="Marcador de posición de número de diapositiva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1086995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ítulo y conteni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65DFDAB6-3042-46CA-98D0-0809B8E3AD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12192000" cy="6675120"/>
          </a:xfrm>
          <a:prstGeom prst="rect">
            <a:avLst/>
          </a:prstGeom>
        </p:spPr>
      </p:pic>
      <p:sp>
        <p:nvSpPr>
          <p:cNvPr id="8" name="Rectángulo 7">
            <a:extLst>
              <a:ext uri="{FF2B5EF4-FFF2-40B4-BE49-F238E27FC236}">
                <a16:creationId xmlns:a16="http://schemas.microsoft.com/office/drawing/2014/main" id="{F9348D1F-21E9-4D2D-A005-83FF80933B8E}"/>
              </a:ext>
            </a:extLst>
          </p:cNvPr>
          <p:cNvSpPr/>
          <p:nvPr userDrawn="1"/>
        </p:nvSpPr>
        <p:spPr>
          <a:xfrm>
            <a:off x="0" y="0"/>
            <a:ext cx="12192000"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bg1"/>
              </a:solidFill>
            </a:endParaRPr>
          </a:p>
        </p:txBody>
      </p:sp>
      <p:sp>
        <p:nvSpPr>
          <p:cNvPr id="3" name="Marcador de contenido 2">
            <a:extLst>
              <a:ext uri="{FF2B5EF4-FFF2-40B4-BE49-F238E27FC236}">
                <a16:creationId xmlns:a16="http://schemas.microsoft.com/office/drawing/2014/main" id="{D69A7081-42C5-4F4E-8A26-E7788CCF4FE5}"/>
              </a:ext>
            </a:extLst>
          </p:cNvPr>
          <p:cNvSpPr>
            <a:spLocks noGrp="1"/>
          </p:cNvSpPr>
          <p:nvPr>
            <p:ph idx="1"/>
          </p:nvPr>
        </p:nvSpPr>
        <p:spPr>
          <a:xfrm>
            <a:off x="360000" y="1080000"/>
            <a:ext cx="11473200" cy="5040000"/>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dirty="0"/>
              <a:t>Editar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2" name="Título 1">
            <a:extLst>
              <a:ext uri="{FF2B5EF4-FFF2-40B4-BE49-F238E27FC236}">
                <a16:creationId xmlns:a16="http://schemas.microsoft.com/office/drawing/2014/main" id="{5C5921DB-2DD6-4869-9104-BE40FBBCCE31}"/>
              </a:ext>
            </a:extLst>
          </p:cNvPr>
          <p:cNvSpPr>
            <a:spLocks noGrp="1"/>
          </p:cNvSpPr>
          <p:nvPr>
            <p:ph type="title"/>
          </p:nvPr>
        </p:nvSpPr>
        <p:spPr/>
        <p:txBody>
          <a:bodyPr rtlCol="0"/>
          <a:lstStyle>
            <a:lvl1pPr>
              <a:defRPr>
                <a:solidFill>
                  <a:schemeClr val="bg1"/>
                </a:solidFill>
              </a:defRPr>
            </a:lvl1pPr>
          </a:lstStyle>
          <a:p>
            <a:pPr rtl="0"/>
            <a:r>
              <a:rPr lang="es-ES" noProof="0" dirty="0"/>
              <a:t>Haga clic para modificar el estilo de título del patrón</a:t>
            </a:r>
          </a:p>
        </p:txBody>
      </p:sp>
      <p:sp>
        <p:nvSpPr>
          <p:cNvPr id="4" name="Marcador de posición de pie de página 3">
            <a:extLst>
              <a:ext uri="{FF2B5EF4-FFF2-40B4-BE49-F238E27FC236}">
                <a16:creationId xmlns:a16="http://schemas.microsoft.com/office/drawing/2014/main" id="{9038FCAA-94B1-47BD-AD46-123D3404BBB2}"/>
              </a:ext>
            </a:extLst>
          </p:cNvPr>
          <p:cNvSpPr>
            <a:spLocks noGrp="1"/>
          </p:cNvSpPr>
          <p:nvPr>
            <p:ph type="ftr" sz="quarter" idx="13"/>
          </p:nvPr>
        </p:nvSpPr>
        <p:spPr/>
        <p:txBody>
          <a:bodyPr rtlCol="0"/>
          <a:lstStyle/>
          <a:p>
            <a:pPr rtl="0"/>
            <a:r>
              <a:rPr lang="es-ES" noProof="0" dirty="0"/>
              <a:t>Agregue un pie de página</a:t>
            </a:r>
          </a:p>
        </p:txBody>
      </p:sp>
      <p:sp>
        <p:nvSpPr>
          <p:cNvPr id="5" name="Marcador de posición de número de diapositiva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1692267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rtlCol="0"/>
          <a:lstStyle/>
          <a:p>
            <a:pPr rtl="0"/>
            <a:r>
              <a:rPr lang="es-ES" noProof="0"/>
              <a:t>Haga clic para modificar el estilo de título del patrón</a:t>
            </a:r>
            <a:endParaRPr lang="es-ES" noProof="0" dirty="0"/>
          </a:p>
        </p:txBody>
      </p:sp>
      <p:sp>
        <p:nvSpPr>
          <p:cNvPr id="16" name="Subtítulo">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es-ES" noProof="0" dirty="0"/>
              <a:t>Subtítulo</a:t>
            </a:r>
          </a:p>
        </p:txBody>
      </p:sp>
      <p:sp>
        <p:nvSpPr>
          <p:cNvPr id="3" name="Columna izquierda">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5580000" cy="450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Columna derecha">
            <a:extLst>
              <a:ext uri="{FF2B5EF4-FFF2-40B4-BE49-F238E27FC236}">
                <a16:creationId xmlns:a16="http://schemas.microsoft.com/office/drawing/2014/main" id="{0AAD114E-6BCC-4476-8E44-12E87D4675E2}"/>
              </a:ext>
            </a:extLst>
          </p:cNvPr>
          <p:cNvSpPr>
            <a:spLocks noGrp="1"/>
          </p:cNvSpPr>
          <p:nvPr>
            <p:ph sz="half" idx="2"/>
          </p:nvPr>
        </p:nvSpPr>
        <p:spPr>
          <a:xfrm>
            <a:off x="6253200" y="1620000"/>
            <a:ext cx="5580000" cy="450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a:extLst>
              <a:ext uri="{FF2B5EF4-FFF2-40B4-BE49-F238E27FC236}">
                <a16:creationId xmlns:a16="http://schemas.microsoft.com/office/drawing/2014/main" id="{3CFF9123-1F0C-4BD2-8233-FEE5B2A46612}"/>
              </a:ext>
            </a:extLst>
          </p:cNvPr>
          <p:cNvSpPr>
            <a:spLocks noGrp="1"/>
          </p:cNvSpPr>
          <p:nvPr>
            <p:ph type="ftr" sz="quarter" idx="13"/>
          </p:nvPr>
        </p:nvSpPr>
        <p:spPr/>
        <p:txBody>
          <a:bodyPr rtlCol="0"/>
          <a:lstStyle/>
          <a:p>
            <a:pPr rtl="0"/>
            <a:r>
              <a:rPr lang="es-ES" noProof="0" dirty="0"/>
              <a:t>Agregar un pie de página</a:t>
            </a:r>
          </a:p>
        </p:txBody>
      </p:sp>
      <p:sp>
        <p:nvSpPr>
          <p:cNvPr id="6" name="Marcador de posición de número de diapositiva 5">
            <a:extLst>
              <a:ext uri="{FF2B5EF4-FFF2-40B4-BE49-F238E27FC236}">
                <a16:creationId xmlns:a16="http://schemas.microsoft.com/office/drawing/2014/main" id="{111E8981-59A6-4480-80A6-5619C2201789}"/>
              </a:ext>
            </a:extLst>
          </p:cNvPr>
          <p:cNvSpPr>
            <a:spLocks noGrp="1"/>
          </p:cNvSpPr>
          <p:nvPr>
            <p:ph type="sldNum" sz="quarter" idx="14"/>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131192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lo títul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9DDDF3-2E7E-4175-ACE9-B214DCE40C6E}"/>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8" name="Subtítulo">
            <a:extLst>
              <a:ext uri="{FF2B5EF4-FFF2-40B4-BE49-F238E27FC236}">
                <a16:creationId xmlns:a16="http://schemas.microsoft.com/office/drawing/2014/main" id="{5302A3D4-CF60-41AF-924C-B30D3FD99751}"/>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es-ES" noProof="0" dirty="0"/>
              <a:t>Subtítulo</a:t>
            </a:r>
          </a:p>
        </p:txBody>
      </p:sp>
      <p:sp>
        <p:nvSpPr>
          <p:cNvPr id="3" name="Marcador de pie de página 2">
            <a:extLst>
              <a:ext uri="{FF2B5EF4-FFF2-40B4-BE49-F238E27FC236}">
                <a16:creationId xmlns:a16="http://schemas.microsoft.com/office/drawing/2014/main" id="{2E0E8FCF-8FC7-49D2-9516-7662294E35B7}"/>
              </a:ext>
            </a:extLst>
          </p:cNvPr>
          <p:cNvSpPr>
            <a:spLocks noGrp="1"/>
          </p:cNvSpPr>
          <p:nvPr>
            <p:ph type="ftr" sz="quarter" idx="13"/>
          </p:nvPr>
        </p:nvSpPr>
        <p:spPr/>
        <p:txBody>
          <a:bodyPr rtlCol="0"/>
          <a:lstStyle/>
          <a:p>
            <a:pPr rtl="0"/>
            <a:r>
              <a:rPr lang="es-ES" noProof="0" dirty="0"/>
              <a:t>Agregue un pie de página</a:t>
            </a:r>
          </a:p>
        </p:txBody>
      </p:sp>
      <p:sp>
        <p:nvSpPr>
          <p:cNvPr id="4" name="Marcador de posición de número de diapositiva 3">
            <a:extLst>
              <a:ext uri="{FF2B5EF4-FFF2-40B4-BE49-F238E27FC236}">
                <a16:creationId xmlns:a16="http://schemas.microsoft.com/office/drawing/2014/main" id="{216208B4-CFD5-4FAE-9519-74EFAC0B0368}"/>
              </a:ext>
            </a:extLst>
          </p:cNvPr>
          <p:cNvSpPr>
            <a:spLocks noGrp="1"/>
          </p:cNvSpPr>
          <p:nvPr>
            <p:ph type="sldNum" sz="quarter" idx="14"/>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242122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BAED074E-AB07-44D1-8B4E-189EAEF798D6}"/>
              </a:ext>
            </a:extLst>
          </p:cNvPr>
          <p:cNvSpPr>
            <a:spLocks noGrp="1"/>
          </p:cNvSpPr>
          <p:nvPr>
            <p:ph type="ftr" sz="quarter" idx="10"/>
          </p:nvPr>
        </p:nvSpPr>
        <p:spPr/>
        <p:txBody>
          <a:bodyPr rtlCol="0"/>
          <a:lstStyle/>
          <a:p>
            <a:pPr rtl="0"/>
            <a:r>
              <a:rPr lang="es-ES" noProof="0" dirty="0"/>
              <a:t>Agregue un pie de página</a:t>
            </a:r>
          </a:p>
        </p:txBody>
      </p:sp>
      <p:sp>
        <p:nvSpPr>
          <p:cNvPr id="3" name="Marcador de número de diapositiva 2">
            <a:extLst>
              <a:ext uri="{FF2B5EF4-FFF2-40B4-BE49-F238E27FC236}">
                <a16:creationId xmlns:a16="http://schemas.microsoft.com/office/drawing/2014/main" id="{2801D44B-9877-40D1-B788-EE3BFD57C5AB}"/>
              </a:ext>
            </a:extLst>
          </p:cNvPr>
          <p:cNvSpPr>
            <a:spLocks noGrp="1"/>
          </p:cNvSpPr>
          <p:nvPr>
            <p:ph type="sldNum" sz="quarter" idx="11"/>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ínea divisoria">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9FB83C35-D975-48B4-8E79-AB7A1A80DFC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7799832" cy="6675120"/>
          </a:xfrm>
          <a:prstGeom prst="rect">
            <a:avLst/>
          </a:prstGeom>
        </p:spPr>
      </p:pic>
      <p:sp>
        <p:nvSpPr>
          <p:cNvPr id="11" name="Rectángulo 10">
            <a:extLst>
              <a:ext uri="{FF2B5EF4-FFF2-40B4-BE49-F238E27FC236}">
                <a16:creationId xmlns:a16="http://schemas.microsoft.com/office/drawing/2014/main" id="{DD7E187E-6082-49C3-B795-CC4321FE39F8}"/>
              </a:ext>
            </a:extLst>
          </p:cNvPr>
          <p:cNvSpPr/>
          <p:nvPr userDrawn="1"/>
        </p:nvSpPr>
        <p:spPr>
          <a:xfrm>
            <a:off x="6671"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2" name="Marcador de posición de imagen 9">
            <a:extLst>
              <a:ext uri="{FF2B5EF4-FFF2-40B4-BE49-F238E27FC236}">
                <a16:creationId xmlns:a16="http://schemas.microsoft.com/office/drawing/2014/main" id="{8FBFF6A8-5ABD-4191-81E4-C9F86380A56D}"/>
              </a:ext>
            </a:extLst>
          </p:cNvPr>
          <p:cNvSpPr>
            <a:spLocks noGrp="1"/>
          </p:cNvSpPr>
          <p:nvPr>
            <p:ph type="pic" sz="quarter" idx="10" hasCustomPrompt="1"/>
          </p:nvPr>
        </p:nvSpPr>
        <p:spPr>
          <a:xfrm>
            <a:off x="7801097" y="1"/>
            <a:ext cx="4389475" cy="6677644"/>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5" name="Marcador de pie de página 4">
            <a:extLst>
              <a:ext uri="{FF2B5EF4-FFF2-40B4-BE49-F238E27FC236}">
                <a16:creationId xmlns:a16="http://schemas.microsoft.com/office/drawing/2014/main" id="{16E27D1E-1708-4D17-AB85-058EE0C34776}"/>
              </a:ext>
            </a:extLst>
          </p:cNvPr>
          <p:cNvSpPr>
            <a:spLocks noGrp="1"/>
          </p:cNvSpPr>
          <p:nvPr>
            <p:ph type="ftr" sz="quarter" idx="13"/>
          </p:nvPr>
        </p:nvSpPr>
        <p:spPr>
          <a:gradFill>
            <a:gsLst>
              <a:gs pos="82000">
                <a:schemeClr val="tx1">
                  <a:lumMod val="85000"/>
                  <a:lumOff val="15000"/>
                </a:schemeClr>
              </a:gs>
              <a:gs pos="100000">
                <a:schemeClr val="tx1"/>
              </a:gs>
            </a:gsLst>
          </a:gradFill>
        </p:spPr>
        <p:txBody>
          <a:bodyPr rtlCol="0"/>
          <a:lstStyle>
            <a:lvl1pPr>
              <a:defRPr>
                <a:solidFill>
                  <a:schemeClr val="bg1"/>
                </a:solidFill>
              </a:defRPr>
            </a:lvl1pPr>
          </a:lstStyle>
          <a:p>
            <a:pPr rtl="0"/>
            <a:r>
              <a:rPr lang="es-ES" noProof="0" dirty="0"/>
              <a:t>Agregar un pie de página</a:t>
            </a:r>
          </a:p>
        </p:txBody>
      </p:sp>
      <p:sp>
        <p:nvSpPr>
          <p:cNvPr id="9" name="Marcador de número de diapositiva 8">
            <a:extLst>
              <a:ext uri="{FF2B5EF4-FFF2-40B4-BE49-F238E27FC236}">
                <a16:creationId xmlns:a16="http://schemas.microsoft.com/office/drawing/2014/main" id="{69529A18-E6EB-4081-B804-B2FCF5287DFF}"/>
              </a:ext>
            </a:extLst>
          </p:cNvPr>
          <p:cNvSpPr>
            <a:spLocks noGrp="1"/>
          </p:cNvSpPr>
          <p:nvPr>
            <p:ph type="sldNum" sz="quarter" idx="14"/>
          </p:nvPr>
        </p:nvSpPr>
        <p:spPr>
          <a:xfrm>
            <a:off x="11594400" y="6678000"/>
            <a:ext cx="597600" cy="144000"/>
          </a:xfrm>
        </p:spPr>
        <p:txBody>
          <a:bodyPr rtlCol="0"/>
          <a:lstStyle/>
          <a:p>
            <a:pPr rtl="0"/>
            <a:fld id="{058DB212-BFA2-403F-85EF-DFD3FF6D973A}" type="slidenum">
              <a:rPr lang="es-ES" noProof="0" smtClean="0"/>
              <a:pPr rtl="0"/>
              <a:t>‹Nº›</a:t>
            </a:fld>
            <a:endParaRPr lang="es-ES" noProof="0" dirty="0"/>
          </a:p>
        </p:txBody>
      </p:sp>
      <p:sp>
        <p:nvSpPr>
          <p:cNvPr id="13" name="Título 1">
            <a:extLst>
              <a:ext uri="{FF2B5EF4-FFF2-40B4-BE49-F238E27FC236}">
                <a16:creationId xmlns:a16="http://schemas.microsoft.com/office/drawing/2014/main" id="{C6A78464-8D00-4B94-90C7-90F1B54C8AA0}"/>
              </a:ext>
            </a:extLst>
          </p:cNvPr>
          <p:cNvSpPr>
            <a:spLocks noGrp="1"/>
          </p:cNvSpPr>
          <p:nvPr>
            <p:ph type="ctrTitle"/>
          </p:nvPr>
        </p:nvSpPr>
        <p:spPr>
          <a:xfrm>
            <a:off x="1273834" y="2481141"/>
            <a:ext cx="3759807" cy="1547813"/>
          </a:xfrm>
        </p:spPr>
        <p:txBody>
          <a:bodyPr rtlCol="0" anchor="b"/>
          <a:lstStyle>
            <a:lvl1pPr algn="l">
              <a:lnSpc>
                <a:spcPts val="4000"/>
              </a:lnSpc>
              <a:defRPr sz="4800" spc="-150">
                <a:solidFill>
                  <a:schemeClr val="bg1"/>
                </a:solidFill>
              </a:defRPr>
            </a:lvl1pPr>
          </a:lstStyle>
          <a:p>
            <a:pPr rtl="0"/>
            <a:r>
              <a:rPr lang="es-ES" noProof="0"/>
              <a:t>Haga clic para modificar el estilo de título del patrón</a:t>
            </a:r>
            <a:endParaRPr lang="es-ES" noProof="0" dirty="0"/>
          </a:p>
        </p:txBody>
      </p:sp>
      <p:sp>
        <p:nvSpPr>
          <p:cNvPr id="14" name="Subtítulo 2">
            <a:extLst>
              <a:ext uri="{FF2B5EF4-FFF2-40B4-BE49-F238E27FC236}">
                <a16:creationId xmlns:a16="http://schemas.microsoft.com/office/drawing/2014/main" id="{3CDBDF0B-F377-47FD-9DA1-C3BDA7C1DEDE}"/>
              </a:ext>
            </a:extLst>
          </p:cNvPr>
          <p:cNvSpPr>
            <a:spLocks noGrp="1"/>
          </p:cNvSpPr>
          <p:nvPr>
            <p:ph type="subTitle" idx="1"/>
          </p:nvPr>
        </p:nvSpPr>
        <p:spPr>
          <a:xfrm>
            <a:off x="1273833" y="4220102"/>
            <a:ext cx="3756943" cy="722312"/>
          </a:xfrm>
        </p:spPr>
        <p:txBody>
          <a:bodyPr rtlCol="0"/>
          <a:lstStyle>
            <a:lvl1pPr marL="0" indent="0" algn="l">
              <a:buNone/>
              <a:defRPr sz="1600" spc="-15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eño de texto 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rtlCol="0"/>
          <a:lstStyle/>
          <a:p>
            <a:pPr rtl="0"/>
            <a:r>
              <a:rPr lang="es-ES" noProof="0"/>
              <a:t>Haga clic para modificar el estilo de título del patrón</a:t>
            </a:r>
            <a:endParaRPr lang="es-ES" noProof="0" dirty="0"/>
          </a:p>
        </p:txBody>
      </p:sp>
      <p:sp>
        <p:nvSpPr>
          <p:cNvPr id="16" name="Subtítulo">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rtlCol="0"/>
          <a:lstStyle>
            <a:lvl1pPr marL="0" indent="0">
              <a:buNone/>
              <a:defRPr sz="2100"/>
            </a:lvl1pPr>
          </a:lstStyle>
          <a:p>
            <a:pPr lvl="0" rtl="0"/>
            <a:r>
              <a:rPr lang="es-ES" noProof="0" dirty="0"/>
              <a:t>Subtítulo</a:t>
            </a:r>
          </a:p>
        </p:txBody>
      </p:sp>
      <p:sp>
        <p:nvSpPr>
          <p:cNvPr id="3" name="Columna izquierda">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osición de imagen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7804150" y="1"/>
            <a:ext cx="4387850" cy="6679488"/>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4" name="Marcador de pie de página 3">
            <a:extLst>
              <a:ext uri="{FF2B5EF4-FFF2-40B4-BE49-F238E27FC236}">
                <a16:creationId xmlns:a16="http://schemas.microsoft.com/office/drawing/2014/main" id="{BC263EBA-2C46-40FB-9D48-819ED0C8994F}"/>
              </a:ext>
            </a:extLst>
          </p:cNvPr>
          <p:cNvSpPr>
            <a:spLocks noGrp="1"/>
          </p:cNvSpPr>
          <p:nvPr>
            <p:ph type="ftr" sz="quarter" idx="14"/>
          </p:nvPr>
        </p:nvSpPr>
        <p:spPr/>
        <p:txBody>
          <a:bodyPr rtlCol="0"/>
          <a:lstStyle/>
          <a:p>
            <a:pPr rtl="0"/>
            <a:r>
              <a:rPr lang="es-ES" noProof="0" dirty="0"/>
              <a:t>Agregue un pie de página</a:t>
            </a:r>
          </a:p>
        </p:txBody>
      </p:sp>
      <p:sp>
        <p:nvSpPr>
          <p:cNvPr id="5" name="Marcador de posición de número de diapositiva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de texto 2">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95A87C21-15CD-48D8-B583-89B110156879}"/>
              </a:ext>
            </a:extLst>
          </p:cNvPr>
          <p:cNvSpPr/>
          <p:nvPr userDrawn="1"/>
        </p:nvSpPr>
        <p:spPr>
          <a:xfrm>
            <a:off x="7804351" y="0"/>
            <a:ext cx="4386221" cy="667702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6993300" cy="540000"/>
          </a:xfrm>
        </p:spPr>
        <p:txBody>
          <a:bodyPr rtlCol="0"/>
          <a:lstStyle/>
          <a:p>
            <a:pPr rtl="0"/>
            <a:r>
              <a:rPr lang="es-ES" noProof="0"/>
              <a:t>Haga clic para modificar el estilo de título del patrón</a:t>
            </a:r>
            <a:endParaRPr lang="es-ES" noProof="0" dirty="0"/>
          </a:p>
        </p:txBody>
      </p:sp>
      <p:sp>
        <p:nvSpPr>
          <p:cNvPr id="16" name="Subtítulo">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360363" y="1080000"/>
            <a:ext cx="6992937" cy="360362"/>
          </a:xfrm>
        </p:spPr>
        <p:txBody>
          <a:bodyPr rtlCol="0"/>
          <a:lstStyle>
            <a:lvl1pPr marL="0" indent="0">
              <a:buNone/>
              <a:defRPr sz="2100"/>
            </a:lvl1pPr>
          </a:lstStyle>
          <a:p>
            <a:pPr lvl="0" rtl="0"/>
            <a:r>
              <a:rPr lang="es-ES" noProof="0" dirty="0"/>
              <a:t>Subtítulo</a:t>
            </a:r>
          </a:p>
        </p:txBody>
      </p:sp>
      <p:sp>
        <p:nvSpPr>
          <p:cNvPr id="3" name="Columna izquierda">
            <a:extLst>
              <a:ext uri="{FF2B5EF4-FFF2-40B4-BE49-F238E27FC236}">
                <a16:creationId xmlns:a16="http://schemas.microsoft.com/office/drawing/2014/main" id="{49529B8D-BAD9-4E6D-82F7-0275D8195AA9}"/>
              </a:ext>
            </a:extLst>
          </p:cNvPr>
          <p:cNvSpPr>
            <a:spLocks noGrp="1"/>
          </p:cNvSpPr>
          <p:nvPr>
            <p:ph sz="half" idx="1"/>
          </p:nvPr>
        </p:nvSpPr>
        <p:spPr>
          <a:xfrm>
            <a:off x="360000" y="1620000"/>
            <a:ext cx="6992936" cy="450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osición de imagen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8127752" y="4320000"/>
            <a:ext cx="1800000" cy="1800000"/>
          </a:xfrm>
          <a:solidFill>
            <a:schemeClr val="bg1"/>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4" name="Marcador de pie de página 3">
            <a:extLst>
              <a:ext uri="{FF2B5EF4-FFF2-40B4-BE49-F238E27FC236}">
                <a16:creationId xmlns:a16="http://schemas.microsoft.com/office/drawing/2014/main" id="{BC263EBA-2C46-40FB-9D48-819ED0C8994F}"/>
              </a:ext>
            </a:extLst>
          </p:cNvPr>
          <p:cNvSpPr>
            <a:spLocks noGrp="1"/>
          </p:cNvSpPr>
          <p:nvPr>
            <p:ph type="ftr" sz="quarter" idx="14"/>
          </p:nvPr>
        </p:nvSpPr>
        <p:spPr/>
        <p:txBody>
          <a:bodyPr rtlCol="0"/>
          <a:lstStyle/>
          <a:p>
            <a:pPr rtl="0"/>
            <a:r>
              <a:rPr lang="es-ES" noProof="0" dirty="0"/>
              <a:t>Agregue un pie de página</a:t>
            </a:r>
          </a:p>
        </p:txBody>
      </p:sp>
      <p:sp>
        <p:nvSpPr>
          <p:cNvPr id="5" name="Marcador de posición de número de diapositiva 4">
            <a:extLst>
              <a:ext uri="{FF2B5EF4-FFF2-40B4-BE49-F238E27FC236}">
                <a16:creationId xmlns:a16="http://schemas.microsoft.com/office/drawing/2014/main" id="{719230BC-20AB-4DD9-AF5C-47BA72E56986}"/>
              </a:ext>
            </a:extLst>
          </p:cNvPr>
          <p:cNvSpPr>
            <a:spLocks noGrp="1"/>
          </p:cNvSpPr>
          <p:nvPr>
            <p:ph type="sldNum" sz="quarter" idx="15"/>
          </p:nvPr>
        </p:nvSpPr>
        <p:spPr/>
        <p:txBody>
          <a:bodyPr rtlCol="0"/>
          <a:lstStyle/>
          <a:p>
            <a:pPr rtl="0"/>
            <a:fld id="{058DB212-BFA2-403F-85EF-DFD3FF6D973A}" type="slidenum">
              <a:rPr lang="es-ES" noProof="0" smtClean="0"/>
              <a:pPr rtl="0"/>
              <a:t>‹Nº›</a:t>
            </a:fld>
            <a:endParaRPr lang="es-ES" noProof="0" dirty="0"/>
          </a:p>
        </p:txBody>
      </p:sp>
      <p:sp>
        <p:nvSpPr>
          <p:cNvPr id="8" name="Marcador de posición de imagen 5">
            <a:extLst>
              <a:ext uri="{FF2B5EF4-FFF2-40B4-BE49-F238E27FC236}">
                <a16:creationId xmlns:a16="http://schemas.microsoft.com/office/drawing/2014/main" id="{5092E684-C621-4F92-A05A-A167EEF46270}"/>
              </a:ext>
            </a:extLst>
          </p:cNvPr>
          <p:cNvSpPr>
            <a:spLocks noGrp="1"/>
          </p:cNvSpPr>
          <p:nvPr>
            <p:ph type="pic" sz="quarter" idx="16" hasCustomPrompt="1"/>
          </p:nvPr>
        </p:nvSpPr>
        <p:spPr>
          <a:xfrm>
            <a:off x="10057037" y="4320000"/>
            <a:ext cx="1800000" cy="1800000"/>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9" name="Marcador de posición de imagen 5">
            <a:extLst>
              <a:ext uri="{FF2B5EF4-FFF2-40B4-BE49-F238E27FC236}">
                <a16:creationId xmlns:a16="http://schemas.microsoft.com/office/drawing/2014/main" id="{6958D132-F2A9-41E1-BDD8-067D52CE5FEB}"/>
              </a:ext>
            </a:extLst>
          </p:cNvPr>
          <p:cNvSpPr>
            <a:spLocks noGrp="1"/>
          </p:cNvSpPr>
          <p:nvPr>
            <p:ph type="pic" sz="quarter" idx="17" hasCustomPrompt="1"/>
          </p:nvPr>
        </p:nvSpPr>
        <p:spPr>
          <a:xfrm>
            <a:off x="8127752" y="2395565"/>
            <a:ext cx="1800000" cy="1800000"/>
          </a:xfrm>
          <a:solidFill>
            <a:schemeClr val="bg1"/>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10" name="Marcador de posición de imagen 5">
            <a:extLst>
              <a:ext uri="{FF2B5EF4-FFF2-40B4-BE49-F238E27FC236}">
                <a16:creationId xmlns:a16="http://schemas.microsoft.com/office/drawing/2014/main" id="{B88FD4DB-5089-4686-B4F7-A26163146C9A}"/>
              </a:ext>
            </a:extLst>
          </p:cNvPr>
          <p:cNvSpPr>
            <a:spLocks noGrp="1"/>
          </p:cNvSpPr>
          <p:nvPr>
            <p:ph type="pic" sz="quarter" idx="18" hasCustomPrompt="1"/>
          </p:nvPr>
        </p:nvSpPr>
        <p:spPr>
          <a:xfrm>
            <a:off x="10057037" y="2395565"/>
            <a:ext cx="1800000" cy="1800000"/>
          </a:xfrm>
          <a:solidFill>
            <a:schemeClr val="tx1">
              <a:lumMod val="75000"/>
              <a:lumOff val="25000"/>
            </a:schemeClr>
          </a:solidFill>
        </p:spPr>
        <p:txBody>
          <a:bodyPr rtlCol="0"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11" name="Marcador de posición de imagen 5">
            <a:extLst>
              <a:ext uri="{FF2B5EF4-FFF2-40B4-BE49-F238E27FC236}">
                <a16:creationId xmlns:a16="http://schemas.microsoft.com/office/drawing/2014/main" id="{324023AF-AB97-4B60-86FA-5DC8DA1B5C49}"/>
              </a:ext>
            </a:extLst>
          </p:cNvPr>
          <p:cNvSpPr>
            <a:spLocks noGrp="1"/>
          </p:cNvSpPr>
          <p:nvPr>
            <p:ph type="pic" sz="quarter" idx="19" hasCustomPrompt="1"/>
          </p:nvPr>
        </p:nvSpPr>
        <p:spPr>
          <a:xfrm>
            <a:off x="8127752" y="471129"/>
            <a:ext cx="1800000" cy="1800000"/>
          </a:xfrm>
          <a:solidFill>
            <a:schemeClr val="accent1"/>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12" name="Marcador de posición de imagen 5">
            <a:extLst>
              <a:ext uri="{FF2B5EF4-FFF2-40B4-BE49-F238E27FC236}">
                <a16:creationId xmlns:a16="http://schemas.microsoft.com/office/drawing/2014/main" id="{8210F231-568A-4348-B33F-9EBB4A5CF9EB}"/>
              </a:ext>
            </a:extLst>
          </p:cNvPr>
          <p:cNvSpPr>
            <a:spLocks noGrp="1"/>
          </p:cNvSpPr>
          <p:nvPr>
            <p:ph type="pic" sz="quarter" idx="20" hasCustomPrompt="1"/>
          </p:nvPr>
        </p:nvSpPr>
        <p:spPr>
          <a:xfrm>
            <a:off x="10057037" y="471129"/>
            <a:ext cx="1800000" cy="1800000"/>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Tree>
    <p:extLst>
      <p:ext uri="{BB962C8B-B14F-4D97-AF65-F5344CB8AC3E}">
        <p14:creationId xmlns:p14="http://schemas.microsoft.com/office/powerpoint/2010/main" val="24451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F7CBC-CC93-4AB3-9D46-61075505816B}"/>
              </a:ext>
            </a:extLst>
          </p:cNvPr>
          <p:cNvSpPr>
            <a:spLocks noGrp="1"/>
          </p:cNvSpPr>
          <p:nvPr>
            <p:ph type="title"/>
          </p:nvPr>
        </p:nvSpPr>
        <p:spPr>
          <a:xfrm>
            <a:off x="360000" y="360000"/>
            <a:ext cx="11473200" cy="540000"/>
          </a:xfrm>
        </p:spPr>
        <p:txBody>
          <a:bodyPr rtlCol="0"/>
          <a:lstStyle/>
          <a:p>
            <a:pPr rtl="0"/>
            <a:r>
              <a:rPr lang="es-ES" noProof="0"/>
              <a:t>Haga clic para modificar el estilo de título del patrón</a:t>
            </a:r>
            <a:endParaRPr lang="es-ES" noProof="0" dirty="0"/>
          </a:p>
        </p:txBody>
      </p:sp>
      <p:sp>
        <p:nvSpPr>
          <p:cNvPr id="3" name="Columna izquierda">
            <a:extLst>
              <a:ext uri="{FF2B5EF4-FFF2-40B4-BE49-F238E27FC236}">
                <a16:creationId xmlns:a16="http://schemas.microsoft.com/office/drawing/2014/main" id="{49529B8D-BAD9-4E6D-82F7-0275D8195AA9}"/>
              </a:ext>
            </a:extLst>
          </p:cNvPr>
          <p:cNvSpPr>
            <a:spLocks noGrp="1"/>
          </p:cNvSpPr>
          <p:nvPr>
            <p:ph sz="half" idx="1"/>
          </p:nvPr>
        </p:nvSpPr>
        <p:spPr>
          <a:xfrm>
            <a:off x="360000" y="1980000"/>
            <a:ext cx="5580000" cy="414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13" name="Encabezado izquierdo">
            <a:extLst>
              <a:ext uri="{FF2B5EF4-FFF2-40B4-BE49-F238E27FC236}">
                <a16:creationId xmlns:a16="http://schemas.microsoft.com/office/drawing/2014/main" id="{2241B0A0-0033-49FF-89B8-142165C8E93C}"/>
              </a:ext>
            </a:extLst>
          </p:cNvPr>
          <p:cNvSpPr>
            <a:spLocks noGrp="1"/>
          </p:cNvSpPr>
          <p:nvPr>
            <p:ph type="body" sz="quarter" idx="12" hasCustomPrompt="1"/>
          </p:nvPr>
        </p:nvSpPr>
        <p:spPr>
          <a:xfrm>
            <a:off x="360000" y="1620000"/>
            <a:ext cx="5580000" cy="360000"/>
          </a:xfrm>
        </p:spPr>
        <p:txBody>
          <a:bodyPr rtlCol="0"/>
          <a:lstStyle>
            <a:lvl1pPr marL="0" indent="0">
              <a:buNone/>
              <a:defRPr b="1"/>
            </a:lvl1pPr>
          </a:lstStyle>
          <a:p>
            <a:pPr lvl="0" rtl="0"/>
            <a:r>
              <a:rPr lang="es-ES" noProof="0" dirty="0"/>
              <a:t>Comparar A</a:t>
            </a:r>
          </a:p>
        </p:txBody>
      </p:sp>
      <p:sp>
        <p:nvSpPr>
          <p:cNvPr id="4" name="Columna derecha">
            <a:extLst>
              <a:ext uri="{FF2B5EF4-FFF2-40B4-BE49-F238E27FC236}">
                <a16:creationId xmlns:a16="http://schemas.microsoft.com/office/drawing/2014/main" id="{0AAD114E-6BCC-4476-8E44-12E87D4675E2}"/>
              </a:ext>
            </a:extLst>
          </p:cNvPr>
          <p:cNvSpPr>
            <a:spLocks noGrp="1"/>
          </p:cNvSpPr>
          <p:nvPr>
            <p:ph sz="half" idx="2"/>
          </p:nvPr>
        </p:nvSpPr>
        <p:spPr>
          <a:xfrm>
            <a:off x="6253200" y="1980000"/>
            <a:ext cx="5580000" cy="414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15" name="Encabezado derecho">
            <a:extLst>
              <a:ext uri="{FF2B5EF4-FFF2-40B4-BE49-F238E27FC236}">
                <a16:creationId xmlns:a16="http://schemas.microsoft.com/office/drawing/2014/main" id="{069A9930-1B94-49BC-B4A6-B597F155D2DD}"/>
              </a:ext>
            </a:extLst>
          </p:cNvPr>
          <p:cNvSpPr>
            <a:spLocks noGrp="1"/>
          </p:cNvSpPr>
          <p:nvPr>
            <p:ph type="body" sz="quarter" idx="13" hasCustomPrompt="1"/>
          </p:nvPr>
        </p:nvSpPr>
        <p:spPr>
          <a:xfrm>
            <a:off x="6253200" y="1620000"/>
            <a:ext cx="5580000" cy="360000"/>
          </a:xfrm>
        </p:spPr>
        <p:txBody>
          <a:bodyPr rtlCol="0"/>
          <a:lstStyle>
            <a:lvl1pPr marL="0" indent="0">
              <a:buNone/>
              <a:defRPr b="1"/>
            </a:lvl1pPr>
          </a:lstStyle>
          <a:p>
            <a:pPr lvl="0" rtl="0"/>
            <a:r>
              <a:rPr lang="es-ES" noProof="0" dirty="0"/>
              <a:t>Comparar B</a:t>
            </a:r>
          </a:p>
        </p:txBody>
      </p:sp>
      <p:sp>
        <p:nvSpPr>
          <p:cNvPr id="5" name="Marcador de pie de página 4">
            <a:extLst>
              <a:ext uri="{FF2B5EF4-FFF2-40B4-BE49-F238E27FC236}">
                <a16:creationId xmlns:a16="http://schemas.microsoft.com/office/drawing/2014/main" id="{7C7AC535-CCE6-472A-BA3D-DDE92DFF0EDA}"/>
              </a:ext>
            </a:extLst>
          </p:cNvPr>
          <p:cNvSpPr>
            <a:spLocks noGrp="1"/>
          </p:cNvSpPr>
          <p:nvPr>
            <p:ph type="ftr" sz="quarter" idx="15"/>
          </p:nvPr>
        </p:nvSpPr>
        <p:spPr/>
        <p:txBody>
          <a:bodyPr rtlCol="0"/>
          <a:lstStyle/>
          <a:p>
            <a:pPr rtl="0"/>
            <a:r>
              <a:rPr lang="es-ES" noProof="0" dirty="0"/>
              <a:t>Agregar un pie de página</a:t>
            </a:r>
          </a:p>
        </p:txBody>
      </p:sp>
      <p:sp>
        <p:nvSpPr>
          <p:cNvPr id="6" name="Marcador de posición de número de diapositiva 5">
            <a:extLst>
              <a:ext uri="{FF2B5EF4-FFF2-40B4-BE49-F238E27FC236}">
                <a16:creationId xmlns:a16="http://schemas.microsoft.com/office/drawing/2014/main" id="{6A32F890-EB29-4A5B-A499-BB0FC04447A7}"/>
              </a:ext>
            </a:extLst>
          </p:cNvPr>
          <p:cNvSpPr>
            <a:spLocks noGrp="1"/>
          </p:cNvSpPr>
          <p:nvPr>
            <p:ph type="sldNum" sz="quarter" idx="16"/>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tografía grande">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0" y="0"/>
            <a:ext cx="12191999" cy="6678000"/>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Inserte o arrastre y coloque su imagen</a:t>
            </a:r>
          </a:p>
        </p:txBody>
      </p:sp>
      <p:sp>
        <p:nvSpPr>
          <p:cNvPr id="3" name="Marcador de número de diapositiva 2">
            <a:extLst>
              <a:ext uri="{FF2B5EF4-FFF2-40B4-BE49-F238E27FC236}">
                <a16:creationId xmlns:a16="http://schemas.microsoft.com/office/drawing/2014/main" id="{719A41AC-399F-4B25-A28A-F7679843C36E}"/>
              </a:ext>
            </a:extLst>
          </p:cNvPr>
          <p:cNvSpPr>
            <a:spLocks noGrp="1"/>
          </p:cNvSpPr>
          <p:nvPr>
            <p:ph type="sldNum" sz="quarter" idx="16"/>
          </p:nvPr>
        </p:nvSpPr>
        <p:spPr/>
        <p:txBody>
          <a:bodyPr rtlCol="0"/>
          <a:lstStyle/>
          <a:p>
            <a:pPr rtl="0"/>
            <a:fld id="{058DB212-BFA2-403F-85EF-DFD3FF6D973A}" type="slidenum">
              <a:rPr lang="es-ES" noProof="0" smtClean="0"/>
              <a:pPr rtl="0"/>
              <a:t>‹Nº›</a:t>
            </a:fld>
            <a:endParaRPr lang="es-ES" noProof="0" dirty="0"/>
          </a:p>
        </p:txBody>
      </p:sp>
      <p:sp>
        <p:nvSpPr>
          <p:cNvPr id="10" name="Leyenda">
            <a:extLst>
              <a:ext uri="{FF2B5EF4-FFF2-40B4-BE49-F238E27FC236}">
                <a16:creationId xmlns:a16="http://schemas.microsoft.com/office/drawing/2014/main" id="{E1C65CF6-B529-468F-B46C-1D1C2E71A116}"/>
              </a:ext>
            </a:extLst>
          </p:cNvPr>
          <p:cNvSpPr>
            <a:spLocks noGrp="1"/>
          </p:cNvSpPr>
          <p:nvPr>
            <p:ph type="body" sz="quarter" idx="14" hasCustomPrompt="1"/>
          </p:nvPr>
        </p:nvSpPr>
        <p:spPr>
          <a:xfrm>
            <a:off x="7801275" y="6156000"/>
            <a:ext cx="3793125" cy="396000"/>
          </a:xfrm>
          <a:solidFill>
            <a:schemeClr val="tx1"/>
          </a:solidFill>
        </p:spPr>
        <p:txBody>
          <a:bodyPr lIns="72000" tIns="72000" rtlCol="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rtl="0"/>
            <a:r>
              <a:rPr lang="es-ES" noProof="0" dirty="0"/>
              <a:t>Introduzca el título de su imagen aquí</a:t>
            </a:r>
          </a:p>
        </p:txBody>
      </p:sp>
      <p:sp>
        <p:nvSpPr>
          <p:cNvPr id="2" name="Título 1">
            <a:extLst>
              <a:ext uri="{FF2B5EF4-FFF2-40B4-BE49-F238E27FC236}">
                <a16:creationId xmlns:a16="http://schemas.microsoft.com/office/drawing/2014/main" id="{FC5845FB-DCB7-4844-B346-98986ADFCE02}"/>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ídeo">
    <p:spTree>
      <p:nvGrpSpPr>
        <p:cNvPr id="1" name=""/>
        <p:cNvGrpSpPr/>
        <p:nvPr/>
      </p:nvGrpSpPr>
      <p:grpSpPr>
        <a:xfrm>
          <a:off x="0" y="0"/>
          <a:ext cx="0" cy="0"/>
          <a:chOff x="0" y="0"/>
          <a:chExt cx="0" cy="0"/>
        </a:xfrm>
      </p:grpSpPr>
      <p:sp>
        <p:nvSpPr>
          <p:cNvPr id="3" name="Marcador de posición de elemento multimedia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0" y="0"/>
            <a:ext cx="12192000" cy="6678000"/>
          </a:xfrm>
          <a:pattFill prst="dkUpDiag">
            <a:fgClr>
              <a:schemeClr val="bg1">
                <a:lumMod val="85000"/>
              </a:schemeClr>
            </a:fgClr>
            <a:bgClr>
              <a:schemeClr val="bg1">
                <a:lumMod val="95000"/>
              </a:schemeClr>
            </a:bgClr>
          </a:patt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noProof="0" dirty="0"/>
              <a:t>Insertar vídeo</a:t>
            </a:r>
          </a:p>
        </p:txBody>
      </p:sp>
      <p:sp>
        <p:nvSpPr>
          <p:cNvPr id="5" name="Leyenda">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7801275" y="6156000"/>
            <a:ext cx="3793125" cy="396000"/>
          </a:xfrm>
          <a:solidFill>
            <a:schemeClr val="tx1"/>
          </a:solidFill>
        </p:spPr>
        <p:txBody>
          <a:bodyPr lIns="72000" tIns="72000" rtlCol="0"/>
          <a:lstStyle>
            <a:lvl1pPr marL="0" indent="0">
              <a:buNone/>
              <a:defRPr>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rtl="0"/>
            <a:r>
              <a:rPr lang="es-ES" noProof="0" dirty="0"/>
              <a:t>Introduzca el título de su imagen aquí</a:t>
            </a:r>
          </a:p>
        </p:txBody>
      </p:sp>
      <p:sp>
        <p:nvSpPr>
          <p:cNvPr id="4" name="Marcador de número de diapositiva 3">
            <a:extLst>
              <a:ext uri="{FF2B5EF4-FFF2-40B4-BE49-F238E27FC236}">
                <a16:creationId xmlns:a16="http://schemas.microsoft.com/office/drawing/2014/main" id="{8377EBDA-221D-4CBD-8DBF-E03A370015DB}"/>
              </a:ext>
            </a:extLst>
          </p:cNvPr>
          <p:cNvSpPr>
            <a:spLocks noGrp="1"/>
          </p:cNvSpPr>
          <p:nvPr>
            <p:ph type="sldNum" sz="quarter" idx="17"/>
          </p:nvPr>
        </p:nvSpPr>
        <p:spPr/>
        <p:txBody>
          <a:bodyPr rtlCol="0"/>
          <a:lstStyle/>
          <a:p>
            <a:pPr rtl="0"/>
            <a:fld id="{058DB212-BFA2-403F-85EF-DFD3FF6D973A}" type="slidenum">
              <a:rPr lang="es-ES" noProof="0" smtClean="0"/>
              <a:pPr rtl="0"/>
              <a:t>‹Nº›</a:t>
            </a:fld>
            <a:endParaRPr lang="es-ES" noProof="0" dirty="0"/>
          </a:p>
        </p:txBody>
      </p:sp>
      <p:sp>
        <p:nvSpPr>
          <p:cNvPr id="2" name="Título 1">
            <a:extLst>
              <a:ext uri="{FF2B5EF4-FFF2-40B4-BE49-F238E27FC236}">
                <a16:creationId xmlns:a16="http://schemas.microsoft.com/office/drawing/2014/main" id="{882508FC-366E-44DA-80A8-28048E1E4AEF}"/>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p:spTree>
      <p:nvGrpSpPr>
        <p:cNvPr id="1" name=""/>
        <p:cNvGrpSpPr/>
        <p:nvPr/>
      </p:nvGrpSpPr>
      <p:grpSpPr>
        <a:xfrm>
          <a:off x="0" y="0"/>
          <a:ext cx="0" cy="0"/>
          <a:chOff x="0" y="0"/>
          <a:chExt cx="0" cy="0"/>
        </a:xfrm>
      </p:grpSpPr>
      <p:pic>
        <p:nvPicPr>
          <p:cNvPr id="26" name="Imagen 25">
            <a:extLst>
              <a:ext uri="{FF2B5EF4-FFF2-40B4-BE49-F238E27FC236}">
                <a16:creationId xmlns:a16="http://schemas.microsoft.com/office/drawing/2014/main" id="{111E4563-E2FC-4D6F-B759-AB4FB77D27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7799832" cy="6675120"/>
          </a:xfrm>
          <a:prstGeom prst="rect">
            <a:avLst/>
          </a:prstGeom>
        </p:spPr>
      </p:pic>
      <p:sp>
        <p:nvSpPr>
          <p:cNvPr id="24" name="Rectángulo 23">
            <a:extLst>
              <a:ext uri="{FF2B5EF4-FFF2-40B4-BE49-F238E27FC236}">
                <a16:creationId xmlns:a16="http://schemas.microsoft.com/office/drawing/2014/main" id="{92FE8913-A018-418C-99FB-2DF342B9B5A0}"/>
              </a:ext>
            </a:extLst>
          </p:cNvPr>
          <p:cNvSpPr/>
          <p:nvPr userDrawn="1"/>
        </p:nvSpPr>
        <p:spPr>
          <a:xfrm>
            <a:off x="0" y="0"/>
            <a:ext cx="7802524" cy="667764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5" name="Marcador de posición de imagen 9">
            <a:extLst>
              <a:ext uri="{FF2B5EF4-FFF2-40B4-BE49-F238E27FC236}">
                <a16:creationId xmlns:a16="http://schemas.microsoft.com/office/drawing/2014/main" id="{AF7702AD-1968-4CE6-BC7C-02C0637069A8}"/>
              </a:ext>
            </a:extLst>
          </p:cNvPr>
          <p:cNvSpPr>
            <a:spLocks noGrp="1"/>
          </p:cNvSpPr>
          <p:nvPr>
            <p:ph type="pic" sz="quarter" idx="14" hasCustomPrompt="1"/>
          </p:nvPr>
        </p:nvSpPr>
        <p:spPr>
          <a:xfrm>
            <a:off x="7801097" y="1"/>
            <a:ext cx="4389475" cy="6677644"/>
          </a:xfrm>
          <a:solidFill>
            <a:schemeClr val="bg1">
              <a:lumMod val="95000"/>
            </a:schemeClr>
          </a:solidFill>
        </p:spPr>
        <p:txBody>
          <a:bodyPr rtlCol="0" anchor="ctr"/>
          <a:lstStyle>
            <a:lvl1pPr marL="0" indent="0" algn="ctr">
              <a:buNone/>
              <a:defRPr sz="1600" i="1">
                <a:latin typeface="Times New Roman" panose="02020603050405020304" pitchFamily="18" charset="0"/>
                <a:cs typeface="Times New Roman" panose="02020603050405020304" pitchFamily="18" charset="0"/>
              </a:defRPr>
            </a:lvl1pPr>
          </a:lstStyle>
          <a:p>
            <a:pPr rtl="0"/>
            <a:r>
              <a:rPr lang="es-ES" dirty="0"/>
              <a:t>Inserte o arrastre y coloque su imagen</a:t>
            </a:r>
          </a:p>
        </p:txBody>
      </p:sp>
      <p:sp>
        <p:nvSpPr>
          <p:cNvPr id="13" name="Título 1">
            <a:extLst>
              <a:ext uri="{FF2B5EF4-FFF2-40B4-BE49-F238E27FC236}">
                <a16:creationId xmlns:a16="http://schemas.microsoft.com/office/drawing/2014/main" id="{C6A78464-8D00-4B94-90C7-90F1B54C8AA0}"/>
              </a:ext>
            </a:extLst>
          </p:cNvPr>
          <p:cNvSpPr>
            <a:spLocks noGrp="1"/>
          </p:cNvSpPr>
          <p:nvPr>
            <p:ph type="ctrTitle" hasCustomPrompt="1"/>
          </p:nvPr>
        </p:nvSpPr>
        <p:spPr>
          <a:xfrm>
            <a:off x="794862" y="3032684"/>
            <a:ext cx="3759807" cy="1547813"/>
          </a:xfrm>
        </p:spPr>
        <p:txBody>
          <a:bodyPr rtlCol="0" anchor="b"/>
          <a:lstStyle>
            <a:lvl1pPr algn="l">
              <a:lnSpc>
                <a:spcPts val="4000"/>
              </a:lnSpc>
              <a:defRPr sz="6600" spc="-150">
                <a:solidFill>
                  <a:schemeClr val="bg1"/>
                </a:solidFill>
              </a:defRPr>
            </a:lvl1pPr>
          </a:lstStyle>
          <a:p>
            <a:pPr rtl="0"/>
            <a:r>
              <a:rPr lang="es-ES" dirty="0"/>
              <a:t>Gracias</a:t>
            </a:r>
          </a:p>
        </p:txBody>
      </p:sp>
      <p:sp>
        <p:nvSpPr>
          <p:cNvPr id="15" name="Nombre">
            <a:extLst>
              <a:ext uri="{FF2B5EF4-FFF2-40B4-BE49-F238E27FC236}">
                <a16:creationId xmlns:a16="http://schemas.microsoft.com/office/drawing/2014/main" id="{B8C48821-0D90-416C-873E-50587E8A0C8E}"/>
              </a:ext>
            </a:extLst>
          </p:cNvPr>
          <p:cNvSpPr>
            <a:spLocks noGrp="1"/>
          </p:cNvSpPr>
          <p:nvPr>
            <p:ph type="body" sz="quarter" idx="11" hasCustomPrompt="1"/>
          </p:nvPr>
        </p:nvSpPr>
        <p:spPr>
          <a:xfrm>
            <a:off x="794861" y="4741677"/>
            <a:ext cx="3756943" cy="252000"/>
          </a:xfrm>
        </p:spPr>
        <p:txBody>
          <a:bodyPr rtlCol="0" anchor="ctr"/>
          <a:lstStyle>
            <a:lvl1pPr marL="0" indent="0">
              <a:buNone/>
              <a:defRPr sz="1600">
                <a:solidFill>
                  <a:schemeClr val="bg1"/>
                </a:solidFill>
                <a:latin typeface="+mn-lt"/>
              </a:defRPr>
            </a:lvl1pPr>
          </a:lstStyle>
          <a:p>
            <a:pPr lvl="0" rtl="0"/>
            <a:r>
              <a:rPr lang="es-ES" dirty="0"/>
              <a:t>Nombre</a:t>
            </a:r>
          </a:p>
        </p:txBody>
      </p:sp>
      <p:sp>
        <p:nvSpPr>
          <p:cNvPr id="16" name="Correo electrónico">
            <a:extLst>
              <a:ext uri="{FF2B5EF4-FFF2-40B4-BE49-F238E27FC236}">
                <a16:creationId xmlns:a16="http://schemas.microsoft.com/office/drawing/2014/main" id="{42450180-8D19-405E-97F0-2A309B58D01C}"/>
              </a:ext>
            </a:extLst>
          </p:cNvPr>
          <p:cNvSpPr>
            <a:spLocks noGrp="1"/>
          </p:cNvSpPr>
          <p:nvPr>
            <p:ph type="body" sz="quarter" idx="12" hasCustomPrompt="1"/>
          </p:nvPr>
        </p:nvSpPr>
        <p:spPr>
          <a:xfrm>
            <a:off x="1088990" y="5147137"/>
            <a:ext cx="3462814" cy="252000"/>
          </a:xfrm>
        </p:spPr>
        <p:txBody>
          <a:bodyPr rtlCol="0" anchor="ctr"/>
          <a:lstStyle>
            <a:lvl1pPr marL="0" indent="0">
              <a:buNone/>
              <a:defRPr sz="1200">
                <a:solidFill>
                  <a:schemeClr val="bg1"/>
                </a:solidFill>
                <a:latin typeface="+mn-lt"/>
              </a:defRPr>
            </a:lvl1pPr>
          </a:lstStyle>
          <a:p>
            <a:pPr lvl="0" rtl="0"/>
            <a:r>
              <a:rPr lang="es-ES" dirty="0"/>
              <a:t>Correo electrónico</a:t>
            </a:r>
          </a:p>
        </p:txBody>
      </p:sp>
      <p:sp>
        <p:nvSpPr>
          <p:cNvPr id="19" name="Rectángulo 18">
            <a:extLst>
              <a:ext uri="{FF2B5EF4-FFF2-40B4-BE49-F238E27FC236}">
                <a16:creationId xmlns:a16="http://schemas.microsoft.com/office/drawing/2014/main" id="{C837F23B-0C4D-4D27-BF83-0B10D1CFFDCD}"/>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1" name="Rectángulo 20">
            <a:extLst>
              <a:ext uri="{FF2B5EF4-FFF2-40B4-BE49-F238E27FC236}">
                <a16:creationId xmlns:a16="http://schemas.microsoft.com/office/drawing/2014/main" id="{D39551A1-FBAD-4CC8-AA99-F9F4D4281782}"/>
              </a:ext>
            </a:extLst>
          </p:cNvPr>
          <p:cNvSpPr/>
          <p:nvPr userDrawn="1"/>
        </p:nvSpPr>
        <p:spPr>
          <a:xfrm>
            <a:off x="7804351" y="6678000"/>
            <a:ext cx="4224296"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endParaRPr lang="es-ES" sz="1000" noProof="1">
              <a:latin typeface="Tw Cen MT" panose="020B0602020104020603" pitchFamily="34" charset="0"/>
            </a:endParaRPr>
          </a:p>
        </p:txBody>
      </p:sp>
      <p:sp>
        <p:nvSpPr>
          <p:cNvPr id="14" name="Marcador de número de diapositiva 5">
            <a:extLst>
              <a:ext uri="{FF2B5EF4-FFF2-40B4-BE49-F238E27FC236}">
                <a16:creationId xmlns:a16="http://schemas.microsoft.com/office/drawing/2014/main" id="{5F695C6B-DBEE-447E-B106-7351E00BD0AF}"/>
              </a:ext>
            </a:extLst>
          </p:cNvPr>
          <p:cNvSpPr txBox="1">
            <a:spLocks/>
          </p:cNvSpPr>
          <p:nvPr userDrawn="1"/>
        </p:nvSpPr>
        <p:spPr>
          <a:xfrm>
            <a:off x="12030074" y="6678000"/>
            <a:ext cx="161925" cy="144000"/>
          </a:xfrm>
          <a:prstGeom prst="rect">
            <a:avLst/>
          </a:prstGeom>
          <a:solidFill>
            <a:schemeClr val="accent1"/>
          </a:solidFill>
        </p:spPr>
        <p:txBody>
          <a:bodyPr vert="horz" lIns="0" tIns="0" rIns="72000" bIns="0" rtlCol="0" anchor="ctr"/>
          <a:lstStyle>
            <a:defPPr>
              <a:defRPr lang="en-US"/>
            </a:defPPr>
            <a:lvl1pPr marL="0" algn="r" defTabSz="914400" rtl="0" eaLnBrk="1" latinLnBrk="0" hangingPunct="1">
              <a:defRPr sz="1200" kern="1200">
                <a:solidFill>
                  <a:schemeClr val="bg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endParaRPr lang="es-ES" dirty="0"/>
          </a:p>
        </p:txBody>
      </p:sp>
      <p:sp>
        <p:nvSpPr>
          <p:cNvPr id="23" name="Rectángulo 22">
            <a:extLst>
              <a:ext uri="{FF2B5EF4-FFF2-40B4-BE49-F238E27FC236}">
                <a16:creationId xmlns:a16="http://schemas.microsoft.com/office/drawing/2014/main" id="{E1A38929-6316-4332-83F8-9E95386C7C42}"/>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dirty="0"/>
          </a:p>
        </p:txBody>
      </p:sp>
    </p:spTree>
    <p:extLst>
      <p:ext uri="{BB962C8B-B14F-4D97-AF65-F5344CB8AC3E}">
        <p14:creationId xmlns:p14="http://schemas.microsoft.com/office/powerpoint/2010/main" val="327747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5921DB-2DD6-4869-9104-BE40FBBCCE31}"/>
              </a:ext>
            </a:extLst>
          </p:cNvPr>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10" name="Subtítulo">
            <a:extLst>
              <a:ext uri="{FF2B5EF4-FFF2-40B4-BE49-F238E27FC236}">
                <a16:creationId xmlns:a16="http://schemas.microsoft.com/office/drawing/2014/main" id="{1CC9B96F-1A0A-4B16-BDF7-48B289CD533E}"/>
              </a:ext>
            </a:extLst>
          </p:cNvPr>
          <p:cNvSpPr>
            <a:spLocks noGrp="1"/>
          </p:cNvSpPr>
          <p:nvPr>
            <p:ph type="body" sz="quarter" idx="12" hasCustomPrompt="1"/>
          </p:nvPr>
        </p:nvSpPr>
        <p:spPr>
          <a:xfrm>
            <a:off x="360363" y="1080000"/>
            <a:ext cx="11471275" cy="360362"/>
          </a:xfrm>
        </p:spPr>
        <p:txBody>
          <a:bodyPr rtlCol="0"/>
          <a:lstStyle>
            <a:lvl1pPr marL="0" indent="0">
              <a:buNone/>
              <a:defRPr sz="2100"/>
            </a:lvl1pPr>
          </a:lstStyle>
          <a:p>
            <a:pPr lvl="0" rtl="0"/>
            <a:r>
              <a:rPr lang="es-ES" noProof="0" dirty="0"/>
              <a:t>Subtítulo</a:t>
            </a:r>
          </a:p>
        </p:txBody>
      </p:sp>
      <p:sp>
        <p:nvSpPr>
          <p:cNvPr id="3" name="Marcador de contenido 2">
            <a:extLst>
              <a:ext uri="{FF2B5EF4-FFF2-40B4-BE49-F238E27FC236}">
                <a16:creationId xmlns:a16="http://schemas.microsoft.com/office/drawing/2014/main" id="{D69A7081-42C5-4F4E-8A26-E7788CCF4FE5}"/>
              </a:ext>
            </a:extLst>
          </p:cNvPr>
          <p:cNvSpPr>
            <a:spLocks noGrp="1"/>
          </p:cNvSpPr>
          <p:nvPr>
            <p:ph idx="1"/>
          </p:nvPr>
        </p:nvSpPr>
        <p:spPr>
          <a:xfrm>
            <a:off x="360000" y="1620000"/>
            <a:ext cx="11473200" cy="4500000"/>
          </a:xfrm>
        </p:spPr>
        <p:txBody>
          <a:bodyPr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pie de página 3">
            <a:extLst>
              <a:ext uri="{FF2B5EF4-FFF2-40B4-BE49-F238E27FC236}">
                <a16:creationId xmlns:a16="http://schemas.microsoft.com/office/drawing/2014/main" id="{9038FCAA-94B1-47BD-AD46-123D3404BBB2}"/>
              </a:ext>
            </a:extLst>
          </p:cNvPr>
          <p:cNvSpPr>
            <a:spLocks noGrp="1"/>
          </p:cNvSpPr>
          <p:nvPr>
            <p:ph type="ftr" sz="quarter" idx="13"/>
          </p:nvPr>
        </p:nvSpPr>
        <p:spPr/>
        <p:txBody>
          <a:bodyPr rtlCol="0"/>
          <a:lstStyle/>
          <a:p>
            <a:pPr rtl="0"/>
            <a:r>
              <a:rPr lang="es-ES" noProof="0" dirty="0"/>
              <a:t>Agregue un pie de página</a:t>
            </a:r>
          </a:p>
        </p:txBody>
      </p:sp>
      <p:sp>
        <p:nvSpPr>
          <p:cNvPr id="5" name="Marcador de posición de número de diapositiva 4">
            <a:extLst>
              <a:ext uri="{FF2B5EF4-FFF2-40B4-BE49-F238E27FC236}">
                <a16:creationId xmlns:a16="http://schemas.microsoft.com/office/drawing/2014/main" id="{81A11CEA-C130-40E5-A858-8D4FE6E58641}"/>
              </a:ext>
            </a:extLst>
          </p:cNvPr>
          <p:cNvSpPr>
            <a:spLocks noGrp="1"/>
          </p:cNvSpPr>
          <p:nvPr>
            <p:ph type="sldNum" sz="quarter" idx="14"/>
          </p:nvPr>
        </p:nvSpPr>
        <p:spPr/>
        <p:txBody>
          <a:bodyPr rtlCol="0"/>
          <a:lstStyle/>
          <a:p>
            <a:pPr rtl="0"/>
            <a:fld id="{058DB212-BFA2-403F-85EF-DFD3FF6D973A}" type="slidenum">
              <a:rPr lang="es-ES" noProof="0" smtClean="0"/>
              <a:pPr rtl="0"/>
              <a:t>‹Nº›</a:t>
            </a:fld>
            <a:endParaRPr lang="es-ES" noProof="0" dirty="0"/>
          </a:p>
        </p:txBody>
      </p:sp>
    </p:spTree>
    <p:extLst>
      <p:ext uri="{BB962C8B-B14F-4D97-AF65-F5344CB8AC3E}">
        <p14:creationId xmlns:p14="http://schemas.microsoft.com/office/powerpoint/2010/main" val="2708772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BE99CE02-8616-40B2-85FF-B06E192752AB}"/>
              </a:ext>
            </a:extLst>
          </p:cNvPr>
          <p:cNvSpPr/>
          <p:nvPr userDrawn="1"/>
        </p:nvSpPr>
        <p:spPr>
          <a:xfrm>
            <a:off x="-9856" y="6678000"/>
            <a:ext cx="9405316" cy="14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9" name="Rectángulo 8">
            <a:extLst>
              <a:ext uri="{FF2B5EF4-FFF2-40B4-BE49-F238E27FC236}">
                <a16:creationId xmlns:a16="http://schemas.microsoft.com/office/drawing/2014/main" id="{FE3DF8E0-6324-45B7-8B0A-24383EF1B915}"/>
              </a:ext>
            </a:extLst>
          </p:cNvPr>
          <p:cNvSpPr/>
          <p:nvPr userDrawn="1"/>
        </p:nvSpPr>
        <p:spPr>
          <a:xfrm>
            <a:off x="7804351" y="6678000"/>
            <a:ext cx="3789833" cy="144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36000" bIns="0" rtlCol="0" anchor="b"/>
          <a:lstStyle/>
          <a:p>
            <a:pPr algn="r" rtl="0"/>
            <a:r>
              <a:rPr lang="es-ES" sz="1000" noProof="1">
                <a:latin typeface="+mn-lt"/>
              </a:rPr>
              <a:t>Ing. Byron Zepeda</a:t>
            </a:r>
          </a:p>
        </p:txBody>
      </p:sp>
      <p:sp>
        <p:nvSpPr>
          <p:cNvPr id="11" name="Rectángulo 10">
            <a:extLst>
              <a:ext uri="{FF2B5EF4-FFF2-40B4-BE49-F238E27FC236}">
                <a16:creationId xmlns:a16="http://schemas.microsoft.com/office/drawing/2014/main" id="{1A9E718F-2F10-41F1-8E9F-18DD53EF065F}"/>
              </a:ext>
            </a:extLst>
          </p:cNvPr>
          <p:cNvSpPr/>
          <p:nvPr userDrawn="1"/>
        </p:nvSpPr>
        <p:spPr>
          <a:xfrm>
            <a:off x="-9856" y="6822000"/>
            <a:ext cx="12201856" cy="36000"/>
          </a:xfrm>
          <a:prstGeom prst="rect">
            <a:avLst/>
          </a:prstGeom>
          <a:gradFill>
            <a:gsLst>
              <a:gs pos="0">
                <a:schemeClr val="accent4"/>
              </a:gs>
              <a:gs pos="37000">
                <a:schemeClr val="bg1">
                  <a:lumMod val="85000"/>
                </a:schemeClr>
              </a:gs>
              <a:gs pos="100000">
                <a:schemeClr val="accent1"/>
              </a:gs>
              <a:gs pos="68000">
                <a:schemeClr val="tx1">
                  <a:lumMod val="85000"/>
                  <a:lumOff val="1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 name="Marcador de título 1">
            <a:extLst>
              <a:ext uri="{FF2B5EF4-FFF2-40B4-BE49-F238E27FC236}">
                <a16:creationId xmlns:a16="http://schemas.microsoft.com/office/drawing/2014/main" id="{331581A5-A75E-41FB-A68A-70BA1AB54B28}"/>
              </a:ext>
            </a:extLst>
          </p:cNvPr>
          <p:cNvSpPr>
            <a:spLocks noGrp="1"/>
          </p:cNvSpPr>
          <p:nvPr>
            <p:ph type="title"/>
          </p:nvPr>
        </p:nvSpPr>
        <p:spPr>
          <a:xfrm>
            <a:off x="360000" y="360000"/>
            <a:ext cx="11473200" cy="540000"/>
          </a:xfrm>
          <a:prstGeom prst="rect">
            <a:avLst/>
          </a:prstGeom>
        </p:spPr>
        <p:txBody>
          <a:bodyPr vert="horz" lIns="0" tIns="0" rIns="0" bIns="0" rtlCol="0" anchor="t">
            <a:noAutofit/>
          </a:bodyPr>
          <a:lstStyle/>
          <a:p>
            <a:pPr rtl="0"/>
            <a:r>
              <a:rPr lang="es-ES" dirty="0"/>
              <a:t>Haga clic para modificar el estilo de título del patrón</a:t>
            </a:r>
          </a:p>
        </p:txBody>
      </p:sp>
      <p:sp>
        <p:nvSpPr>
          <p:cNvPr id="3" name="Marcador de posición de texto 2">
            <a:extLst>
              <a:ext uri="{FF2B5EF4-FFF2-40B4-BE49-F238E27FC236}">
                <a16:creationId xmlns:a16="http://schemas.microsoft.com/office/drawing/2014/main" id="{06BA9B02-6E3D-4037-BE18-E02B786633E9}"/>
              </a:ext>
            </a:extLst>
          </p:cNvPr>
          <p:cNvSpPr>
            <a:spLocks noGrp="1"/>
          </p:cNvSpPr>
          <p:nvPr>
            <p:ph type="body" idx="1"/>
          </p:nvPr>
        </p:nvSpPr>
        <p:spPr>
          <a:xfrm>
            <a:off x="360000" y="1260000"/>
            <a:ext cx="11473200" cy="4860000"/>
          </a:xfrm>
          <a:prstGeom prst="rect">
            <a:avLst/>
          </a:prstGeom>
        </p:spPr>
        <p:txBody>
          <a:bodyPr vert="horz" lIns="0" tIns="0" rIns="0" bIns="0" rtlCol="0">
            <a:noAutofit/>
          </a:bodyPr>
          <a:lstStyle/>
          <a:p>
            <a:pPr lvl="0" rtl="0"/>
            <a:r>
              <a:rPr lang="es-ES" dirty="0"/>
              <a:t>Haga clic para modificar los estilos de texto del patrón</a:t>
            </a:r>
          </a:p>
          <a:p>
            <a:pPr lvl="1" rtl="0"/>
            <a:r>
              <a:rPr lang="es-ES" dirty="0"/>
              <a:t>Segundo nivel</a:t>
            </a:r>
          </a:p>
          <a:p>
            <a:pPr lvl="2" rtl="0"/>
            <a:r>
              <a:rPr lang="es-ES" dirty="0"/>
              <a:t>Tercer nivel</a:t>
            </a:r>
          </a:p>
          <a:p>
            <a:pPr lvl="3" rtl="0"/>
            <a:r>
              <a:rPr lang="es-ES" dirty="0"/>
              <a:t>Cuarto nivel</a:t>
            </a:r>
          </a:p>
          <a:p>
            <a:pPr lvl="4" rtl="0"/>
            <a:r>
              <a:rPr lang="es-ES" dirty="0"/>
              <a:t>Quinto nivel</a:t>
            </a:r>
          </a:p>
        </p:txBody>
      </p:sp>
      <p:sp>
        <p:nvSpPr>
          <p:cNvPr id="5" name="Marcador de posición de pie de página 4">
            <a:extLst>
              <a:ext uri="{FF2B5EF4-FFF2-40B4-BE49-F238E27FC236}">
                <a16:creationId xmlns:a16="http://schemas.microsoft.com/office/drawing/2014/main" id="{BA954C2B-6B0B-4286-BFA4-F6131386B0E3}"/>
              </a:ext>
            </a:extLst>
          </p:cNvPr>
          <p:cNvSpPr>
            <a:spLocks noGrp="1"/>
          </p:cNvSpPr>
          <p:nvPr>
            <p:ph type="ftr" sz="quarter" idx="3"/>
          </p:nvPr>
        </p:nvSpPr>
        <p:spPr>
          <a:xfrm>
            <a:off x="360000" y="6483329"/>
            <a:ext cx="2378438" cy="187367"/>
          </a:xfrm>
          <a:prstGeom prst="rect">
            <a:avLst/>
          </a:prstGeom>
          <a:gradFill>
            <a:gsLst>
              <a:gs pos="82000">
                <a:schemeClr val="bg1">
                  <a:lumMod val="95000"/>
                </a:schemeClr>
              </a:gs>
              <a:gs pos="100000">
                <a:schemeClr val="bg1">
                  <a:lumMod val="65000"/>
                </a:schemeClr>
              </a:gs>
            </a:gsLst>
            <a:lin ang="5400000" scaled="0"/>
          </a:gradFill>
        </p:spPr>
        <p:txBody>
          <a:bodyPr vert="horz" lIns="36000" tIns="0" rIns="0" bIns="0" rtlCol="0" anchor="ctr"/>
          <a:lstStyle>
            <a:lvl1pPr algn="l">
              <a:defRPr sz="1200">
                <a:solidFill>
                  <a:schemeClr val="tx1">
                    <a:lumMod val="75000"/>
                    <a:lumOff val="25000"/>
                  </a:schemeClr>
                </a:solidFill>
                <a:latin typeface="+mj-lt"/>
              </a:defRPr>
            </a:lvl1pPr>
          </a:lstStyle>
          <a:p>
            <a:pPr rtl="0"/>
            <a:r>
              <a:rPr lang="es-ES" dirty="0"/>
              <a:t>Agregar un pie de página</a:t>
            </a:r>
          </a:p>
        </p:txBody>
      </p:sp>
      <p:sp>
        <p:nvSpPr>
          <p:cNvPr id="6" name="Marcador de número de diapositiva 5">
            <a:extLst>
              <a:ext uri="{FF2B5EF4-FFF2-40B4-BE49-F238E27FC236}">
                <a16:creationId xmlns:a16="http://schemas.microsoft.com/office/drawing/2014/main" id="{D245D258-5720-4517-B8DE-EB5AA5C4FAE1}"/>
              </a:ext>
            </a:extLst>
          </p:cNvPr>
          <p:cNvSpPr>
            <a:spLocks noGrp="1"/>
          </p:cNvSpPr>
          <p:nvPr>
            <p:ph type="sldNum" sz="quarter" idx="4"/>
          </p:nvPr>
        </p:nvSpPr>
        <p:spPr>
          <a:xfrm>
            <a:off x="11594400" y="6678000"/>
            <a:ext cx="597600" cy="144000"/>
          </a:xfrm>
          <a:prstGeom prst="rect">
            <a:avLst/>
          </a:prstGeom>
          <a:gradFill>
            <a:gsLst>
              <a:gs pos="0">
                <a:schemeClr val="accent2">
                  <a:lumMod val="75000"/>
                  <a:shade val="30000"/>
                  <a:satMod val="115000"/>
                </a:schemeClr>
              </a:gs>
              <a:gs pos="47000">
                <a:schemeClr val="accent2">
                  <a:lumMod val="75000"/>
                  <a:shade val="67500"/>
                  <a:satMod val="115000"/>
                </a:schemeClr>
              </a:gs>
              <a:gs pos="100000">
                <a:schemeClr val="accent1"/>
              </a:gs>
            </a:gsLst>
            <a:lin ang="10800000" scaled="0"/>
          </a:gradFill>
        </p:spPr>
        <p:txBody>
          <a:bodyPr vert="horz" lIns="0" tIns="0" rIns="72000" bIns="0" rtlCol="0" anchor="ctr"/>
          <a:lstStyle>
            <a:lvl1pPr algn="r">
              <a:defRPr sz="1200">
                <a:solidFill>
                  <a:schemeClr val="bg1"/>
                </a:solidFill>
                <a:latin typeface="+mj-lt"/>
              </a:defRPr>
            </a:lvl1pPr>
          </a:lstStyle>
          <a:p>
            <a:pPr rtl="0"/>
            <a:fld id="{058DB212-BFA2-403F-85EF-DFD3FF6D973A}" type="slidenum">
              <a:rPr lang="es-ES" smtClean="0"/>
              <a:pPr rtl="0"/>
              <a:t>‹Nº›</a:t>
            </a:fld>
            <a:endParaRPr lang="es-E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63" r:id="rId4"/>
    <p:sldLayoutId id="2147483656" r:id="rId5"/>
    <p:sldLayoutId id="2147483660" r:id="rId6"/>
    <p:sldLayoutId id="2147483661" r:id="rId7"/>
    <p:sldLayoutId id="2147483664" r:id="rId8"/>
    <p:sldLayoutId id="2147483650" r:id="rId9"/>
    <p:sldLayoutId id="2147483666" r:id="rId10"/>
    <p:sldLayoutId id="2147483665" r:id="rId11"/>
    <p:sldLayoutId id="2147483652" r:id="rId12"/>
    <p:sldLayoutId id="2147483654" r:id="rId13"/>
    <p:sldLayoutId id="2147483655" r:id="rId14"/>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j-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j-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1.jp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65A836F-346F-4099-BC7B-0D8F3B27F395}"/>
              </a:ext>
            </a:extLst>
          </p:cNvPr>
          <p:cNvSpPr>
            <a:spLocks noGrp="1"/>
          </p:cNvSpPr>
          <p:nvPr>
            <p:ph type="ctrTitle"/>
          </p:nvPr>
        </p:nvSpPr>
        <p:spPr>
          <a:xfrm>
            <a:off x="8073392" y="1643975"/>
            <a:ext cx="3759807" cy="1865988"/>
          </a:xfrm>
        </p:spPr>
        <p:txBody>
          <a:bodyPr rtlCol="0"/>
          <a:lstStyle/>
          <a:p>
            <a:r>
              <a:rPr lang="es-GT" dirty="0"/>
              <a:t>Security &amp; </a:t>
            </a:r>
            <a:r>
              <a:rPr lang="es-GT" dirty="0" err="1"/>
              <a:t>Quality</a:t>
            </a:r>
            <a:r>
              <a:rPr lang="es-GT" dirty="0"/>
              <a:t> </a:t>
            </a:r>
            <a:r>
              <a:rPr lang="es-GT" dirty="0" err="1"/>
              <a:t>Assurance</a:t>
            </a:r>
            <a:r>
              <a:rPr lang="es-GT" dirty="0"/>
              <a:t> II</a:t>
            </a:r>
            <a:endParaRPr lang="es-ES" dirty="0"/>
          </a:p>
        </p:txBody>
      </p:sp>
      <p:sp>
        <p:nvSpPr>
          <p:cNvPr id="5" name="Subtítulo 4">
            <a:extLst>
              <a:ext uri="{FF2B5EF4-FFF2-40B4-BE49-F238E27FC236}">
                <a16:creationId xmlns:a16="http://schemas.microsoft.com/office/drawing/2014/main" id="{1FF39718-6251-4A5A-AAC7-767229317836}"/>
              </a:ext>
            </a:extLst>
          </p:cNvPr>
          <p:cNvSpPr>
            <a:spLocks noGrp="1"/>
          </p:cNvSpPr>
          <p:nvPr>
            <p:ph type="subTitle" idx="1"/>
          </p:nvPr>
        </p:nvSpPr>
        <p:spPr/>
        <p:txBody>
          <a:bodyPr rtlCol="0"/>
          <a:lstStyle/>
          <a:p>
            <a:r>
              <a:rPr lang="es-GT" dirty="0"/>
              <a:t>Introducción a la Programación y Computación 2</a:t>
            </a:r>
            <a:endParaRPr lang="es-ES" noProof="1"/>
          </a:p>
        </p:txBody>
      </p:sp>
      <p:cxnSp>
        <p:nvCxnSpPr>
          <p:cNvPr id="22" name="Conector recto 21">
            <a:extLst>
              <a:ext uri="{FF2B5EF4-FFF2-40B4-BE49-F238E27FC236}">
                <a16:creationId xmlns:a16="http://schemas.microsoft.com/office/drawing/2014/main" id="{1B17638D-56AE-48AD-96C8-EE46229C744C}"/>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4"/>
            </a:solidFill>
          </a:ln>
        </p:spPr>
        <p:style>
          <a:lnRef idx="1">
            <a:schemeClr val="accent1"/>
          </a:lnRef>
          <a:fillRef idx="0">
            <a:schemeClr val="accent1"/>
          </a:fillRef>
          <a:effectRef idx="0">
            <a:schemeClr val="accent1"/>
          </a:effectRef>
          <a:fontRef idx="minor">
            <a:schemeClr val="tx1"/>
          </a:fontRef>
        </p:style>
      </p:cxnSp>
      <p:pic>
        <p:nvPicPr>
          <p:cNvPr id="9" name="Marcador de posición de imagen 8">
            <a:extLst>
              <a:ext uri="{FF2B5EF4-FFF2-40B4-BE49-F238E27FC236}">
                <a16:creationId xmlns:a16="http://schemas.microsoft.com/office/drawing/2014/main" id="{02EAB7FB-AEBA-41BC-B1D7-A4B080684C82}"/>
              </a:ext>
            </a:extLst>
          </p:cNvPr>
          <p:cNvPicPr>
            <a:picLocks noGrp="1" noChangeAspect="1"/>
          </p:cNvPicPr>
          <p:nvPr>
            <p:ph type="pic" sz="quarter" idx="10"/>
          </p:nvPr>
        </p:nvPicPr>
        <p:blipFill>
          <a:blip r:embed="rId3"/>
          <a:stretch>
            <a:fillRect/>
          </a:stretch>
        </p:blipFill>
        <p:spPr>
          <a:xfrm>
            <a:off x="-11284" y="0"/>
            <a:ext cx="7815636" cy="6858000"/>
          </a:xfrm>
        </p:spPr>
      </p:pic>
      <p:pic>
        <p:nvPicPr>
          <p:cNvPr id="8" name="Imagen 7">
            <a:extLst>
              <a:ext uri="{FF2B5EF4-FFF2-40B4-BE49-F238E27FC236}">
                <a16:creationId xmlns:a16="http://schemas.microsoft.com/office/drawing/2014/main" id="{AE4D3D7B-397C-438A-BF50-0C4694C7EFFD}"/>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456725" y="4502989"/>
            <a:ext cx="7619047" cy="1942857"/>
          </a:xfrm>
          <a:prstGeom prst="rect">
            <a:avLst/>
          </a:prstGeom>
        </p:spPr>
      </p:pic>
      <p:pic>
        <p:nvPicPr>
          <p:cNvPr id="12" name="Imagen 11">
            <a:extLst>
              <a:ext uri="{FF2B5EF4-FFF2-40B4-BE49-F238E27FC236}">
                <a16:creationId xmlns:a16="http://schemas.microsoft.com/office/drawing/2014/main" id="{FF003660-D1DC-46C0-AC88-525790E7CA24}"/>
              </a:ext>
            </a:extLst>
          </p:cNvPr>
          <p:cNvPicPr>
            <a:picLocks noChangeAspect="1"/>
          </p:cNvPicPr>
          <p:nvPr/>
        </p:nvPicPr>
        <p:blipFill>
          <a:blip r:embed="rId6"/>
          <a:stretch>
            <a:fillRect/>
          </a:stretch>
        </p:blipFill>
        <p:spPr>
          <a:xfrm>
            <a:off x="10222307" y="-72135"/>
            <a:ext cx="2270134" cy="2281485"/>
          </a:xfrm>
          <a:prstGeom prst="rect">
            <a:avLst/>
          </a:prstGeom>
        </p:spPr>
      </p:pic>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B2B967A-381C-4215-8128-D34C530C20E0}"/>
              </a:ext>
            </a:extLst>
          </p:cNvPr>
          <p:cNvSpPr>
            <a:spLocks noGrp="1"/>
          </p:cNvSpPr>
          <p:nvPr>
            <p:ph idx="1"/>
          </p:nvPr>
        </p:nvSpPr>
        <p:spPr/>
        <p:txBody>
          <a:bodyPr/>
          <a:lstStyle/>
          <a:p>
            <a:pPr marL="0" indent="0">
              <a:buNone/>
            </a:pPr>
            <a:r>
              <a:rPr lang="es-ES" sz="2400" b="1" dirty="0"/>
              <a:t>Objetivo de control</a:t>
            </a:r>
          </a:p>
          <a:p>
            <a:pPr marL="0" indent="0">
              <a:spcBef>
                <a:spcPts val="0"/>
              </a:spcBef>
              <a:buNone/>
            </a:pPr>
            <a:r>
              <a:rPr lang="es-ES" sz="2000" dirty="0"/>
              <a:t>Hay tres elementos clave para la protección de datos: Confidencialidad, Integridad y Disponibilidad (CIA por sus siglas en inglés). Este estándar asume que la protección de datos se aplica en un sistema de confianza, como un servidor, que ha sido protegido debidamente y dispone de protecciones suficientes.</a:t>
            </a:r>
          </a:p>
          <a:p>
            <a:pPr marL="0" indent="0">
              <a:buNone/>
            </a:pPr>
            <a:r>
              <a:rPr lang="es-ES" sz="2000" dirty="0"/>
              <a:t>Las aplicaciones web deben asumir que todos los dispositivos de un usuario puedan ser comprometidos de alguna manera. Cuando una aplicación transmite o almacena información sensible dentro de dispositivos inseguros, como equipos compartidos, teléfonos y tabletas, la aplicación es responsable de que los datos almacenados en estos dispositivos sean cifrados y no pueden ser fácilmente o ilícitamente obtenidos, alterados o divulgados.</a:t>
            </a:r>
          </a:p>
          <a:p>
            <a:pPr marL="0" indent="0">
              <a:buNone/>
            </a:pPr>
            <a:r>
              <a:rPr lang="es-ES" sz="2000" dirty="0"/>
              <a:t>Se debe asegurar que la aplicación verificada satisface los siguientes requisitos de protección de datos de alto nivel:</a:t>
            </a:r>
          </a:p>
          <a:p>
            <a:pPr lvl="1"/>
            <a:r>
              <a:rPr lang="es-ES" sz="1800" dirty="0"/>
              <a:t>Confidencialidad: los datos deben ser protegidos de observación no autorizada o la divulgación tanto en tránsito como cuando están almacenados.</a:t>
            </a:r>
          </a:p>
          <a:p>
            <a:pPr lvl="1"/>
            <a:r>
              <a:rPr lang="es-ES" sz="1800" dirty="0"/>
              <a:t>Integridad: los datos deben protegerse siendo creados maliciosamente, alterados o eliminados por los intrusos no autorizados.</a:t>
            </a:r>
          </a:p>
          <a:p>
            <a:pPr lvl="1"/>
            <a:r>
              <a:rPr lang="es-ES" sz="1800" dirty="0"/>
              <a:t>Disponibilidad: los datos deben estar disponibles para usuarios autorizados cuando sea necesario</a:t>
            </a:r>
          </a:p>
        </p:txBody>
      </p:sp>
      <p:sp>
        <p:nvSpPr>
          <p:cNvPr id="3" name="Título 2">
            <a:extLst>
              <a:ext uri="{FF2B5EF4-FFF2-40B4-BE49-F238E27FC236}">
                <a16:creationId xmlns:a16="http://schemas.microsoft.com/office/drawing/2014/main" id="{3B28DD80-A119-4B67-86B9-41693A685F66}"/>
              </a:ext>
            </a:extLst>
          </p:cNvPr>
          <p:cNvSpPr>
            <a:spLocks noGrp="1"/>
          </p:cNvSpPr>
          <p:nvPr>
            <p:ph type="title"/>
          </p:nvPr>
        </p:nvSpPr>
        <p:spPr/>
        <p:txBody>
          <a:bodyPr/>
          <a:lstStyle/>
          <a:p>
            <a:r>
              <a:rPr lang="es-ES" dirty="0"/>
              <a:t>V8: Protección de datos</a:t>
            </a:r>
          </a:p>
        </p:txBody>
      </p:sp>
      <p:sp>
        <p:nvSpPr>
          <p:cNvPr id="4" name="Marcador de número de diapositiva 3">
            <a:extLst>
              <a:ext uri="{FF2B5EF4-FFF2-40B4-BE49-F238E27FC236}">
                <a16:creationId xmlns:a16="http://schemas.microsoft.com/office/drawing/2014/main" id="{DD5EA68C-57D3-4A61-AC5B-6365C431DCFF}"/>
              </a:ext>
            </a:extLst>
          </p:cNvPr>
          <p:cNvSpPr>
            <a:spLocks noGrp="1"/>
          </p:cNvSpPr>
          <p:nvPr>
            <p:ph type="sldNum" sz="quarter" idx="14"/>
          </p:nvPr>
        </p:nvSpPr>
        <p:spPr/>
        <p:txBody>
          <a:bodyPr/>
          <a:lstStyle/>
          <a:p>
            <a:pPr rtl="0"/>
            <a:fld id="{058DB212-BFA2-403F-85EF-DFD3FF6D973A}" type="slidenum">
              <a:rPr lang="es-ES" noProof="0" smtClean="0"/>
              <a:pPr rtl="0"/>
              <a:t>10</a:t>
            </a:fld>
            <a:endParaRPr lang="es-ES" noProof="0" dirty="0"/>
          </a:p>
        </p:txBody>
      </p:sp>
    </p:spTree>
    <p:extLst>
      <p:ext uri="{BB962C8B-B14F-4D97-AF65-F5344CB8AC3E}">
        <p14:creationId xmlns:p14="http://schemas.microsoft.com/office/powerpoint/2010/main" val="4182371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B2B967A-381C-4215-8128-D34C530C20E0}"/>
              </a:ext>
            </a:extLst>
          </p:cNvPr>
          <p:cNvSpPr>
            <a:spLocks noGrp="1"/>
          </p:cNvSpPr>
          <p:nvPr>
            <p:ph idx="1"/>
          </p:nvPr>
        </p:nvSpPr>
        <p:spPr/>
        <p:txBody>
          <a:bodyPr/>
          <a:lstStyle/>
          <a:p>
            <a:pPr marL="0" indent="0">
              <a:buNone/>
            </a:pPr>
            <a:r>
              <a:rPr lang="es-ES" sz="1800" dirty="0"/>
              <a:t>V8.1 General Data </a:t>
            </a:r>
            <a:r>
              <a:rPr lang="es-ES" sz="1800" dirty="0" err="1"/>
              <a:t>Protection</a:t>
            </a:r>
            <a:endParaRPr lang="es-ES" sz="1800" dirty="0"/>
          </a:p>
          <a:p>
            <a:pPr marL="0" indent="0">
              <a:buNone/>
            </a:pPr>
            <a:endParaRPr lang="es-ES" sz="1800" dirty="0"/>
          </a:p>
        </p:txBody>
      </p:sp>
      <p:sp>
        <p:nvSpPr>
          <p:cNvPr id="3" name="Título 2">
            <a:extLst>
              <a:ext uri="{FF2B5EF4-FFF2-40B4-BE49-F238E27FC236}">
                <a16:creationId xmlns:a16="http://schemas.microsoft.com/office/drawing/2014/main" id="{3B28DD80-A119-4B67-86B9-41693A685F66}"/>
              </a:ext>
            </a:extLst>
          </p:cNvPr>
          <p:cNvSpPr>
            <a:spLocks noGrp="1"/>
          </p:cNvSpPr>
          <p:nvPr>
            <p:ph type="title"/>
          </p:nvPr>
        </p:nvSpPr>
        <p:spPr/>
        <p:txBody>
          <a:bodyPr/>
          <a:lstStyle/>
          <a:p>
            <a:r>
              <a:rPr lang="es-ES" dirty="0"/>
              <a:t>V8: Protección de datos</a:t>
            </a:r>
          </a:p>
        </p:txBody>
      </p:sp>
      <p:sp>
        <p:nvSpPr>
          <p:cNvPr id="4" name="Marcador de número de diapositiva 3">
            <a:extLst>
              <a:ext uri="{FF2B5EF4-FFF2-40B4-BE49-F238E27FC236}">
                <a16:creationId xmlns:a16="http://schemas.microsoft.com/office/drawing/2014/main" id="{DD5EA68C-57D3-4A61-AC5B-6365C431DCFF}"/>
              </a:ext>
            </a:extLst>
          </p:cNvPr>
          <p:cNvSpPr>
            <a:spLocks noGrp="1"/>
          </p:cNvSpPr>
          <p:nvPr>
            <p:ph type="sldNum" sz="quarter" idx="14"/>
          </p:nvPr>
        </p:nvSpPr>
        <p:spPr/>
        <p:txBody>
          <a:bodyPr/>
          <a:lstStyle/>
          <a:p>
            <a:pPr rtl="0"/>
            <a:fld id="{058DB212-BFA2-403F-85EF-DFD3FF6D973A}" type="slidenum">
              <a:rPr lang="es-ES" noProof="0" smtClean="0"/>
              <a:pPr rtl="0"/>
              <a:t>11</a:t>
            </a:fld>
            <a:endParaRPr lang="es-ES" noProof="0" dirty="0"/>
          </a:p>
        </p:txBody>
      </p:sp>
      <p:graphicFrame>
        <p:nvGraphicFramePr>
          <p:cNvPr id="5" name="Tabla 4">
            <a:extLst>
              <a:ext uri="{FF2B5EF4-FFF2-40B4-BE49-F238E27FC236}">
                <a16:creationId xmlns:a16="http://schemas.microsoft.com/office/drawing/2014/main" id="{104C2963-FF3A-4E13-83C5-165D802C8E1A}"/>
              </a:ext>
            </a:extLst>
          </p:cNvPr>
          <p:cNvGraphicFramePr>
            <a:graphicFrameLocks noGrp="1"/>
          </p:cNvGraphicFramePr>
          <p:nvPr>
            <p:extLst>
              <p:ext uri="{D42A27DB-BD31-4B8C-83A1-F6EECF244321}">
                <p14:modId xmlns:p14="http://schemas.microsoft.com/office/powerpoint/2010/main" val="2461147277"/>
              </p:ext>
            </p:extLst>
          </p:nvPr>
        </p:nvGraphicFramePr>
        <p:xfrm>
          <a:off x="2076450" y="1409350"/>
          <a:ext cx="8168093" cy="3169920"/>
        </p:xfrm>
        <a:graphic>
          <a:graphicData uri="http://schemas.openxmlformats.org/drawingml/2006/table">
            <a:tbl>
              <a:tblPr>
                <a:tableStyleId>{D7AC3CCA-C797-4891-BE02-D94E43425B78}</a:tableStyleId>
              </a:tblPr>
              <a:tblGrid>
                <a:gridCol w="471488">
                  <a:extLst>
                    <a:ext uri="{9D8B030D-6E8A-4147-A177-3AD203B41FA5}">
                      <a16:colId xmlns:a16="http://schemas.microsoft.com/office/drawing/2014/main" val="3268483617"/>
                    </a:ext>
                  </a:extLst>
                </a:gridCol>
                <a:gridCol w="6215636">
                  <a:extLst>
                    <a:ext uri="{9D8B030D-6E8A-4147-A177-3AD203B41FA5}">
                      <a16:colId xmlns:a16="http://schemas.microsoft.com/office/drawing/2014/main" val="2485296243"/>
                    </a:ext>
                  </a:extLst>
                </a:gridCol>
                <a:gridCol w="332980">
                  <a:extLst>
                    <a:ext uri="{9D8B030D-6E8A-4147-A177-3AD203B41FA5}">
                      <a16:colId xmlns:a16="http://schemas.microsoft.com/office/drawing/2014/main" val="2101928697"/>
                    </a:ext>
                  </a:extLst>
                </a:gridCol>
                <a:gridCol w="332980">
                  <a:extLst>
                    <a:ext uri="{9D8B030D-6E8A-4147-A177-3AD203B41FA5}">
                      <a16:colId xmlns:a16="http://schemas.microsoft.com/office/drawing/2014/main" val="3840105414"/>
                    </a:ext>
                  </a:extLst>
                </a:gridCol>
                <a:gridCol w="332980">
                  <a:extLst>
                    <a:ext uri="{9D8B030D-6E8A-4147-A177-3AD203B41FA5}">
                      <a16:colId xmlns:a16="http://schemas.microsoft.com/office/drawing/2014/main" val="1265941981"/>
                    </a:ext>
                  </a:extLst>
                </a:gridCol>
                <a:gridCol w="482029">
                  <a:extLst>
                    <a:ext uri="{9D8B030D-6E8A-4147-A177-3AD203B41FA5}">
                      <a16:colId xmlns:a16="http://schemas.microsoft.com/office/drawing/2014/main" val="1397512985"/>
                    </a:ext>
                  </a:extLst>
                </a:gridCol>
              </a:tblGrid>
              <a:tr h="190500">
                <a:tc>
                  <a:txBody>
                    <a:bodyPr/>
                    <a:lstStyle/>
                    <a:p>
                      <a:pPr algn="l" fontAlgn="t"/>
                      <a:r>
                        <a:rPr lang="es-ES" sz="1100" u="none" strike="noStrike">
                          <a:effectLst/>
                        </a:rPr>
                        <a:t>#</a:t>
                      </a:r>
                      <a:endParaRPr lang="es-ES" sz="1100" b="1" i="0" u="none" strike="noStrike">
                        <a:solidFill>
                          <a:srgbClr val="FFFFFF"/>
                        </a:solidFill>
                        <a:effectLst/>
                        <a:latin typeface="Calibri" panose="020F0502020204030204" pitchFamily="34" charset="0"/>
                      </a:endParaRPr>
                    </a:p>
                  </a:txBody>
                  <a:tcPr marL="9525" marR="9525" marT="9525" marB="0"/>
                </a:tc>
                <a:tc>
                  <a:txBody>
                    <a:bodyPr/>
                    <a:lstStyle/>
                    <a:p>
                      <a:pPr algn="l" fontAlgn="t"/>
                      <a:r>
                        <a:rPr lang="es-ES" sz="1100" u="none" strike="noStrike">
                          <a:effectLst/>
                        </a:rPr>
                        <a:t>Descripción</a:t>
                      </a:r>
                      <a:endParaRPr lang="es-ES" sz="1100" b="1" i="0" u="none" strike="noStrike">
                        <a:solidFill>
                          <a:srgbClr val="FFFFFF"/>
                        </a:solidFill>
                        <a:effectLst/>
                        <a:latin typeface="Calibri" panose="020F0502020204030204" pitchFamily="34" charset="0"/>
                      </a:endParaRPr>
                    </a:p>
                  </a:txBody>
                  <a:tcPr marL="9525" marR="9525" marT="9525" marB="0"/>
                </a:tc>
                <a:tc>
                  <a:txBody>
                    <a:bodyPr/>
                    <a:lstStyle/>
                    <a:p>
                      <a:pPr algn="l" fontAlgn="t"/>
                      <a:r>
                        <a:rPr lang="es-ES" sz="1100" u="none" strike="noStrike">
                          <a:effectLst/>
                        </a:rPr>
                        <a:t>L1</a:t>
                      </a:r>
                      <a:endParaRPr lang="es-ES" sz="1100" b="1" i="0" u="none" strike="noStrike">
                        <a:solidFill>
                          <a:srgbClr val="FFFFFF"/>
                        </a:solidFill>
                        <a:effectLst/>
                        <a:latin typeface="Calibri" panose="020F0502020204030204" pitchFamily="34" charset="0"/>
                      </a:endParaRPr>
                    </a:p>
                  </a:txBody>
                  <a:tcPr marL="9525" marR="9525" marT="9525" marB="0"/>
                </a:tc>
                <a:tc>
                  <a:txBody>
                    <a:bodyPr/>
                    <a:lstStyle/>
                    <a:p>
                      <a:pPr algn="l" fontAlgn="t"/>
                      <a:r>
                        <a:rPr lang="es-ES" sz="1100" u="none" strike="noStrike">
                          <a:effectLst/>
                        </a:rPr>
                        <a:t>L2</a:t>
                      </a:r>
                      <a:endParaRPr lang="es-ES" sz="1100" b="1" i="0" u="none" strike="noStrike">
                        <a:solidFill>
                          <a:srgbClr val="FFFFFF"/>
                        </a:solidFill>
                        <a:effectLst/>
                        <a:latin typeface="Calibri" panose="020F0502020204030204" pitchFamily="34" charset="0"/>
                      </a:endParaRPr>
                    </a:p>
                  </a:txBody>
                  <a:tcPr marL="9525" marR="9525" marT="9525" marB="0"/>
                </a:tc>
                <a:tc>
                  <a:txBody>
                    <a:bodyPr/>
                    <a:lstStyle/>
                    <a:p>
                      <a:pPr algn="l" fontAlgn="t"/>
                      <a:r>
                        <a:rPr lang="es-ES" sz="1100" u="none" strike="noStrike">
                          <a:effectLst/>
                        </a:rPr>
                        <a:t>L3</a:t>
                      </a:r>
                      <a:endParaRPr lang="es-ES" sz="1100" b="1" i="0" u="none" strike="noStrike">
                        <a:solidFill>
                          <a:srgbClr val="FFFFFF"/>
                        </a:solidFill>
                        <a:effectLst/>
                        <a:latin typeface="Calibri" panose="020F0502020204030204" pitchFamily="34" charset="0"/>
                      </a:endParaRPr>
                    </a:p>
                  </a:txBody>
                  <a:tcPr marL="9525" marR="9525" marT="9525" marB="0"/>
                </a:tc>
                <a:tc>
                  <a:txBody>
                    <a:bodyPr/>
                    <a:lstStyle/>
                    <a:p>
                      <a:pPr algn="l" fontAlgn="t"/>
                      <a:r>
                        <a:rPr lang="es-ES" sz="1100" u="none" strike="noStrike">
                          <a:effectLst/>
                        </a:rPr>
                        <a:t>CWE</a:t>
                      </a:r>
                      <a:endParaRPr lang="es-ES" sz="1100" b="1" i="0" u="none" strike="noStrike">
                        <a:solidFill>
                          <a:srgbClr val="FFFFFF"/>
                        </a:solidFill>
                        <a:effectLst/>
                        <a:latin typeface="Calibri" panose="020F0502020204030204" pitchFamily="34" charset="0"/>
                      </a:endParaRPr>
                    </a:p>
                  </a:txBody>
                  <a:tcPr marL="9525" marR="9525" marT="9525" marB="0"/>
                </a:tc>
                <a:extLst>
                  <a:ext uri="{0D108BD9-81ED-4DB2-BD59-A6C34878D82A}">
                    <a16:rowId xmlns:a16="http://schemas.microsoft.com/office/drawing/2014/main" val="2955543811"/>
                  </a:ext>
                </a:extLst>
              </a:tr>
              <a:tr h="381000">
                <a:tc>
                  <a:txBody>
                    <a:bodyPr/>
                    <a:lstStyle/>
                    <a:p>
                      <a:pPr algn="l" fontAlgn="t"/>
                      <a:r>
                        <a:rPr lang="es-ES" sz="1100" u="none" strike="noStrike">
                          <a:effectLst/>
                        </a:rPr>
                        <a:t>8.1.1</a:t>
                      </a:r>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s-ES" sz="1100" u="none" strike="noStrike">
                          <a:effectLst/>
                        </a:rPr>
                        <a:t>Verifique que la aplicación proteja los datos confidenciales para que no se almacenen en caché en componentes del servidor, como equilibradores de carga y cachés de aplicaciones.</a:t>
                      </a:r>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a:effectLst/>
                          <a:latin typeface="Webdings" panose="05030102010509060703" pitchFamily="18" charset="2"/>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r" fontAlgn="t"/>
                      <a:r>
                        <a:rPr lang="es-ES" sz="1100" u="none" strike="noStrike">
                          <a:effectLst/>
                        </a:rPr>
                        <a:t>524</a:t>
                      </a:r>
                      <a:endParaRPr lang="es-ES" sz="11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586443036"/>
                  </a:ext>
                </a:extLst>
              </a:tr>
              <a:tr h="571500">
                <a:tc>
                  <a:txBody>
                    <a:bodyPr/>
                    <a:lstStyle/>
                    <a:p>
                      <a:pPr algn="l" fontAlgn="t"/>
                      <a:r>
                        <a:rPr lang="es-ES" sz="1100" u="none" strike="noStrike">
                          <a:effectLst/>
                        </a:rPr>
                        <a:t>8.1.2</a:t>
                      </a:r>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s-ES" sz="1100" u="none" strike="noStrike" dirty="0">
                          <a:effectLst/>
                        </a:rPr>
                        <a:t>Verifique que todas las copias en caché o temporales de los datos confidenciales almacenados en el servidor estén protegidas del acceso no autorizado o que se purguen / invaliden después de que el usuario autorizado acceda a los datos confidenciales.</a:t>
                      </a:r>
                      <a:endParaRPr lang="es-ES"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r" fontAlgn="t"/>
                      <a:r>
                        <a:rPr lang="es-ES" sz="1100" u="none" strike="noStrike">
                          <a:effectLst/>
                        </a:rPr>
                        <a:t>524</a:t>
                      </a:r>
                      <a:endParaRPr lang="es-ES" sz="11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883686323"/>
                  </a:ext>
                </a:extLst>
              </a:tr>
              <a:tr h="381000">
                <a:tc>
                  <a:txBody>
                    <a:bodyPr/>
                    <a:lstStyle/>
                    <a:p>
                      <a:pPr algn="l" fontAlgn="t"/>
                      <a:r>
                        <a:rPr lang="es-ES" sz="1100" u="none" strike="noStrike">
                          <a:effectLst/>
                        </a:rPr>
                        <a:t>8.1.3</a:t>
                      </a:r>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s-ES" sz="1100" u="none" strike="noStrike" dirty="0">
                          <a:effectLst/>
                        </a:rPr>
                        <a:t>Verifique que la aplicación minimice la cantidad de parámetros en una solicitud, como campos ocultos, variables Ajax, cookies y valores de encabezado.</a:t>
                      </a:r>
                      <a:endParaRPr lang="es-ES"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s-ES" sz="1100" u="none" strike="noStrike">
                          <a:effectLst/>
                          <a:latin typeface="Webdings" panose="05030102010509060703" pitchFamily="18" charset="2"/>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r" fontAlgn="t"/>
                      <a:r>
                        <a:rPr lang="es-ES" sz="1100" u="none" strike="noStrike">
                          <a:effectLst/>
                        </a:rPr>
                        <a:t>233</a:t>
                      </a:r>
                      <a:endParaRPr lang="es-ES" sz="11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663368499"/>
                  </a:ext>
                </a:extLst>
              </a:tr>
              <a:tr h="381000">
                <a:tc>
                  <a:txBody>
                    <a:bodyPr/>
                    <a:lstStyle/>
                    <a:p>
                      <a:pPr algn="l" fontAlgn="t"/>
                      <a:r>
                        <a:rPr lang="es-ES" sz="1100" u="none" strike="noStrike">
                          <a:effectLst/>
                        </a:rPr>
                        <a:t>8.1.4</a:t>
                      </a:r>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s-ES" sz="1100" u="none" strike="noStrike" dirty="0">
                          <a:effectLst/>
                        </a:rPr>
                        <a:t>Verifique que la aplicación pueda detectar y alertar sobre números anormales de solicitudes, como por IP, usuario, total por hora o día, o lo que tenga sentido para la aplicación.</a:t>
                      </a:r>
                      <a:endParaRPr lang="es-ES"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s-ES" sz="1100" u="none" strike="noStrike">
                          <a:effectLst/>
                          <a:latin typeface="Webdings" panose="05030102010509060703" pitchFamily="18" charset="2"/>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r" fontAlgn="t"/>
                      <a:r>
                        <a:rPr lang="es-ES" sz="1100" u="none" strike="noStrike">
                          <a:effectLst/>
                        </a:rPr>
                        <a:t>770</a:t>
                      </a:r>
                      <a:endParaRPr lang="es-ES" sz="11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283957214"/>
                  </a:ext>
                </a:extLst>
              </a:tr>
              <a:tr h="381000">
                <a:tc>
                  <a:txBody>
                    <a:bodyPr/>
                    <a:lstStyle/>
                    <a:p>
                      <a:pPr algn="l" fontAlgn="t"/>
                      <a:r>
                        <a:rPr lang="es-ES" sz="1100" u="none" strike="noStrike">
                          <a:effectLst/>
                        </a:rPr>
                        <a:t>8.1.5</a:t>
                      </a:r>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s-ES" sz="1100" u="none" strike="noStrike" dirty="0">
                          <a:effectLst/>
                        </a:rPr>
                        <a:t>Verifique que se realicen copias de seguridad periódicas de los datos importantes y que se realice una restauración de prueba de los datos.</a:t>
                      </a:r>
                      <a:endParaRPr lang="es-ES"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r" fontAlgn="t"/>
                      <a:r>
                        <a:rPr lang="es-ES" sz="1100" u="none" strike="noStrike">
                          <a:effectLst/>
                        </a:rPr>
                        <a:t>19</a:t>
                      </a:r>
                      <a:endParaRPr lang="es-ES" sz="11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851778003"/>
                  </a:ext>
                </a:extLst>
              </a:tr>
              <a:tr h="381000">
                <a:tc>
                  <a:txBody>
                    <a:bodyPr/>
                    <a:lstStyle/>
                    <a:p>
                      <a:pPr algn="l" fontAlgn="t"/>
                      <a:r>
                        <a:rPr lang="es-ES" sz="1100" u="none" strike="noStrike">
                          <a:effectLst/>
                        </a:rPr>
                        <a:t>8.1.6</a:t>
                      </a:r>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s-ES" sz="1100" u="none" strike="noStrike" dirty="0">
                          <a:effectLst/>
                        </a:rPr>
                        <a:t>Verifique que las copias de seguridad se almacenen de forma segura para evitar que los datos sean robados o dañados.</a:t>
                      </a:r>
                      <a:endParaRPr lang="es-ES"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r" fontAlgn="t"/>
                      <a:r>
                        <a:rPr lang="es-ES" sz="1100" u="none" strike="noStrike" dirty="0">
                          <a:effectLst/>
                        </a:rPr>
                        <a:t>19</a:t>
                      </a:r>
                      <a:endParaRPr lang="es-ES"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4044984987"/>
                  </a:ext>
                </a:extLst>
              </a:tr>
            </a:tbl>
          </a:graphicData>
        </a:graphic>
      </p:graphicFrame>
    </p:spTree>
    <p:extLst>
      <p:ext uri="{BB962C8B-B14F-4D97-AF65-F5344CB8AC3E}">
        <p14:creationId xmlns:p14="http://schemas.microsoft.com/office/powerpoint/2010/main" val="1262714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B2B967A-381C-4215-8128-D34C530C20E0}"/>
              </a:ext>
            </a:extLst>
          </p:cNvPr>
          <p:cNvSpPr>
            <a:spLocks noGrp="1"/>
          </p:cNvSpPr>
          <p:nvPr>
            <p:ph idx="1"/>
          </p:nvPr>
        </p:nvSpPr>
        <p:spPr/>
        <p:txBody>
          <a:bodyPr/>
          <a:lstStyle/>
          <a:p>
            <a:pPr marL="0" indent="0">
              <a:buNone/>
            </a:pPr>
            <a:r>
              <a:rPr lang="es-ES" sz="1800"/>
              <a:t>V8.2 Client-side Data Protection</a:t>
            </a:r>
            <a:endParaRPr lang="es-ES" sz="1800" dirty="0"/>
          </a:p>
        </p:txBody>
      </p:sp>
      <p:sp>
        <p:nvSpPr>
          <p:cNvPr id="3" name="Título 2">
            <a:extLst>
              <a:ext uri="{FF2B5EF4-FFF2-40B4-BE49-F238E27FC236}">
                <a16:creationId xmlns:a16="http://schemas.microsoft.com/office/drawing/2014/main" id="{3B28DD80-A119-4B67-86B9-41693A685F66}"/>
              </a:ext>
            </a:extLst>
          </p:cNvPr>
          <p:cNvSpPr>
            <a:spLocks noGrp="1"/>
          </p:cNvSpPr>
          <p:nvPr>
            <p:ph type="title"/>
          </p:nvPr>
        </p:nvSpPr>
        <p:spPr/>
        <p:txBody>
          <a:bodyPr/>
          <a:lstStyle/>
          <a:p>
            <a:r>
              <a:rPr lang="es-ES" dirty="0"/>
              <a:t>V8: Protección de datos</a:t>
            </a:r>
          </a:p>
        </p:txBody>
      </p:sp>
      <p:sp>
        <p:nvSpPr>
          <p:cNvPr id="4" name="Marcador de número de diapositiva 3">
            <a:extLst>
              <a:ext uri="{FF2B5EF4-FFF2-40B4-BE49-F238E27FC236}">
                <a16:creationId xmlns:a16="http://schemas.microsoft.com/office/drawing/2014/main" id="{DD5EA68C-57D3-4A61-AC5B-6365C431DCFF}"/>
              </a:ext>
            </a:extLst>
          </p:cNvPr>
          <p:cNvSpPr>
            <a:spLocks noGrp="1"/>
          </p:cNvSpPr>
          <p:nvPr>
            <p:ph type="sldNum" sz="quarter" idx="14"/>
          </p:nvPr>
        </p:nvSpPr>
        <p:spPr/>
        <p:txBody>
          <a:bodyPr/>
          <a:lstStyle/>
          <a:p>
            <a:pPr rtl="0"/>
            <a:fld id="{058DB212-BFA2-403F-85EF-DFD3FF6D973A}" type="slidenum">
              <a:rPr lang="es-ES" noProof="0" smtClean="0"/>
              <a:pPr rtl="0"/>
              <a:t>12</a:t>
            </a:fld>
            <a:endParaRPr lang="es-ES" noProof="0" dirty="0"/>
          </a:p>
        </p:txBody>
      </p:sp>
      <p:graphicFrame>
        <p:nvGraphicFramePr>
          <p:cNvPr id="6" name="Tabla 5">
            <a:extLst>
              <a:ext uri="{FF2B5EF4-FFF2-40B4-BE49-F238E27FC236}">
                <a16:creationId xmlns:a16="http://schemas.microsoft.com/office/drawing/2014/main" id="{D1841378-D41D-4B12-B520-FE1D72A92041}"/>
              </a:ext>
            </a:extLst>
          </p:cNvPr>
          <p:cNvGraphicFramePr>
            <a:graphicFrameLocks noGrp="1"/>
          </p:cNvGraphicFramePr>
          <p:nvPr>
            <p:extLst>
              <p:ext uri="{D42A27DB-BD31-4B8C-83A1-F6EECF244321}">
                <p14:modId xmlns:p14="http://schemas.microsoft.com/office/powerpoint/2010/main" val="1439823488"/>
              </p:ext>
            </p:extLst>
          </p:nvPr>
        </p:nvGraphicFramePr>
        <p:xfrm>
          <a:off x="2011885" y="1465984"/>
          <a:ext cx="8168229" cy="1964055"/>
        </p:xfrm>
        <a:graphic>
          <a:graphicData uri="http://schemas.openxmlformats.org/drawingml/2006/table">
            <a:tbl>
              <a:tblPr>
                <a:tableStyleId>{D7AC3CCA-C797-4891-BE02-D94E43425B78}</a:tableStyleId>
              </a:tblPr>
              <a:tblGrid>
                <a:gridCol w="471488">
                  <a:extLst>
                    <a:ext uri="{9D8B030D-6E8A-4147-A177-3AD203B41FA5}">
                      <a16:colId xmlns:a16="http://schemas.microsoft.com/office/drawing/2014/main" val="1683112386"/>
                    </a:ext>
                  </a:extLst>
                </a:gridCol>
                <a:gridCol w="6213185">
                  <a:extLst>
                    <a:ext uri="{9D8B030D-6E8A-4147-A177-3AD203B41FA5}">
                      <a16:colId xmlns:a16="http://schemas.microsoft.com/office/drawing/2014/main" val="581496002"/>
                    </a:ext>
                  </a:extLst>
                </a:gridCol>
                <a:gridCol w="332849">
                  <a:extLst>
                    <a:ext uri="{9D8B030D-6E8A-4147-A177-3AD203B41FA5}">
                      <a16:colId xmlns:a16="http://schemas.microsoft.com/office/drawing/2014/main" val="2840106006"/>
                    </a:ext>
                  </a:extLst>
                </a:gridCol>
                <a:gridCol w="332849">
                  <a:extLst>
                    <a:ext uri="{9D8B030D-6E8A-4147-A177-3AD203B41FA5}">
                      <a16:colId xmlns:a16="http://schemas.microsoft.com/office/drawing/2014/main" val="3907312822"/>
                    </a:ext>
                  </a:extLst>
                </a:gridCol>
                <a:gridCol w="332849">
                  <a:extLst>
                    <a:ext uri="{9D8B030D-6E8A-4147-A177-3AD203B41FA5}">
                      <a16:colId xmlns:a16="http://schemas.microsoft.com/office/drawing/2014/main" val="4185402200"/>
                    </a:ext>
                  </a:extLst>
                </a:gridCol>
                <a:gridCol w="485009">
                  <a:extLst>
                    <a:ext uri="{9D8B030D-6E8A-4147-A177-3AD203B41FA5}">
                      <a16:colId xmlns:a16="http://schemas.microsoft.com/office/drawing/2014/main" val="2484616326"/>
                    </a:ext>
                  </a:extLst>
                </a:gridCol>
              </a:tblGrid>
              <a:tr h="200025">
                <a:tc>
                  <a:txBody>
                    <a:bodyPr/>
                    <a:lstStyle/>
                    <a:p>
                      <a:pPr algn="l" fontAlgn="t"/>
                      <a:r>
                        <a:rPr lang="es-ES" sz="1100" u="none" strike="noStrike">
                          <a:effectLst/>
                        </a:rPr>
                        <a:t>#</a:t>
                      </a:r>
                      <a:endParaRPr lang="es-ES" sz="1100" b="1" i="0" u="none" strike="noStrike">
                        <a:solidFill>
                          <a:srgbClr val="FFFFFF"/>
                        </a:solidFill>
                        <a:effectLst/>
                        <a:latin typeface="Calibri" panose="020F0502020204030204" pitchFamily="34" charset="0"/>
                      </a:endParaRPr>
                    </a:p>
                  </a:txBody>
                  <a:tcPr marL="9525" marR="9525" marT="9525" marB="0"/>
                </a:tc>
                <a:tc>
                  <a:txBody>
                    <a:bodyPr/>
                    <a:lstStyle/>
                    <a:p>
                      <a:pPr algn="l" fontAlgn="t"/>
                      <a:r>
                        <a:rPr lang="es-ES" sz="1100" u="none" strike="noStrike" kern="1200" dirty="0">
                          <a:solidFill>
                            <a:schemeClr val="dk1"/>
                          </a:solidFill>
                          <a:effectLst/>
                        </a:rPr>
                        <a:t>Descripción</a:t>
                      </a:r>
                      <a:endParaRPr lang="es-ES" sz="1100" u="none" strike="noStrike" kern="1200" dirty="0">
                        <a:solidFill>
                          <a:schemeClr val="dk1"/>
                        </a:solidFill>
                        <a:effectLst/>
                        <a:latin typeface="+mn-lt"/>
                        <a:ea typeface="+mn-ea"/>
                        <a:cs typeface="+mn-cs"/>
                      </a:endParaRPr>
                    </a:p>
                  </a:txBody>
                  <a:tcPr marL="9525" marR="9525" marT="9525" marB="0"/>
                </a:tc>
                <a:tc>
                  <a:txBody>
                    <a:bodyPr/>
                    <a:lstStyle/>
                    <a:p>
                      <a:pPr algn="l" fontAlgn="t"/>
                      <a:r>
                        <a:rPr lang="es-ES" sz="1100" u="none" strike="noStrike">
                          <a:effectLst/>
                        </a:rPr>
                        <a:t>L1</a:t>
                      </a:r>
                      <a:endParaRPr lang="es-ES" sz="1100" b="1" i="0" u="none" strike="noStrike">
                        <a:solidFill>
                          <a:srgbClr val="FFFFFF"/>
                        </a:solidFill>
                        <a:effectLst/>
                        <a:latin typeface="Calibri" panose="020F0502020204030204" pitchFamily="34" charset="0"/>
                      </a:endParaRPr>
                    </a:p>
                  </a:txBody>
                  <a:tcPr marL="9525" marR="9525" marT="9525" marB="0"/>
                </a:tc>
                <a:tc>
                  <a:txBody>
                    <a:bodyPr/>
                    <a:lstStyle/>
                    <a:p>
                      <a:pPr algn="l" fontAlgn="t"/>
                      <a:r>
                        <a:rPr lang="es-ES" sz="1100" u="none" strike="noStrike">
                          <a:effectLst/>
                        </a:rPr>
                        <a:t>L2</a:t>
                      </a:r>
                      <a:endParaRPr lang="es-ES" sz="1100" b="1" i="0" u="none" strike="noStrike">
                        <a:solidFill>
                          <a:srgbClr val="FFFFFF"/>
                        </a:solidFill>
                        <a:effectLst/>
                        <a:latin typeface="Calibri" panose="020F0502020204030204" pitchFamily="34" charset="0"/>
                      </a:endParaRPr>
                    </a:p>
                  </a:txBody>
                  <a:tcPr marL="9525" marR="9525" marT="9525" marB="0"/>
                </a:tc>
                <a:tc>
                  <a:txBody>
                    <a:bodyPr/>
                    <a:lstStyle/>
                    <a:p>
                      <a:pPr algn="l" fontAlgn="t"/>
                      <a:r>
                        <a:rPr lang="es-ES" sz="1100" u="none" strike="noStrike">
                          <a:effectLst/>
                        </a:rPr>
                        <a:t>L3</a:t>
                      </a:r>
                      <a:endParaRPr lang="es-ES" sz="1100" b="1" i="0" u="none" strike="noStrike">
                        <a:solidFill>
                          <a:srgbClr val="FFFFFF"/>
                        </a:solidFill>
                        <a:effectLst/>
                        <a:latin typeface="Calibri" panose="020F0502020204030204" pitchFamily="34" charset="0"/>
                      </a:endParaRPr>
                    </a:p>
                  </a:txBody>
                  <a:tcPr marL="9525" marR="9525" marT="9525" marB="0"/>
                </a:tc>
                <a:tc>
                  <a:txBody>
                    <a:bodyPr/>
                    <a:lstStyle/>
                    <a:p>
                      <a:pPr algn="l" fontAlgn="t"/>
                      <a:r>
                        <a:rPr lang="es-ES" sz="1100" u="none" strike="noStrike">
                          <a:effectLst/>
                        </a:rPr>
                        <a:t>CWE</a:t>
                      </a:r>
                      <a:endParaRPr lang="es-ES" sz="1100" b="1" i="0" u="none" strike="noStrike">
                        <a:solidFill>
                          <a:srgbClr val="FFFFFF"/>
                        </a:solidFill>
                        <a:effectLst/>
                        <a:latin typeface="Calibri" panose="020F0502020204030204" pitchFamily="34" charset="0"/>
                      </a:endParaRPr>
                    </a:p>
                  </a:txBody>
                  <a:tcPr marL="9525" marR="9525" marT="9525" marB="0"/>
                </a:tc>
                <a:extLst>
                  <a:ext uri="{0D108BD9-81ED-4DB2-BD59-A6C34878D82A}">
                    <a16:rowId xmlns:a16="http://schemas.microsoft.com/office/drawing/2014/main" val="996967578"/>
                  </a:ext>
                </a:extLst>
              </a:tr>
              <a:tr h="390525">
                <a:tc>
                  <a:txBody>
                    <a:bodyPr/>
                    <a:lstStyle/>
                    <a:p>
                      <a:pPr algn="l" fontAlgn="t"/>
                      <a:r>
                        <a:rPr lang="es-ES" sz="1100" u="none" strike="noStrike">
                          <a:effectLst/>
                        </a:rPr>
                        <a:t>8.2.1</a:t>
                      </a:r>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s-ES" sz="1100" u="none" strike="noStrike" dirty="0">
                          <a:effectLst/>
                        </a:rPr>
                        <a:t>Verifique que la aplicación establezca suficientes encabezados </a:t>
                      </a:r>
                      <a:r>
                        <a:rPr lang="es-ES" sz="1100" u="none" strike="noStrike" dirty="0" err="1">
                          <a:effectLst/>
                        </a:rPr>
                        <a:t>anti-caché</a:t>
                      </a:r>
                      <a:r>
                        <a:rPr lang="es-ES" sz="1100" u="none" strike="noStrike" dirty="0">
                          <a:effectLst/>
                        </a:rPr>
                        <a:t> para que los datos confidenciales no se almacenen en caché en los navegadores modernos.</a:t>
                      </a:r>
                      <a:endParaRPr lang="es-ES"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r" fontAlgn="t"/>
                      <a:r>
                        <a:rPr lang="es-ES" sz="1100" u="none" strike="noStrike">
                          <a:effectLst/>
                        </a:rPr>
                        <a:t>525</a:t>
                      </a:r>
                      <a:endParaRPr lang="es-ES" sz="11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996090220"/>
                  </a:ext>
                </a:extLst>
              </a:tr>
              <a:tr h="571500">
                <a:tc>
                  <a:txBody>
                    <a:bodyPr/>
                    <a:lstStyle/>
                    <a:p>
                      <a:pPr algn="l" fontAlgn="t"/>
                      <a:r>
                        <a:rPr lang="es-ES" sz="1100" u="none" strike="noStrike" dirty="0">
                          <a:effectLst/>
                        </a:rPr>
                        <a:t>8.2.2</a:t>
                      </a:r>
                      <a:endParaRPr lang="es-ES"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s-ES" sz="1100" u="none" strike="noStrike" dirty="0">
                          <a:effectLst/>
                        </a:rPr>
                        <a:t>Verifique que los datos almacenados en el almacenamiento del lado del cliente (como almacenamiento local HTML5, almacenamiento de sesiones, </a:t>
                      </a:r>
                      <a:r>
                        <a:rPr lang="es-ES" sz="1100" u="none" strike="noStrike" dirty="0" err="1">
                          <a:effectLst/>
                        </a:rPr>
                        <a:t>IndexedDB</a:t>
                      </a:r>
                      <a:r>
                        <a:rPr lang="es-ES" sz="1100" u="none" strike="noStrike" dirty="0">
                          <a:effectLst/>
                        </a:rPr>
                        <a:t>, cookies regulares o cookies Flash) no contienen datos confidenciales o PII.</a:t>
                      </a:r>
                      <a:endParaRPr lang="es-ES"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r" fontAlgn="t"/>
                      <a:r>
                        <a:rPr lang="es-ES" sz="1100" u="none" strike="noStrike" dirty="0">
                          <a:effectLst/>
                        </a:rPr>
                        <a:t>922</a:t>
                      </a:r>
                      <a:endParaRPr lang="es-ES"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361491685"/>
                  </a:ext>
                </a:extLst>
              </a:tr>
              <a:tr h="571500">
                <a:tc>
                  <a:txBody>
                    <a:bodyPr/>
                    <a:lstStyle/>
                    <a:p>
                      <a:pPr algn="l" fontAlgn="t"/>
                      <a:r>
                        <a:rPr lang="es-GT" sz="1100" u="none" strike="noStrike" kern="1200" dirty="0">
                          <a:solidFill>
                            <a:schemeClr val="dk1"/>
                          </a:solidFill>
                          <a:effectLst/>
                          <a:latin typeface="+mn-lt"/>
                          <a:ea typeface="+mn-ea"/>
                          <a:cs typeface="+mn-cs"/>
                        </a:rPr>
                        <a:t>8.2.3</a:t>
                      </a:r>
                      <a:endParaRPr lang="es-ES" sz="1100" u="none" strike="noStrike" kern="1200" dirty="0">
                        <a:solidFill>
                          <a:schemeClr val="dk1"/>
                        </a:solidFill>
                        <a:effectLst/>
                        <a:latin typeface="+mn-lt"/>
                        <a:ea typeface="+mn-ea"/>
                        <a:cs typeface="+mn-cs"/>
                      </a:endParaRPr>
                    </a:p>
                  </a:txBody>
                  <a:tcPr marL="9525" marR="9525" marT="9525" marB="0"/>
                </a:tc>
                <a:tc>
                  <a:txBody>
                    <a:bodyPr/>
                    <a:lstStyle/>
                    <a:p>
                      <a:pPr algn="l" fontAlgn="t"/>
                      <a:r>
                        <a:rPr lang="es-ES" sz="1100" u="none" strike="noStrike" kern="1200" dirty="0">
                          <a:solidFill>
                            <a:schemeClr val="dk1"/>
                          </a:solidFill>
                          <a:effectLst/>
                          <a:latin typeface="+mn-lt"/>
                          <a:ea typeface="+mn-ea"/>
                          <a:cs typeface="+mn-cs"/>
                        </a:rPr>
                        <a:t>Verifique que los datos autenticados se borren del almacenamiento del cliente, como el DOM del navegador, después de que finalice el cliente o la sesión.</a:t>
                      </a:r>
                    </a:p>
                  </a:txBody>
                  <a:tcPr marL="9525" marR="9525" marT="9525" marB="0"/>
                </a:tc>
                <a:tc>
                  <a:txBody>
                    <a:bodyPr/>
                    <a:lstStyle/>
                    <a:p>
                      <a:pPr algn="l"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r" fontAlgn="t"/>
                      <a:r>
                        <a:rPr lang="es-GT" sz="1100" u="none" strike="noStrike" kern="1200" dirty="0">
                          <a:solidFill>
                            <a:schemeClr val="dk1"/>
                          </a:solidFill>
                          <a:effectLst/>
                          <a:latin typeface="+mn-lt"/>
                          <a:ea typeface="+mn-ea"/>
                          <a:cs typeface="+mn-cs"/>
                        </a:rPr>
                        <a:t>922</a:t>
                      </a:r>
                      <a:endParaRPr lang="es-ES" sz="1100" u="none" strike="noStrike" kern="1200" dirty="0">
                        <a:solidFill>
                          <a:schemeClr val="dk1"/>
                        </a:solidFill>
                        <a:effectLst/>
                        <a:latin typeface="+mn-lt"/>
                        <a:ea typeface="+mn-ea"/>
                        <a:cs typeface="+mn-cs"/>
                      </a:endParaRPr>
                    </a:p>
                  </a:txBody>
                  <a:tcPr marL="9525" marR="9525" marT="9525" marB="0"/>
                </a:tc>
                <a:extLst>
                  <a:ext uri="{0D108BD9-81ED-4DB2-BD59-A6C34878D82A}">
                    <a16:rowId xmlns:a16="http://schemas.microsoft.com/office/drawing/2014/main" val="1502356654"/>
                  </a:ext>
                </a:extLst>
              </a:tr>
            </a:tbl>
          </a:graphicData>
        </a:graphic>
      </p:graphicFrame>
    </p:spTree>
    <p:extLst>
      <p:ext uri="{BB962C8B-B14F-4D97-AF65-F5344CB8AC3E}">
        <p14:creationId xmlns:p14="http://schemas.microsoft.com/office/powerpoint/2010/main" val="2018389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B2B967A-381C-4215-8128-D34C530C20E0}"/>
              </a:ext>
            </a:extLst>
          </p:cNvPr>
          <p:cNvSpPr>
            <a:spLocks noGrp="1"/>
          </p:cNvSpPr>
          <p:nvPr>
            <p:ph idx="1"/>
          </p:nvPr>
        </p:nvSpPr>
        <p:spPr/>
        <p:txBody>
          <a:bodyPr/>
          <a:lstStyle/>
          <a:p>
            <a:pPr marL="0" indent="0">
              <a:buNone/>
            </a:pPr>
            <a:r>
              <a:rPr lang="es-ES" sz="1800" dirty="0"/>
              <a:t>V8.3 </a:t>
            </a:r>
            <a:r>
              <a:rPr lang="es-ES" sz="1800" dirty="0" err="1"/>
              <a:t>Sensitive</a:t>
            </a:r>
            <a:r>
              <a:rPr lang="es-ES" sz="1800" dirty="0"/>
              <a:t> </a:t>
            </a:r>
            <a:r>
              <a:rPr lang="es-ES" sz="1800" dirty="0" err="1"/>
              <a:t>Private</a:t>
            </a:r>
            <a:r>
              <a:rPr lang="es-ES" sz="1800" dirty="0"/>
              <a:t> Data</a:t>
            </a:r>
          </a:p>
        </p:txBody>
      </p:sp>
      <p:sp>
        <p:nvSpPr>
          <p:cNvPr id="3" name="Título 2">
            <a:extLst>
              <a:ext uri="{FF2B5EF4-FFF2-40B4-BE49-F238E27FC236}">
                <a16:creationId xmlns:a16="http://schemas.microsoft.com/office/drawing/2014/main" id="{3B28DD80-A119-4B67-86B9-41693A685F66}"/>
              </a:ext>
            </a:extLst>
          </p:cNvPr>
          <p:cNvSpPr>
            <a:spLocks noGrp="1"/>
          </p:cNvSpPr>
          <p:nvPr>
            <p:ph type="title"/>
          </p:nvPr>
        </p:nvSpPr>
        <p:spPr/>
        <p:txBody>
          <a:bodyPr/>
          <a:lstStyle/>
          <a:p>
            <a:r>
              <a:rPr lang="es-ES" dirty="0"/>
              <a:t>V8: Protección de datos</a:t>
            </a:r>
          </a:p>
        </p:txBody>
      </p:sp>
      <p:sp>
        <p:nvSpPr>
          <p:cNvPr id="4" name="Marcador de número de diapositiva 3">
            <a:extLst>
              <a:ext uri="{FF2B5EF4-FFF2-40B4-BE49-F238E27FC236}">
                <a16:creationId xmlns:a16="http://schemas.microsoft.com/office/drawing/2014/main" id="{DD5EA68C-57D3-4A61-AC5B-6365C431DCFF}"/>
              </a:ext>
            </a:extLst>
          </p:cNvPr>
          <p:cNvSpPr>
            <a:spLocks noGrp="1"/>
          </p:cNvSpPr>
          <p:nvPr>
            <p:ph type="sldNum" sz="quarter" idx="14"/>
          </p:nvPr>
        </p:nvSpPr>
        <p:spPr/>
        <p:txBody>
          <a:bodyPr/>
          <a:lstStyle/>
          <a:p>
            <a:pPr rtl="0"/>
            <a:fld id="{058DB212-BFA2-403F-85EF-DFD3FF6D973A}" type="slidenum">
              <a:rPr lang="es-ES" noProof="0" smtClean="0"/>
              <a:pPr rtl="0"/>
              <a:t>13</a:t>
            </a:fld>
            <a:endParaRPr lang="es-ES" noProof="0" dirty="0"/>
          </a:p>
        </p:txBody>
      </p:sp>
      <p:graphicFrame>
        <p:nvGraphicFramePr>
          <p:cNvPr id="5" name="Tabla 4">
            <a:extLst>
              <a:ext uri="{FF2B5EF4-FFF2-40B4-BE49-F238E27FC236}">
                <a16:creationId xmlns:a16="http://schemas.microsoft.com/office/drawing/2014/main" id="{4033B0A9-2EC5-4F74-83A0-533D3272CFC1}"/>
              </a:ext>
            </a:extLst>
          </p:cNvPr>
          <p:cNvGraphicFramePr>
            <a:graphicFrameLocks noGrp="1"/>
          </p:cNvGraphicFramePr>
          <p:nvPr>
            <p:extLst>
              <p:ext uri="{D42A27DB-BD31-4B8C-83A1-F6EECF244321}">
                <p14:modId xmlns:p14="http://schemas.microsoft.com/office/powerpoint/2010/main" val="979829308"/>
              </p:ext>
            </p:extLst>
          </p:nvPr>
        </p:nvGraphicFramePr>
        <p:xfrm>
          <a:off x="2011885" y="1431153"/>
          <a:ext cx="8168229" cy="4703445"/>
        </p:xfrm>
        <a:graphic>
          <a:graphicData uri="http://schemas.openxmlformats.org/drawingml/2006/table">
            <a:tbl>
              <a:tblPr>
                <a:tableStyleId>{D7AC3CCA-C797-4891-BE02-D94E43425B78}</a:tableStyleId>
              </a:tblPr>
              <a:tblGrid>
                <a:gridCol w="471488">
                  <a:extLst>
                    <a:ext uri="{9D8B030D-6E8A-4147-A177-3AD203B41FA5}">
                      <a16:colId xmlns:a16="http://schemas.microsoft.com/office/drawing/2014/main" val="4122365903"/>
                    </a:ext>
                  </a:extLst>
                </a:gridCol>
                <a:gridCol w="6213185">
                  <a:extLst>
                    <a:ext uri="{9D8B030D-6E8A-4147-A177-3AD203B41FA5}">
                      <a16:colId xmlns:a16="http://schemas.microsoft.com/office/drawing/2014/main" val="3158988783"/>
                    </a:ext>
                  </a:extLst>
                </a:gridCol>
                <a:gridCol w="332849">
                  <a:extLst>
                    <a:ext uri="{9D8B030D-6E8A-4147-A177-3AD203B41FA5}">
                      <a16:colId xmlns:a16="http://schemas.microsoft.com/office/drawing/2014/main" val="168143860"/>
                    </a:ext>
                  </a:extLst>
                </a:gridCol>
                <a:gridCol w="332849">
                  <a:extLst>
                    <a:ext uri="{9D8B030D-6E8A-4147-A177-3AD203B41FA5}">
                      <a16:colId xmlns:a16="http://schemas.microsoft.com/office/drawing/2014/main" val="272812363"/>
                    </a:ext>
                  </a:extLst>
                </a:gridCol>
                <a:gridCol w="332849">
                  <a:extLst>
                    <a:ext uri="{9D8B030D-6E8A-4147-A177-3AD203B41FA5}">
                      <a16:colId xmlns:a16="http://schemas.microsoft.com/office/drawing/2014/main" val="198488565"/>
                    </a:ext>
                  </a:extLst>
                </a:gridCol>
                <a:gridCol w="485009">
                  <a:extLst>
                    <a:ext uri="{9D8B030D-6E8A-4147-A177-3AD203B41FA5}">
                      <a16:colId xmlns:a16="http://schemas.microsoft.com/office/drawing/2014/main" val="1527460713"/>
                    </a:ext>
                  </a:extLst>
                </a:gridCol>
              </a:tblGrid>
              <a:tr h="200025">
                <a:tc>
                  <a:txBody>
                    <a:bodyPr/>
                    <a:lstStyle/>
                    <a:p>
                      <a:pPr algn="l" fontAlgn="t"/>
                      <a:r>
                        <a:rPr lang="es-ES" sz="1100" u="none" strike="noStrike">
                          <a:effectLst/>
                        </a:rPr>
                        <a:t>#</a:t>
                      </a:r>
                      <a:endParaRPr lang="es-ES" sz="1100" b="1" i="0" u="none" strike="noStrike">
                        <a:solidFill>
                          <a:srgbClr val="FFFFFF"/>
                        </a:solidFill>
                        <a:effectLst/>
                        <a:latin typeface="Calibri" panose="020F0502020204030204" pitchFamily="34" charset="0"/>
                      </a:endParaRPr>
                    </a:p>
                  </a:txBody>
                  <a:tcPr marL="9525" marR="9525" marT="9525" marB="0"/>
                </a:tc>
                <a:tc>
                  <a:txBody>
                    <a:bodyPr/>
                    <a:lstStyle/>
                    <a:p>
                      <a:pPr algn="l" fontAlgn="t"/>
                      <a:r>
                        <a:rPr lang="es-ES" sz="1100" u="none" strike="noStrike">
                          <a:effectLst/>
                        </a:rPr>
                        <a:t>Descripción</a:t>
                      </a:r>
                      <a:endParaRPr lang="es-ES" sz="1100" b="1" i="0" u="none" strike="noStrike">
                        <a:solidFill>
                          <a:srgbClr val="FFFFFF"/>
                        </a:solidFill>
                        <a:effectLst/>
                        <a:latin typeface="Calibri" panose="020F0502020204030204" pitchFamily="34" charset="0"/>
                      </a:endParaRPr>
                    </a:p>
                  </a:txBody>
                  <a:tcPr marL="9525" marR="9525" marT="9525" marB="0"/>
                </a:tc>
                <a:tc>
                  <a:txBody>
                    <a:bodyPr/>
                    <a:lstStyle/>
                    <a:p>
                      <a:pPr algn="l" fontAlgn="t"/>
                      <a:r>
                        <a:rPr lang="es-ES" sz="1100" u="none" strike="noStrike">
                          <a:effectLst/>
                        </a:rPr>
                        <a:t>L1</a:t>
                      </a:r>
                      <a:endParaRPr lang="es-ES" sz="1100" b="1" i="0" u="none" strike="noStrike">
                        <a:solidFill>
                          <a:srgbClr val="FFFFFF"/>
                        </a:solidFill>
                        <a:effectLst/>
                        <a:latin typeface="Calibri" panose="020F0502020204030204" pitchFamily="34" charset="0"/>
                      </a:endParaRPr>
                    </a:p>
                  </a:txBody>
                  <a:tcPr marL="9525" marR="9525" marT="9525" marB="0"/>
                </a:tc>
                <a:tc>
                  <a:txBody>
                    <a:bodyPr/>
                    <a:lstStyle/>
                    <a:p>
                      <a:pPr algn="l" fontAlgn="t"/>
                      <a:r>
                        <a:rPr lang="es-ES" sz="1100" u="none" strike="noStrike">
                          <a:effectLst/>
                        </a:rPr>
                        <a:t>L2</a:t>
                      </a:r>
                      <a:endParaRPr lang="es-ES" sz="1100" b="1" i="0" u="none" strike="noStrike">
                        <a:solidFill>
                          <a:srgbClr val="FFFFFF"/>
                        </a:solidFill>
                        <a:effectLst/>
                        <a:latin typeface="Calibri" panose="020F0502020204030204" pitchFamily="34" charset="0"/>
                      </a:endParaRPr>
                    </a:p>
                  </a:txBody>
                  <a:tcPr marL="9525" marR="9525" marT="9525" marB="0"/>
                </a:tc>
                <a:tc>
                  <a:txBody>
                    <a:bodyPr/>
                    <a:lstStyle/>
                    <a:p>
                      <a:pPr algn="l" fontAlgn="t"/>
                      <a:r>
                        <a:rPr lang="es-ES" sz="1100" u="none" strike="noStrike">
                          <a:effectLst/>
                        </a:rPr>
                        <a:t>L3</a:t>
                      </a:r>
                      <a:endParaRPr lang="es-ES" sz="1100" b="1" i="0" u="none" strike="noStrike">
                        <a:solidFill>
                          <a:srgbClr val="FFFFFF"/>
                        </a:solidFill>
                        <a:effectLst/>
                        <a:latin typeface="Calibri" panose="020F0502020204030204" pitchFamily="34" charset="0"/>
                      </a:endParaRPr>
                    </a:p>
                  </a:txBody>
                  <a:tcPr marL="9525" marR="9525" marT="9525" marB="0"/>
                </a:tc>
                <a:tc>
                  <a:txBody>
                    <a:bodyPr/>
                    <a:lstStyle/>
                    <a:p>
                      <a:pPr algn="l" fontAlgn="t"/>
                      <a:r>
                        <a:rPr lang="es-ES" sz="1100" u="none" strike="noStrike">
                          <a:effectLst/>
                        </a:rPr>
                        <a:t>CWE</a:t>
                      </a:r>
                      <a:endParaRPr lang="es-ES" sz="1100" b="1" i="0" u="none" strike="noStrike">
                        <a:solidFill>
                          <a:srgbClr val="FFFFFF"/>
                        </a:solidFill>
                        <a:effectLst/>
                        <a:latin typeface="Calibri" panose="020F0502020204030204" pitchFamily="34" charset="0"/>
                      </a:endParaRPr>
                    </a:p>
                  </a:txBody>
                  <a:tcPr marL="9525" marR="9525" marT="9525" marB="0"/>
                </a:tc>
                <a:extLst>
                  <a:ext uri="{0D108BD9-81ED-4DB2-BD59-A6C34878D82A}">
                    <a16:rowId xmlns:a16="http://schemas.microsoft.com/office/drawing/2014/main" val="1734618747"/>
                  </a:ext>
                </a:extLst>
              </a:tr>
              <a:tr h="581025">
                <a:tc>
                  <a:txBody>
                    <a:bodyPr/>
                    <a:lstStyle/>
                    <a:p>
                      <a:pPr algn="l" fontAlgn="t"/>
                      <a:r>
                        <a:rPr lang="es-ES" sz="1100" u="none" strike="noStrike">
                          <a:effectLst/>
                        </a:rPr>
                        <a:t>8.3.1</a:t>
                      </a:r>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s-ES" sz="1100" u="none" strike="noStrike">
                          <a:effectLst/>
                        </a:rPr>
                        <a:t>Verifique que los datos confidenciales se envíen al servidor en el cuerpo o los encabezados del mensaje HTTP y que los parámetros de la cadena de consulta de cualquier verbo HTTP no contengan datos confidenciales.</a:t>
                      </a:r>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a:effectLst/>
                          <a:latin typeface="Webdings" panose="05030102010509060703" pitchFamily="18" charset="2"/>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a:effectLst/>
                          <a:latin typeface="Webdings" panose="05030102010509060703" pitchFamily="18" charset="2"/>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r" fontAlgn="t"/>
                      <a:r>
                        <a:rPr lang="es-ES" sz="1100" u="none" strike="noStrike">
                          <a:effectLst/>
                        </a:rPr>
                        <a:t>319</a:t>
                      </a:r>
                      <a:endParaRPr lang="es-ES" sz="11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833504589"/>
                  </a:ext>
                </a:extLst>
              </a:tr>
              <a:tr h="200025">
                <a:tc>
                  <a:txBody>
                    <a:bodyPr/>
                    <a:lstStyle/>
                    <a:p>
                      <a:pPr algn="l" fontAlgn="t"/>
                      <a:r>
                        <a:rPr lang="es-ES" sz="1100" u="none" strike="noStrike">
                          <a:effectLst/>
                        </a:rPr>
                        <a:t>8.3.2</a:t>
                      </a:r>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s-ES" sz="1100" u="none" strike="noStrike">
                          <a:effectLst/>
                        </a:rPr>
                        <a:t>Verifique que los usuarios tengan un método para eliminar o exportar sus datos a pedido.</a:t>
                      </a:r>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a:effectLst/>
                          <a:latin typeface="Webdings" panose="05030102010509060703" pitchFamily="18" charset="2"/>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a:effectLst/>
                          <a:latin typeface="Webdings" panose="05030102010509060703" pitchFamily="18" charset="2"/>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r" fontAlgn="t"/>
                      <a:r>
                        <a:rPr lang="es-ES" sz="1100" u="none" strike="noStrike">
                          <a:effectLst/>
                        </a:rPr>
                        <a:t>212</a:t>
                      </a:r>
                      <a:endParaRPr lang="es-ES" sz="11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712502807"/>
                  </a:ext>
                </a:extLst>
              </a:tr>
              <a:tr h="571500">
                <a:tc>
                  <a:txBody>
                    <a:bodyPr/>
                    <a:lstStyle/>
                    <a:p>
                      <a:pPr algn="l" fontAlgn="t"/>
                      <a:r>
                        <a:rPr lang="es-ES" sz="1100" u="none" strike="noStrike">
                          <a:effectLst/>
                        </a:rPr>
                        <a:t>8.3.3</a:t>
                      </a:r>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s-ES" sz="1100" u="none" strike="noStrike">
                          <a:effectLst/>
                        </a:rPr>
                        <a:t>Verifique que los usuarios reciban un lenguaje claro con respecto a la recopilación y el uso de la información personal proporcionada y que los usuarios hayan dado su consentimiento para el uso de esos datos antes de que se utilicen de cualquier manera.</a:t>
                      </a:r>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a:effectLst/>
                          <a:latin typeface="Webdings" panose="05030102010509060703" pitchFamily="18" charset="2"/>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r" fontAlgn="t"/>
                      <a:r>
                        <a:rPr lang="es-ES" sz="1100" u="none" strike="noStrike">
                          <a:effectLst/>
                        </a:rPr>
                        <a:t>285</a:t>
                      </a:r>
                      <a:endParaRPr lang="es-ES" sz="11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3381591903"/>
                  </a:ext>
                </a:extLst>
              </a:tr>
              <a:tr h="381000">
                <a:tc>
                  <a:txBody>
                    <a:bodyPr/>
                    <a:lstStyle/>
                    <a:p>
                      <a:pPr algn="l" fontAlgn="t"/>
                      <a:r>
                        <a:rPr lang="es-ES" sz="1100" u="none" strike="noStrike">
                          <a:effectLst/>
                        </a:rPr>
                        <a:t>8.3.4</a:t>
                      </a:r>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s-ES" sz="1100" u="none" strike="noStrike">
                          <a:effectLst/>
                        </a:rPr>
                        <a:t>Verifique que se hayan identificado todos los datos confidenciales creados y procesados por la aplicación, y asegúrese de que exista una política sobre cómo tratar los datos confidenciales.</a:t>
                      </a:r>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s-ES" sz="1100" u="none" strike="noStrike">
                          <a:effectLst/>
                          <a:latin typeface="Webdings" panose="05030102010509060703" pitchFamily="18" charset="2"/>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a:effectLst/>
                          <a:latin typeface="Webdings" panose="05030102010509060703" pitchFamily="18" charset="2"/>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r" fontAlgn="t"/>
                      <a:r>
                        <a:rPr lang="es-ES" sz="1100" u="none" strike="noStrike">
                          <a:effectLst/>
                        </a:rPr>
                        <a:t>200</a:t>
                      </a:r>
                      <a:endParaRPr lang="es-ES" sz="11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4159581048"/>
                  </a:ext>
                </a:extLst>
              </a:tr>
              <a:tr h="571500">
                <a:tc>
                  <a:txBody>
                    <a:bodyPr/>
                    <a:lstStyle/>
                    <a:p>
                      <a:pPr algn="l" fontAlgn="t"/>
                      <a:r>
                        <a:rPr lang="es-ES" sz="1100" u="none" strike="noStrike">
                          <a:effectLst/>
                        </a:rPr>
                        <a:t>8.3.5</a:t>
                      </a:r>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s-ES" sz="1100" u="none" strike="noStrike">
                          <a:effectLst/>
                        </a:rPr>
                        <a:t>Verifique que el acceso a datos confidenciales esté auditado (sin registrar los datos confidenciales en sí), si los datos se recopilan según las directivas de protección de datos relevantes o cuando se requiere el registro de acceso.</a:t>
                      </a:r>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r" fontAlgn="t"/>
                      <a:r>
                        <a:rPr lang="es-ES" sz="1100" u="none" strike="noStrike">
                          <a:effectLst/>
                        </a:rPr>
                        <a:t>532</a:t>
                      </a:r>
                      <a:endParaRPr lang="es-ES" sz="11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4044410403"/>
                  </a:ext>
                </a:extLst>
              </a:tr>
              <a:tr h="381000">
                <a:tc>
                  <a:txBody>
                    <a:bodyPr/>
                    <a:lstStyle/>
                    <a:p>
                      <a:pPr algn="l" fontAlgn="t"/>
                      <a:r>
                        <a:rPr lang="es-ES" sz="1100" u="none" strike="noStrike">
                          <a:effectLst/>
                        </a:rPr>
                        <a:t>8.3.6</a:t>
                      </a:r>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s-ES" sz="1100" u="none" strike="noStrike">
                          <a:effectLst/>
                        </a:rPr>
                        <a:t>Verifique que la información confidencial contenida en la memoria se sobrescriba tan pronto como ya no sea necesaria para mitigar los ataques de volcado de memoria, utilizando ceros o datos aleatorios.</a:t>
                      </a:r>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a:effectLst/>
                          <a:latin typeface="Webdings" panose="05030102010509060703" pitchFamily="18" charset="2"/>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r" fontAlgn="t"/>
                      <a:r>
                        <a:rPr lang="es-ES" sz="1100" u="none" strike="noStrike">
                          <a:effectLst/>
                        </a:rPr>
                        <a:t>226</a:t>
                      </a:r>
                      <a:endParaRPr lang="es-ES" sz="11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577148678"/>
                  </a:ext>
                </a:extLst>
              </a:tr>
              <a:tr h="381000">
                <a:tc>
                  <a:txBody>
                    <a:bodyPr/>
                    <a:lstStyle/>
                    <a:p>
                      <a:pPr algn="l" fontAlgn="t"/>
                      <a:r>
                        <a:rPr lang="es-ES" sz="1100" u="none" strike="noStrike">
                          <a:effectLst/>
                        </a:rPr>
                        <a:t>8.3.7</a:t>
                      </a:r>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r>
                        <a:rPr lang="es-ES" sz="1100" u="none" strike="noStrike">
                          <a:effectLst/>
                        </a:rPr>
                        <a:t>Verifique que la información confidencial o privada que se requiere cifrar esté cifrada mediante algoritmos aprobados que proporcionen confidencialidad e integridad.</a:t>
                      </a:r>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a:effectLst/>
                          <a:latin typeface="Webdings" panose="05030102010509060703" pitchFamily="18" charset="2"/>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r" fontAlgn="t"/>
                      <a:r>
                        <a:rPr lang="es-ES" sz="1100" u="none" strike="noStrike">
                          <a:effectLst/>
                        </a:rPr>
                        <a:t>327</a:t>
                      </a:r>
                      <a:endParaRPr lang="es-ES" sz="1100" b="0"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266780434"/>
                  </a:ext>
                </a:extLst>
              </a:tr>
              <a:tr h="571500">
                <a:tc>
                  <a:txBody>
                    <a:bodyPr/>
                    <a:lstStyle/>
                    <a:p>
                      <a:pPr algn="l" fontAlgn="t"/>
                      <a:r>
                        <a:rPr lang="es-ES" sz="1100" u="none" strike="noStrike" dirty="0">
                          <a:effectLst/>
                        </a:rPr>
                        <a:t>8.3.8</a:t>
                      </a:r>
                      <a:endParaRPr lang="es-ES"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t"/>
                      <a:r>
                        <a:rPr lang="es-ES" sz="1100" u="none" strike="noStrike">
                          <a:effectLst/>
                        </a:rPr>
                        <a:t>Verifique que la información personal confidencial esté sujeta a la clasificación de retención de datos, de modo que los datos antiguos o desactualizados se eliminen automáticamente, según un cronograma o según lo requiera la situación.</a:t>
                      </a:r>
                      <a:endParaRPr lang="es-ES" sz="1100" b="0" i="0" u="none" strike="noStrike">
                        <a:solidFill>
                          <a:srgbClr val="000000"/>
                        </a:solidFill>
                        <a:effectLst/>
                        <a:latin typeface="Calibri" panose="020F0502020204030204" pitchFamily="34" charset="0"/>
                      </a:endParaRPr>
                    </a:p>
                  </a:txBody>
                  <a:tcPr marL="9525" marR="9525" marT="9525" marB="0"/>
                </a:tc>
                <a:tc>
                  <a:txBody>
                    <a:bodyPr/>
                    <a:lstStyle/>
                    <a:p>
                      <a:pPr algn="l" fontAlgn="t"/>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a:effectLst/>
                          <a:latin typeface="Webdings" panose="05030102010509060703" pitchFamily="18" charset="2"/>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r" fontAlgn="t"/>
                      <a:r>
                        <a:rPr lang="es-ES" sz="1100" u="none" strike="noStrike" dirty="0">
                          <a:effectLst/>
                        </a:rPr>
                        <a:t>285</a:t>
                      </a:r>
                      <a:endParaRPr lang="es-ES"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757735013"/>
                  </a:ext>
                </a:extLst>
              </a:tr>
            </a:tbl>
          </a:graphicData>
        </a:graphic>
      </p:graphicFrame>
    </p:spTree>
    <p:extLst>
      <p:ext uri="{BB962C8B-B14F-4D97-AF65-F5344CB8AC3E}">
        <p14:creationId xmlns:p14="http://schemas.microsoft.com/office/powerpoint/2010/main" val="2773860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8CDB622C-A54A-42D7-AD47-353B08516866}"/>
              </a:ext>
            </a:extLst>
          </p:cNvPr>
          <p:cNvSpPr>
            <a:spLocks noGrp="1"/>
          </p:cNvSpPr>
          <p:nvPr>
            <p:ph idx="1"/>
          </p:nvPr>
        </p:nvSpPr>
        <p:spPr/>
        <p:txBody>
          <a:bodyPr/>
          <a:lstStyle/>
          <a:p>
            <a:pPr marL="0" indent="0">
              <a:buNone/>
            </a:pPr>
            <a:r>
              <a:rPr lang="es-ES" sz="2000" b="1" dirty="0"/>
              <a:t>Objetivo de control</a:t>
            </a:r>
          </a:p>
          <a:p>
            <a:pPr marL="0" indent="0">
              <a:spcBef>
                <a:spcPts val="0"/>
              </a:spcBef>
              <a:buNone/>
            </a:pPr>
            <a:r>
              <a:rPr lang="es-ES" sz="2000" dirty="0"/>
              <a:t>Asegure que la aplicación verificada satisfaga los siguientes requisitos de alto nivel:</a:t>
            </a:r>
          </a:p>
          <a:p>
            <a:pPr marL="0" indent="0">
              <a:buNone/>
            </a:pPr>
            <a:r>
              <a:rPr lang="es-ES" sz="2000" dirty="0"/>
              <a:t>• Datos no confiables deben ser gestionados como tales y de forma segura</a:t>
            </a:r>
          </a:p>
          <a:p>
            <a:pPr marL="0" indent="0">
              <a:buNone/>
            </a:pPr>
            <a:r>
              <a:rPr lang="es-ES" sz="2000" dirty="0"/>
              <a:t>• Datos Obtenidos de fuentes no confiables sean almacenan fuera del </a:t>
            </a:r>
            <a:r>
              <a:rPr lang="es-ES" sz="2000" dirty="0" err="1"/>
              <a:t>webroot</a:t>
            </a:r>
            <a:r>
              <a:rPr lang="es-ES" sz="2000" dirty="0"/>
              <a:t> y posean permisos limitados.</a:t>
            </a:r>
          </a:p>
          <a:p>
            <a:pPr marL="0" indent="0">
              <a:buNone/>
            </a:pPr>
            <a:r>
              <a:rPr lang="es-ES" sz="2000" dirty="0"/>
              <a:t>V12.1 File </a:t>
            </a:r>
            <a:r>
              <a:rPr lang="es-ES" sz="2000" dirty="0" err="1"/>
              <a:t>Upload</a:t>
            </a:r>
            <a:r>
              <a:rPr lang="es-ES" sz="2000" dirty="0"/>
              <a:t> </a:t>
            </a:r>
            <a:r>
              <a:rPr lang="es-ES" sz="2000" dirty="0" err="1"/>
              <a:t>Requirements</a:t>
            </a:r>
            <a:endParaRPr lang="es-ES" sz="2000" dirty="0"/>
          </a:p>
          <a:p>
            <a:pPr marL="0" indent="0">
              <a:spcBef>
                <a:spcPts val="0"/>
              </a:spcBef>
              <a:buNone/>
            </a:pPr>
            <a:r>
              <a:rPr lang="es-ES" sz="2000" dirty="0"/>
              <a:t>Aunque las bombas zip son eminentemente probables utilizando técnicas de prueba de penetración, se consideran L2 y superiores para fomentar la consideración del diseño y desarrollo con pruebas manuales cuidadosas, y para evitar pruebas de penetración manuales automatizadas o no calificadas de una condición de denegación de servicio.</a:t>
            </a:r>
          </a:p>
          <a:p>
            <a:pPr marL="0" indent="0">
              <a:buNone/>
            </a:pPr>
            <a:endParaRPr lang="es-ES" sz="2000" dirty="0"/>
          </a:p>
        </p:txBody>
      </p:sp>
      <p:sp>
        <p:nvSpPr>
          <p:cNvPr id="3" name="Título 2">
            <a:extLst>
              <a:ext uri="{FF2B5EF4-FFF2-40B4-BE49-F238E27FC236}">
                <a16:creationId xmlns:a16="http://schemas.microsoft.com/office/drawing/2014/main" id="{335CBF02-2492-45F8-958B-7933E535213B}"/>
              </a:ext>
            </a:extLst>
          </p:cNvPr>
          <p:cNvSpPr>
            <a:spLocks noGrp="1"/>
          </p:cNvSpPr>
          <p:nvPr>
            <p:ph type="title"/>
          </p:nvPr>
        </p:nvSpPr>
        <p:spPr/>
        <p:txBody>
          <a:bodyPr/>
          <a:lstStyle/>
          <a:p>
            <a:r>
              <a:rPr lang="es-ES" dirty="0"/>
              <a:t>V12: Requisitos de verificación de archivos y recursos</a:t>
            </a:r>
          </a:p>
        </p:txBody>
      </p:sp>
      <p:sp>
        <p:nvSpPr>
          <p:cNvPr id="4" name="Marcador de número de diapositiva 3">
            <a:extLst>
              <a:ext uri="{FF2B5EF4-FFF2-40B4-BE49-F238E27FC236}">
                <a16:creationId xmlns:a16="http://schemas.microsoft.com/office/drawing/2014/main" id="{71E84EC2-8DD0-49B4-885C-548E9FDD6C3C}"/>
              </a:ext>
            </a:extLst>
          </p:cNvPr>
          <p:cNvSpPr>
            <a:spLocks noGrp="1"/>
          </p:cNvSpPr>
          <p:nvPr>
            <p:ph type="sldNum" sz="quarter" idx="14"/>
          </p:nvPr>
        </p:nvSpPr>
        <p:spPr/>
        <p:txBody>
          <a:bodyPr/>
          <a:lstStyle/>
          <a:p>
            <a:pPr rtl="0"/>
            <a:fld id="{058DB212-BFA2-403F-85EF-DFD3FF6D973A}" type="slidenum">
              <a:rPr lang="es-ES" noProof="0" smtClean="0"/>
              <a:pPr rtl="0"/>
              <a:t>14</a:t>
            </a:fld>
            <a:endParaRPr lang="es-ES" noProof="0" dirty="0"/>
          </a:p>
        </p:txBody>
      </p:sp>
      <p:graphicFrame>
        <p:nvGraphicFramePr>
          <p:cNvPr id="5" name="Tabla 4">
            <a:extLst>
              <a:ext uri="{FF2B5EF4-FFF2-40B4-BE49-F238E27FC236}">
                <a16:creationId xmlns:a16="http://schemas.microsoft.com/office/drawing/2014/main" id="{3F489D99-DBCD-4286-9A99-2309693736EA}"/>
              </a:ext>
            </a:extLst>
          </p:cNvPr>
          <p:cNvGraphicFramePr>
            <a:graphicFrameLocks noGrp="1"/>
          </p:cNvGraphicFramePr>
          <p:nvPr>
            <p:extLst>
              <p:ext uri="{D42A27DB-BD31-4B8C-83A1-F6EECF244321}">
                <p14:modId xmlns:p14="http://schemas.microsoft.com/office/powerpoint/2010/main" val="1566373312"/>
              </p:ext>
            </p:extLst>
          </p:nvPr>
        </p:nvGraphicFramePr>
        <p:xfrm>
          <a:off x="2051050" y="4081650"/>
          <a:ext cx="8089900" cy="2038350"/>
        </p:xfrm>
        <a:graphic>
          <a:graphicData uri="http://schemas.openxmlformats.org/drawingml/2006/table">
            <a:tbl>
              <a:tblPr>
                <a:tableStyleId>{D7AC3CCA-C797-4891-BE02-D94E43425B78}</a:tableStyleId>
              </a:tblPr>
              <a:tblGrid>
                <a:gridCol w="599134">
                  <a:extLst>
                    <a:ext uri="{9D8B030D-6E8A-4147-A177-3AD203B41FA5}">
                      <a16:colId xmlns:a16="http://schemas.microsoft.com/office/drawing/2014/main" val="2029831521"/>
                    </a:ext>
                  </a:extLst>
                </a:gridCol>
                <a:gridCol w="6378087">
                  <a:extLst>
                    <a:ext uri="{9D8B030D-6E8A-4147-A177-3AD203B41FA5}">
                      <a16:colId xmlns:a16="http://schemas.microsoft.com/office/drawing/2014/main" val="3160298841"/>
                    </a:ext>
                  </a:extLst>
                </a:gridCol>
                <a:gridCol w="256772">
                  <a:extLst>
                    <a:ext uri="{9D8B030D-6E8A-4147-A177-3AD203B41FA5}">
                      <a16:colId xmlns:a16="http://schemas.microsoft.com/office/drawing/2014/main" val="1451788531"/>
                    </a:ext>
                  </a:extLst>
                </a:gridCol>
                <a:gridCol w="256772">
                  <a:extLst>
                    <a:ext uri="{9D8B030D-6E8A-4147-A177-3AD203B41FA5}">
                      <a16:colId xmlns:a16="http://schemas.microsoft.com/office/drawing/2014/main" val="4193802743"/>
                    </a:ext>
                  </a:extLst>
                </a:gridCol>
                <a:gridCol w="256772">
                  <a:extLst>
                    <a:ext uri="{9D8B030D-6E8A-4147-A177-3AD203B41FA5}">
                      <a16:colId xmlns:a16="http://schemas.microsoft.com/office/drawing/2014/main" val="2390191127"/>
                    </a:ext>
                  </a:extLst>
                </a:gridCol>
                <a:gridCol w="342363">
                  <a:extLst>
                    <a:ext uri="{9D8B030D-6E8A-4147-A177-3AD203B41FA5}">
                      <a16:colId xmlns:a16="http://schemas.microsoft.com/office/drawing/2014/main" val="4207487518"/>
                    </a:ext>
                  </a:extLst>
                </a:gridCol>
              </a:tblGrid>
              <a:tr h="200025">
                <a:tc>
                  <a:txBody>
                    <a:bodyPr/>
                    <a:lstStyle/>
                    <a:p>
                      <a:pPr algn="l" rtl="0" fontAlgn="t"/>
                      <a:r>
                        <a:rPr lang="es-ES" sz="1100" u="none" strike="noStrike">
                          <a:effectLst/>
                        </a:rPr>
                        <a:t>#</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Descripción</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L1</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L2</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L3</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CWE</a:t>
                      </a:r>
                      <a:endParaRPr lang="es-ES" sz="1100" b="0" i="0" u="none" strike="noStrike">
                        <a:solidFill>
                          <a:srgbClr val="000000"/>
                        </a:solidFill>
                        <a:effectLst/>
                        <a:latin typeface="Lucida Sans Typewriter" panose="020B0509030504030204" pitchFamily="49" charset="0"/>
                      </a:endParaRPr>
                    </a:p>
                  </a:txBody>
                  <a:tcPr marL="9525" marR="9525" marT="9525" marB="0"/>
                </a:tc>
                <a:extLst>
                  <a:ext uri="{0D108BD9-81ED-4DB2-BD59-A6C34878D82A}">
                    <a16:rowId xmlns:a16="http://schemas.microsoft.com/office/drawing/2014/main" val="2124243218"/>
                  </a:ext>
                </a:extLst>
              </a:tr>
              <a:tr h="371475">
                <a:tc>
                  <a:txBody>
                    <a:bodyPr/>
                    <a:lstStyle/>
                    <a:p>
                      <a:pPr algn="l" rtl="0" fontAlgn="t"/>
                      <a:r>
                        <a:rPr lang="es-ES" sz="1100" u="none" strike="noStrike">
                          <a:effectLst/>
                        </a:rPr>
                        <a:t>12.1.1</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Verifique que la aplicación no acepte archivos grandes que puedan llenar el almacenamiento o causar un ataque de denegación de servicio.</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latin typeface="Webdings" panose="05030102010509060703" pitchFamily="18" charset="2"/>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latin typeface="Webdings" panose="05030102010509060703" pitchFamily="18" charset="2"/>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r" rtl="0" fontAlgn="t"/>
                      <a:r>
                        <a:rPr lang="es-ES" sz="1100" u="none" strike="noStrike">
                          <a:effectLst/>
                        </a:rPr>
                        <a:t>400</a:t>
                      </a:r>
                      <a:endParaRPr lang="es-ES" sz="1100" b="0" i="0" u="none" strike="noStrike">
                        <a:solidFill>
                          <a:srgbClr val="000000"/>
                        </a:solidFill>
                        <a:effectLst/>
                        <a:latin typeface="Lucida Sans Typewriter" panose="020B0509030504030204" pitchFamily="49" charset="0"/>
                      </a:endParaRPr>
                    </a:p>
                  </a:txBody>
                  <a:tcPr marL="9525" marR="9525" marT="9525" marB="0"/>
                </a:tc>
                <a:extLst>
                  <a:ext uri="{0D108BD9-81ED-4DB2-BD59-A6C34878D82A}">
                    <a16:rowId xmlns:a16="http://schemas.microsoft.com/office/drawing/2014/main" val="2824818308"/>
                  </a:ext>
                </a:extLst>
              </a:tr>
              <a:tr h="733425">
                <a:tc>
                  <a:txBody>
                    <a:bodyPr/>
                    <a:lstStyle/>
                    <a:p>
                      <a:pPr algn="l" rtl="0" fontAlgn="t"/>
                      <a:r>
                        <a:rPr lang="es-ES" sz="1100" u="none" strike="noStrike">
                          <a:effectLst/>
                        </a:rPr>
                        <a:t>12.1.2</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Verifique que los archivos comprimidos estén revisados en busca de "bombas zip": pequeños archivos de entrada que se descomprimirán en archivos enormes, agotando así los límites de almacenamiento de archivos.</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dirty="0">
                          <a:effectLst/>
                          <a:latin typeface="Webdings" panose="05030102010509060703" pitchFamily="18" charset="2"/>
                        </a:rPr>
                        <a:t> </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latin typeface="Webdings" panose="05030102010509060703" pitchFamily="18" charset="2"/>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r" rtl="0" fontAlgn="t"/>
                      <a:r>
                        <a:rPr lang="es-ES" sz="1100" u="none" strike="noStrike">
                          <a:effectLst/>
                        </a:rPr>
                        <a:t>409</a:t>
                      </a:r>
                      <a:endParaRPr lang="es-ES" sz="1100" b="0" i="0" u="none" strike="noStrike">
                        <a:solidFill>
                          <a:srgbClr val="000000"/>
                        </a:solidFill>
                        <a:effectLst/>
                        <a:latin typeface="Lucida Sans Typewriter" panose="020B0509030504030204" pitchFamily="49" charset="0"/>
                      </a:endParaRPr>
                    </a:p>
                  </a:txBody>
                  <a:tcPr marL="9525" marR="9525" marT="9525" marB="0"/>
                </a:tc>
                <a:extLst>
                  <a:ext uri="{0D108BD9-81ED-4DB2-BD59-A6C34878D82A}">
                    <a16:rowId xmlns:a16="http://schemas.microsoft.com/office/drawing/2014/main" val="1245148270"/>
                  </a:ext>
                </a:extLst>
              </a:tr>
              <a:tr h="733425">
                <a:tc>
                  <a:txBody>
                    <a:bodyPr/>
                    <a:lstStyle/>
                    <a:p>
                      <a:pPr algn="l" rtl="0" fontAlgn="t"/>
                      <a:r>
                        <a:rPr lang="es-ES" sz="1100" u="none" strike="noStrike">
                          <a:effectLst/>
                        </a:rPr>
                        <a:t>12.1.3</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Verifique que se aplique una cuota de tamaño de archivo y un número máximo de archivos por usuario para garantizar que un solo usuario no pueda llenar el almacenamiento con demasiados archivos o archivos excesivamente grandes.</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latin typeface="Webdings" panose="05030102010509060703" pitchFamily="18" charset="2"/>
                        </a:rPr>
                        <a:t> </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dirty="0">
                          <a:effectLst/>
                          <a:latin typeface="Webdings" panose="05030102010509060703" pitchFamily="18" charset="2"/>
                        </a:rPr>
                        <a:t>a</a:t>
                      </a:r>
                      <a:endParaRPr lang="es-ES" sz="1100" b="0" i="0" u="none" strike="noStrike" dirty="0">
                        <a:solidFill>
                          <a:srgbClr val="000000"/>
                        </a:solidFill>
                        <a:effectLst/>
                        <a:latin typeface="Webdings" panose="05030102010509060703" pitchFamily="18" charset="2"/>
                      </a:endParaRPr>
                    </a:p>
                  </a:txBody>
                  <a:tcPr marL="9525" marR="9525" marT="9525" marB="0"/>
                </a:tc>
                <a:tc>
                  <a:txBody>
                    <a:bodyPr/>
                    <a:lstStyle/>
                    <a:p>
                      <a:pPr algn="r" rtl="0" fontAlgn="t"/>
                      <a:r>
                        <a:rPr lang="es-ES" sz="1100" u="none" strike="noStrike" dirty="0">
                          <a:effectLst/>
                        </a:rPr>
                        <a:t>770</a:t>
                      </a:r>
                      <a:endParaRPr lang="es-ES" sz="1100" b="0" i="0" u="none" strike="noStrike" dirty="0">
                        <a:solidFill>
                          <a:srgbClr val="000000"/>
                        </a:solidFill>
                        <a:effectLst/>
                        <a:latin typeface="Lucida Sans Typewriter" panose="020B0509030504030204" pitchFamily="49" charset="0"/>
                      </a:endParaRPr>
                    </a:p>
                  </a:txBody>
                  <a:tcPr marL="9525" marR="9525" marT="9525" marB="0"/>
                </a:tc>
                <a:extLst>
                  <a:ext uri="{0D108BD9-81ED-4DB2-BD59-A6C34878D82A}">
                    <a16:rowId xmlns:a16="http://schemas.microsoft.com/office/drawing/2014/main" val="1923114725"/>
                  </a:ext>
                </a:extLst>
              </a:tr>
            </a:tbl>
          </a:graphicData>
        </a:graphic>
      </p:graphicFrame>
    </p:spTree>
    <p:extLst>
      <p:ext uri="{BB962C8B-B14F-4D97-AF65-F5344CB8AC3E}">
        <p14:creationId xmlns:p14="http://schemas.microsoft.com/office/powerpoint/2010/main" val="1838715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7BBC3EC5-EE01-44F1-82BB-3EA63FF04FAB}"/>
              </a:ext>
            </a:extLst>
          </p:cNvPr>
          <p:cNvSpPr>
            <a:spLocks noGrp="1"/>
          </p:cNvSpPr>
          <p:nvPr>
            <p:ph idx="1"/>
          </p:nvPr>
        </p:nvSpPr>
        <p:spPr>
          <a:xfrm>
            <a:off x="360000" y="838899"/>
            <a:ext cx="11473200" cy="5281101"/>
          </a:xfrm>
        </p:spPr>
        <p:txBody>
          <a:bodyPr/>
          <a:lstStyle/>
          <a:p>
            <a:pPr marL="0" indent="0">
              <a:buNone/>
            </a:pPr>
            <a:r>
              <a:rPr lang="es-ES" dirty="0"/>
              <a:t>V12.2 File </a:t>
            </a:r>
            <a:r>
              <a:rPr lang="es-ES" dirty="0" err="1"/>
              <a:t>Integrity</a:t>
            </a:r>
            <a:r>
              <a:rPr lang="es-ES" dirty="0"/>
              <a:t> </a:t>
            </a:r>
            <a:r>
              <a:rPr lang="es-ES" dirty="0" err="1"/>
              <a:t>Requirements</a:t>
            </a:r>
            <a:endParaRPr lang="es-ES" dirty="0"/>
          </a:p>
          <a:p>
            <a:pPr marL="0" indent="0">
              <a:buNone/>
            </a:pPr>
            <a:endParaRPr lang="es-ES" sz="2400" dirty="0"/>
          </a:p>
          <a:p>
            <a:pPr marL="0" indent="0">
              <a:buNone/>
            </a:pPr>
            <a:r>
              <a:rPr lang="es-ES" dirty="0"/>
              <a:t>V12.3 File </a:t>
            </a:r>
            <a:r>
              <a:rPr lang="es-ES" dirty="0" err="1"/>
              <a:t>execution</a:t>
            </a:r>
            <a:r>
              <a:rPr lang="es-ES" dirty="0"/>
              <a:t> </a:t>
            </a:r>
            <a:r>
              <a:rPr lang="es-ES" dirty="0" err="1"/>
              <a:t>Requirements</a:t>
            </a:r>
            <a:endParaRPr lang="es-ES" dirty="0"/>
          </a:p>
          <a:p>
            <a:pPr marL="0" indent="0">
              <a:buNone/>
            </a:pPr>
            <a:endParaRPr lang="es-ES" dirty="0"/>
          </a:p>
        </p:txBody>
      </p:sp>
      <p:sp>
        <p:nvSpPr>
          <p:cNvPr id="3" name="Título 2">
            <a:extLst>
              <a:ext uri="{FF2B5EF4-FFF2-40B4-BE49-F238E27FC236}">
                <a16:creationId xmlns:a16="http://schemas.microsoft.com/office/drawing/2014/main" id="{87E7F074-D5AB-4A52-A8B2-80E91EFA9F6B}"/>
              </a:ext>
            </a:extLst>
          </p:cNvPr>
          <p:cNvSpPr>
            <a:spLocks noGrp="1"/>
          </p:cNvSpPr>
          <p:nvPr>
            <p:ph type="title"/>
          </p:nvPr>
        </p:nvSpPr>
        <p:spPr/>
        <p:txBody>
          <a:bodyPr/>
          <a:lstStyle/>
          <a:p>
            <a:r>
              <a:rPr lang="es-ES" dirty="0"/>
              <a:t>V12: Requisitos de verificación de archivos y recursos</a:t>
            </a:r>
          </a:p>
        </p:txBody>
      </p:sp>
      <p:sp>
        <p:nvSpPr>
          <p:cNvPr id="4" name="Marcador de número de diapositiva 3">
            <a:extLst>
              <a:ext uri="{FF2B5EF4-FFF2-40B4-BE49-F238E27FC236}">
                <a16:creationId xmlns:a16="http://schemas.microsoft.com/office/drawing/2014/main" id="{3EB6F5A7-9847-46C0-BC62-A18529228372}"/>
              </a:ext>
            </a:extLst>
          </p:cNvPr>
          <p:cNvSpPr>
            <a:spLocks noGrp="1"/>
          </p:cNvSpPr>
          <p:nvPr>
            <p:ph type="sldNum" sz="quarter" idx="14"/>
          </p:nvPr>
        </p:nvSpPr>
        <p:spPr/>
        <p:txBody>
          <a:bodyPr/>
          <a:lstStyle/>
          <a:p>
            <a:pPr rtl="0"/>
            <a:fld id="{058DB212-BFA2-403F-85EF-DFD3FF6D973A}" type="slidenum">
              <a:rPr lang="es-ES" noProof="0" smtClean="0"/>
              <a:pPr rtl="0"/>
              <a:t>15</a:t>
            </a:fld>
            <a:endParaRPr lang="es-ES" noProof="0" dirty="0"/>
          </a:p>
        </p:txBody>
      </p:sp>
      <p:graphicFrame>
        <p:nvGraphicFramePr>
          <p:cNvPr id="5" name="Tabla 4">
            <a:extLst>
              <a:ext uri="{FF2B5EF4-FFF2-40B4-BE49-F238E27FC236}">
                <a16:creationId xmlns:a16="http://schemas.microsoft.com/office/drawing/2014/main" id="{51DDB05E-9D17-4BEF-A657-256DE586962E}"/>
              </a:ext>
            </a:extLst>
          </p:cNvPr>
          <p:cNvGraphicFramePr>
            <a:graphicFrameLocks noGrp="1"/>
          </p:cNvGraphicFramePr>
          <p:nvPr>
            <p:extLst>
              <p:ext uri="{D42A27DB-BD31-4B8C-83A1-F6EECF244321}">
                <p14:modId xmlns:p14="http://schemas.microsoft.com/office/powerpoint/2010/main" val="1690731259"/>
              </p:ext>
            </p:extLst>
          </p:nvPr>
        </p:nvGraphicFramePr>
        <p:xfrm>
          <a:off x="2051050" y="1093149"/>
          <a:ext cx="8089900" cy="571500"/>
        </p:xfrm>
        <a:graphic>
          <a:graphicData uri="http://schemas.openxmlformats.org/drawingml/2006/table">
            <a:tbl>
              <a:tblPr>
                <a:tableStyleId>{D7AC3CCA-C797-4891-BE02-D94E43425B78}</a:tableStyleId>
              </a:tblPr>
              <a:tblGrid>
                <a:gridCol w="599134">
                  <a:extLst>
                    <a:ext uri="{9D8B030D-6E8A-4147-A177-3AD203B41FA5}">
                      <a16:colId xmlns:a16="http://schemas.microsoft.com/office/drawing/2014/main" val="1370860842"/>
                    </a:ext>
                  </a:extLst>
                </a:gridCol>
                <a:gridCol w="6378087">
                  <a:extLst>
                    <a:ext uri="{9D8B030D-6E8A-4147-A177-3AD203B41FA5}">
                      <a16:colId xmlns:a16="http://schemas.microsoft.com/office/drawing/2014/main" val="3936977873"/>
                    </a:ext>
                  </a:extLst>
                </a:gridCol>
                <a:gridCol w="256772">
                  <a:extLst>
                    <a:ext uri="{9D8B030D-6E8A-4147-A177-3AD203B41FA5}">
                      <a16:colId xmlns:a16="http://schemas.microsoft.com/office/drawing/2014/main" val="2610594615"/>
                    </a:ext>
                  </a:extLst>
                </a:gridCol>
                <a:gridCol w="256772">
                  <a:extLst>
                    <a:ext uri="{9D8B030D-6E8A-4147-A177-3AD203B41FA5}">
                      <a16:colId xmlns:a16="http://schemas.microsoft.com/office/drawing/2014/main" val="3500422222"/>
                    </a:ext>
                  </a:extLst>
                </a:gridCol>
                <a:gridCol w="256772">
                  <a:extLst>
                    <a:ext uri="{9D8B030D-6E8A-4147-A177-3AD203B41FA5}">
                      <a16:colId xmlns:a16="http://schemas.microsoft.com/office/drawing/2014/main" val="3404774742"/>
                    </a:ext>
                  </a:extLst>
                </a:gridCol>
                <a:gridCol w="342363">
                  <a:extLst>
                    <a:ext uri="{9D8B030D-6E8A-4147-A177-3AD203B41FA5}">
                      <a16:colId xmlns:a16="http://schemas.microsoft.com/office/drawing/2014/main" val="3522434049"/>
                    </a:ext>
                  </a:extLst>
                </a:gridCol>
              </a:tblGrid>
              <a:tr h="200025">
                <a:tc>
                  <a:txBody>
                    <a:bodyPr/>
                    <a:lstStyle/>
                    <a:p>
                      <a:pPr algn="l" rtl="0" fontAlgn="t"/>
                      <a:r>
                        <a:rPr lang="es-ES" sz="1100" u="none" strike="noStrike">
                          <a:effectLst/>
                        </a:rPr>
                        <a:t>#</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dirty="0">
                          <a:effectLst/>
                        </a:rPr>
                        <a:t>Descripción</a:t>
                      </a:r>
                      <a:endParaRPr lang="es-ES" sz="1100" b="0" i="0" u="none" strike="noStrike" dirty="0">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L1</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L2</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L3</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CWE</a:t>
                      </a:r>
                      <a:endParaRPr lang="es-ES" sz="1100" b="0" i="0" u="none" strike="noStrike">
                        <a:solidFill>
                          <a:srgbClr val="000000"/>
                        </a:solidFill>
                        <a:effectLst/>
                        <a:latin typeface="Lucida Sans Typewriter" panose="020B0509030504030204" pitchFamily="49" charset="0"/>
                      </a:endParaRPr>
                    </a:p>
                  </a:txBody>
                  <a:tcPr marL="9525" marR="9525" marT="9525" marB="0"/>
                </a:tc>
                <a:extLst>
                  <a:ext uri="{0D108BD9-81ED-4DB2-BD59-A6C34878D82A}">
                    <a16:rowId xmlns:a16="http://schemas.microsoft.com/office/drawing/2014/main" val="2868218161"/>
                  </a:ext>
                </a:extLst>
              </a:tr>
              <a:tr h="371475">
                <a:tc>
                  <a:txBody>
                    <a:bodyPr/>
                    <a:lstStyle/>
                    <a:p>
                      <a:pPr algn="l" rtl="0" fontAlgn="t"/>
                      <a:r>
                        <a:rPr lang="es-ES" sz="1100" u="none" strike="noStrike">
                          <a:effectLst/>
                        </a:rPr>
                        <a:t>12.2.1</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dirty="0">
                          <a:effectLst/>
                        </a:rPr>
                        <a:t>Verifique que los archivos obtenidos de fuentes no confiables estén validados para ser del tipo esperado según el contenido del archivo.</a:t>
                      </a:r>
                      <a:endParaRPr lang="es-ES" sz="1100" b="0" i="0" u="none" strike="noStrike" dirty="0">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 </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r" rtl="0" fontAlgn="t"/>
                      <a:r>
                        <a:rPr lang="es-ES" sz="1100" u="none" strike="noStrike" dirty="0">
                          <a:effectLst/>
                        </a:rPr>
                        <a:t>400</a:t>
                      </a:r>
                      <a:endParaRPr lang="es-ES" sz="1100" b="0" i="0" u="none" strike="noStrike" dirty="0">
                        <a:solidFill>
                          <a:srgbClr val="000000"/>
                        </a:solidFill>
                        <a:effectLst/>
                        <a:latin typeface="Lucida Sans Typewriter" panose="020B0509030504030204" pitchFamily="49" charset="0"/>
                      </a:endParaRPr>
                    </a:p>
                  </a:txBody>
                  <a:tcPr marL="9525" marR="9525" marT="9525" marB="0"/>
                </a:tc>
                <a:extLst>
                  <a:ext uri="{0D108BD9-81ED-4DB2-BD59-A6C34878D82A}">
                    <a16:rowId xmlns:a16="http://schemas.microsoft.com/office/drawing/2014/main" val="3533963159"/>
                  </a:ext>
                </a:extLst>
              </a:tr>
            </a:tbl>
          </a:graphicData>
        </a:graphic>
      </p:graphicFrame>
      <p:graphicFrame>
        <p:nvGraphicFramePr>
          <p:cNvPr id="6" name="Tabla 5">
            <a:extLst>
              <a:ext uri="{FF2B5EF4-FFF2-40B4-BE49-F238E27FC236}">
                <a16:creationId xmlns:a16="http://schemas.microsoft.com/office/drawing/2014/main" id="{A3579215-E7AF-4607-9A65-7689E8B8FA4A}"/>
              </a:ext>
            </a:extLst>
          </p:cNvPr>
          <p:cNvGraphicFramePr>
            <a:graphicFrameLocks noGrp="1"/>
          </p:cNvGraphicFramePr>
          <p:nvPr>
            <p:extLst>
              <p:ext uri="{D42A27DB-BD31-4B8C-83A1-F6EECF244321}">
                <p14:modId xmlns:p14="http://schemas.microsoft.com/office/powerpoint/2010/main" val="750451538"/>
              </p:ext>
            </p:extLst>
          </p:nvPr>
        </p:nvGraphicFramePr>
        <p:xfrm>
          <a:off x="2051050" y="1937455"/>
          <a:ext cx="8089900" cy="4419600"/>
        </p:xfrm>
        <a:graphic>
          <a:graphicData uri="http://schemas.openxmlformats.org/drawingml/2006/table">
            <a:tbl>
              <a:tblPr>
                <a:tableStyleId>{D7AC3CCA-C797-4891-BE02-D94E43425B78}</a:tableStyleId>
              </a:tblPr>
              <a:tblGrid>
                <a:gridCol w="599134">
                  <a:extLst>
                    <a:ext uri="{9D8B030D-6E8A-4147-A177-3AD203B41FA5}">
                      <a16:colId xmlns:a16="http://schemas.microsoft.com/office/drawing/2014/main" val="775606291"/>
                    </a:ext>
                  </a:extLst>
                </a:gridCol>
                <a:gridCol w="6378087">
                  <a:extLst>
                    <a:ext uri="{9D8B030D-6E8A-4147-A177-3AD203B41FA5}">
                      <a16:colId xmlns:a16="http://schemas.microsoft.com/office/drawing/2014/main" val="697120555"/>
                    </a:ext>
                  </a:extLst>
                </a:gridCol>
                <a:gridCol w="256772">
                  <a:extLst>
                    <a:ext uri="{9D8B030D-6E8A-4147-A177-3AD203B41FA5}">
                      <a16:colId xmlns:a16="http://schemas.microsoft.com/office/drawing/2014/main" val="4065993718"/>
                    </a:ext>
                  </a:extLst>
                </a:gridCol>
                <a:gridCol w="256772">
                  <a:extLst>
                    <a:ext uri="{9D8B030D-6E8A-4147-A177-3AD203B41FA5}">
                      <a16:colId xmlns:a16="http://schemas.microsoft.com/office/drawing/2014/main" val="933182771"/>
                    </a:ext>
                  </a:extLst>
                </a:gridCol>
                <a:gridCol w="256772">
                  <a:extLst>
                    <a:ext uri="{9D8B030D-6E8A-4147-A177-3AD203B41FA5}">
                      <a16:colId xmlns:a16="http://schemas.microsoft.com/office/drawing/2014/main" val="3699729423"/>
                    </a:ext>
                  </a:extLst>
                </a:gridCol>
                <a:gridCol w="342363">
                  <a:extLst>
                    <a:ext uri="{9D8B030D-6E8A-4147-A177-3AD203B41FA5}">
                      <a16:colId xmlns:a16="http://schemas.microsoft.com/office/drawing/2014/main" val="2762287796"/>
                    </a:ext>
                  </a:extLst>
                </a:gridCol>
              </a:tblGrid>
              <a:tr h="200025">
                <a:tc>
                  <a:txBody>
                    <a:bodyPr/>
                    <a:lstStyle/>
                    <a:p>
                      <a:pPr algn="l" rtl="0" fontAlgn="t"/>
                      <a:r>
                        <a:rPr lang="es-ES" sz="1100" u="none" strike="noStrike">
                          <a:effectLst/>
                        </a:rPr>
                        <a:t>#</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dirty="0">
                          <a:effectLst/>
                        </a:rPr>
                        <a:t>Descripción</a:t>
                      </a:r>
                      <a:endParaRPr lang="es-ES" sz="1100" b="0" i="0" u="none" strike="noStrike" dirty="0">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L1</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L2</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L3</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CWE</a:t>
                      </a:r>
                      <a:endParaRPr lang="es-ES" sz="1100" b="0" i="0" u="none" strike="noStrike">
                        <a:solidFill>
                          <a:srgbClr val="000000"/>
                        </a:solidFill>
                        <a:effectLst/>
                        <a:latin typeface="Lucida Sans Typewriter" panose="020B0509030504030204" pitchFamily="49" charset="0"/>
                      </a:endParaRPr>
                    </a:p>
                  </a:txBody>
                  <a:tcPr marL="9525" marR="9525" marT="9525" marB="0"/>
                </a:tc>
                <a:extLst>
                  <a:ext uri="{0D108BD9-81ED-4DB2-BD59-A6C34878D82A}">
                    <a16:rowId xmlns:a16="http://schemas.microsoft.com/office/drawing/2014/main" val="3253867006"/>
                  </a:ext>
                </a:extLst>
              </a:tr>
              <a:tr h="552450">
                <a:tc>
                  <a:txBody>
                    <a:bodyPr/>
                    <a:lstStyle/>
                    <a:p>
                      <a:pPr algn="l" rtl="0" fontAlgn="t"/>
                      <a:r>
                        <a:rPr lang="es-ES" sz="1100" u="none" strike="noStrike">
                          <a:effectLst/>
                        </a:rPr>
                        <a:t>12.3.1</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Verifique que los metadatos de nombre de archivo enviados por el usuario no se utilicen directamente con el archivo del sistema o marco y la API de URL para proteger contra el cruce de rutas.</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r" rtl="0" fontAlgn="t"/>
                      <a:r>
                        <a:rPr lang="es-ES" sz="1100" u="none" strike="noStrike">
                          <a:effectLst/>
                        </a:rPr>
                        <a:t>22</a:t>
                      </a:r>
                      <a:endParaRPr lang="es-ES" sz="1100" b="0" i="0" u="none" strike="noStrike">
                        <a:solidFill>
                          <a:srgbClr val="000000"/>
                        </a:solidFill>
                        <a:effectLst/>
                        <a:latin typeface="Lucida Sans Typewriter" panose="020B0509030504030204" pitchFamily="49" charset="0"/>
                      </a:endParaRPr>
                    </a:p>
                  </a:txBody>
                  <a:tcPr marL="9525" marR="9525" marT="9525" marB="0"/>
                </a:tc>
                <a:extLst>
                  <a:ext uri="{0D108BD9-81ED-4DB2-BD59-A6C34878D82A}">
                    <a16:rowId xmlns:a16="http://schemas.microsoft.com/office/drawing/2014/main" val="1308140256"/>
                  </a:ext>
                </a:extLst>
              </a:tr>
              <a:tr h="552450">
                <a:tc>
                  <a:txBody>
                    <a:bodyPr/>
                    <a:lstStyle/>
                    <a:p>
                      <a:pPr algn="l" rtl="0" fontAlgn="t"/>
                      <a:r>
                        <a:rPr lang="es-ES" sz="1100" u="none" strike="noStrike">
                          <a:effectLst/>
                        </a:rPr>
                        <a:t>12.3.2</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Verifique que los metadatos del nombre de archivo enviados por el usuario estén validados o ignorados para evitar la divulgación, creación, actualización o eliminación de archivos locales (LFI).</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r" rtl="0" fontAlgn="t"/>
                      <a:r>
                        <a:rPr lang="es-ES" sz="1100" u="none" strike="noStrike">
                          <a:effectLst/>
                        </a:rPr>
                        <a:t>73</a:t>
                      </a:r>
                      <a:endParaRPr lang="es-ES" sz="1100" b="0" i="0" u="none" strike="noStrike">
                        <a:solidFill>
                          <a:srgbClr val="000000"/>
                        </a:solidFill>
                        <a:effectLst/>
                        <a:latin typeface="Lucida Sans Typewriter" panose="020B0509030504030204" pitchFamily="49" charset="0"/>
                      </a:endParaRPr>
                    </a:p>
                  </a:txBody>
                  <a:tcPr marL="9525" marR="9525" marT="9525" marB="0"/>
                </a:tc>
                <a:extLst>
                  <a:ext uri="{0D108BD9-81ED-4DB2-BD59-A6C34878D82A}">
                    <a16:rowId xmlns:a16="http://schemas.microsoft.com/office/drawing/2014/main" val="1822150389"/>
                  </a:ext>
                </a:extLst>
              </a:tr>
              <a:tr h="733425">
                <a:tc>
                  <a:txBody>
                    <a:bodyPr/>
                    <a:lstStyle/>
                    <a:p>
                      <a:pPr algn="l" rtl="0" fontAlgn="t"/>
                      <a:r>
                        <a:rPr lang="es-ES" sz="1100" u="none" strike="noStrike">
                          <a:effectLst/>
                        </a:rPr>
                        <a:t>12.3.3</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Verifique que los metadatos del nombre de archivo enviados por el usuario estén validados o ignorados para evitar la divulgación o ejecución de archivos remotos (RFI), que también pueden conducir a SSRF.</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r" rtl="0" fontAlgn="t"/>
                      <a:r>
                        <a:rPr lang="es-ES" sz="1100" u="none" strike="noStrike">
                          <a:effectLst/>
                        </a:rPr>
                        <a:t>98</a:t>
                      </a:r>
                      <a:endParaRPr lang="es-ES" sz="1100" b="0" i="0" u="none" strike="noStrike">
                        <a:solidFill>
                          <a:srgbClr val="000000"/>
                        </a:solidFill>
                        <a:effectLst/>
                        <a:latin typeface="Lucida Sans Typewriter" panose="020B0509030504030204" pitchFamily="49" charset="0"/>
                      </a:endParaRPr>
                    </a:p>
                  </a:txBody>
                  <a:tcPr marL="9525" marR="9525" marT="9525" marB="0"/>
                </a:tc>
                <a:extLst>
                  <a:ext uri="{0D108BD9-81ED-4DB2-BD59-A6C34878D82A}">
                    <a16:rowId xmlns:a16="http://schemas.microsoft.com/office/drawing/2014/main" val="901644310"/>
                  </a:ext>
                </a:extLst>
              </a:tr>
              <a:tr h="1095375">
                <a:tc>
                  <a:txBody>
                    <a:bodyPr/>
                    <a:lstStyle/>
                    <a:p>
                      <a:pPr algn="l" rtl="0" fontAlgn="t"/>
                      <a:r>
                        <a:rPr lang="es-ES" sz="1100" u="none" strike="noStrike">
                          <a:effectLst/>
                        </a:rPr>
                        <a:t>12.3.4</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Verifique que la aplicación protege contra la descarga de archivos reflectantes (RFD) al validar o ignorar los nombres de archivo enviados por el usuario en un parámetro JSON, JSONP o URL, el encabezado Content-Type de respuesta debe establecerse en texto / sin formato, y el encabezado Content-Disposition debe tener un nombre de archivo fijo.</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r" rtl="0" fontAlgn="t"/>
                      <a:r>
                        <a:rPr lang="es-ES" sz="1100" u="none" strike="noStrike">
                          <a:effectLst/>
                        </a:rPr>
                        <a:t>641</a:t>
                      </a:r>
                      <a:endParaRPr lang="es-ES" sz="1100" b="0" i="0" u="none" strike="noStrike">
                        <a:solidFill>
                          <a:srgbClr val="000000"/>
                        </a:solidFill>
                        <a:effectLst/>
                        <a:latin typeface="Lucida Sans Typewriter" panose="020B0509030504030204" pitchFamily="49" charset="0"/>
                      </a:endParaRPr>
                    </a:p>
                  </a:txBody>
                  <a:tcPr marL="9525" marR="9525" marT="9525" marB="0"/>
                </a:tc>
                <a:extLst>
                  <a:ext uri="{0D108BD9-81ED-4DB2-BD59-A6C34878D82A}">
                    <a16:rowId xmlns:a16="http://schemas.microsoft.com/office/drawing/2014/main" val="978571031"/>
                  </a:ext>
                </a:extLst>
              </a:tr>
              <a:tr h="552450">
                <a:tc>
                  <a:txBody>
                    <a:bodyPr/>
                    <a:lstStyle/>
                    <a:p>
                      <a:pPr algn="l" rtl="0" fontAlgn="t"/>
                      <a:r>
                        <a:rPr lang="es-ES" sz="1100" u="none" strike="noStrike">
                          <a:effectLst/>
                        </a:rPr>
                        <a:t>12.3.5</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Verifique que los metadatos de archivos que no sean de confianza no se utilicen directamente con la API del sistema o las bibliotecas, para protegerse contra la inyección de comandos del sistema operativo.</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r" rtl="0" fontAlgn="t"/>
                      <a:r>
                        <a:rPr lang="es-ES" sz="1100" u="none" strike="noStrike">
                          <a:effectLst/>
                        </a:rPr>
                        <a:t>78</a:t>
                      </a:r>
                      <a:endParaRPr lang="es-ES" sz="1100" b="0" i="0" u="none" strike="noStrike">
                        <a:solidFill>
                          <a:srgbClr val="000000"/>
                        </a:solidFill>
                        <a:effectLst/>
                        <a:latin typeface="Lucida Sans Typewriter" panose="020B0509030504030204" pitchFamily="49" charset="0"/>
                      </a:endParaRPr>
                    </a:p>
                  </a:txBody>
                  <a:tcPr marL="9525" marR="9525" marT="9525" marB="0"/>
                </a:tc>
                <a:extLst>
                  <a:ext uri="{0D108BD9-81ED-4DB2-BD59-A6C34878D82A}">
                    <a16:rowId xmlns:a16="http://schemas.microsoft.com/office/drawing/2014/main" val="1485270895"/>
                  </a:ext>
                </a:extLst>
              </a:tr>
              <a:tr h="733425">
                <a:tc>
                  <a:txBody>
                    <a:bodyPr/>
                    <a:lstStyle/>
                    <a:p>
                      <a:pPr algn="l" rtl="0" fontAlgn="t"/>
                      <a:r>
                        <a:rPr lang="es-ES" sz="1100" u="none" strike="noStrike">
                          <a:effectLst/>
                        </a:rPr>
                        <a:t>12.3.6</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Verifique que la aplicación no incluya y ejecute funciones de fuentes que no sean de confianza, como redes de distribución de contenido no verificadas, bibliotecas JavaScript, bibliotecas de nodo npm o DLL del lado del servidor.</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 </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r" rtl="0" fontAlgn="t"/>
                      <a:r>
                        <a:rPr lang="es-ES" sz="1100" u="none" strike="noStrike" dirty="0">
                          <a:effectLst/>
                        </a:rPr>
                        <a:t>829</a:t>
                      </a:r>
                      <a:endParaRPr lang="es-ES" sz="1100" b="0" i="0" u="none" strike="noStrike" dirty="0">
                        <a:solidFill>
                          <a:srgbClr val="000000"/>
                        </a:solidFill>
                        <a:effectLst/>
                        <a:latin typeface="Lucida Sans Typewriter" panose="020B0509030504030204" pitchFamily="49" charset="0"/>
                      </a:endParaRPr>
                    </a:p>
                  </a:txBody>
                  <a:tcPr marL="9525" marR="9525" marT="9525" marB="0"/>
                </a:tc>
                <a:extLst>
                  <a:ext uri="{0D108BD9-81ED-4DB2-BD59-A6C34878D82A}">
                    <a16:rowId xmlns:a16="http://schemas.microsoft.com/office/drawing/2014/main" val="544660874"/>
                  </a:ext>
                </a:extLst>
              </a:tr>
            </a:tbl>
          </a:graphicData>
        </a:graphic>
      </p:graphicFrame>
    </p:spTree>
    <p:extLst>
      <p:ext uri="{BB962C8B-B14F-4D97-AF65-F5344CB8AC3E}">
        <p14:creationId xmlns:p14="http://schemas.microsoft.com/office/powerpoint/2010/main" val="3387403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AF7628A-26A2-418D-9518-F5BB16BD3854}"/>
              </a:ext>
            </a:extLst>
          </p:cNvPr>
          <p:cNvSpPr>
            <a:spLocks noGrp="1"/>
          </p:cNvSpPr>
          <p:nvPr>
            <p:ph idx="1"/>
          </p:nvPr>
        </p:nvSpPr>
        <p:spPr/>
        <p:txBody>
          <a:bodyPr/>
          <a:lstStyle/>
          <a:p>
            <a:pPr marL="0" indent="0">
              <a:buNone/>
            </a:pPr>
            <a:r>
              <a:rPr lang="es-ES" dirty="0"/>
              <a:t>V12.4 File Storage </a:t>
            </a:r>
            <a:r>
              <a:rPr lang="es-ES" dirty="0" err="1"/>
              <a:t>Requirements</a:t>
            </a:r>
            <a:endParaRPr lang="es-ES" dirty="0"/>
          </a:p>
          <a:p>
            <a:pPr marL="0" indent="0">
              <a:buNone/>
            </a:pPr>
            <a:endParaRPr lang="es-ES" dirty="0"/>
          </a:p>
          <a:p>
            <a:pPr marL="0" indent="0">
              <a:buNone/>
            </a:pPr>
            <a:endParaRPr lang="es-ES" dirty="0"/>
          </a:p>
          <a:p>
            <a:pPr marL="0" indent="0">
              <a:buNone/>
            </a:pPr>
            <a:endParaRPr lang="es-ES" sz="2800" dirty="0"/>
          </a:p>
          <a:p>
            <a:pPr marL="0" indent="0">
              <a:buNone/>
            </a:pPr>
            <a:r>
              <a:rPr lang="es-ES" dirty="0"/>
              <a:t>V12.5 File </a:t>
            </a:r>
            <a:r>
              <a:rPr lang="es-ES" dirty="0" err="1"/>
              <a:t>Download</a:t>
            </a:r>
            <a:r>
              <a:rPr lang="es-ES" dirty="0"/>
              <a:t> </a:t>
            </a:r>
            <a:r>
              <a:rPr lang="es-ES" dirty="0" err="1"/>
              <a:t>Requirements</a:t>
            </a:r>
            <a:endParaRPr lang="es-ES" dirty="0"/>
          </a:p>
        </p:txBody>
      </p:sp>
      <p:sp>
        <p:nvSpPr>
          <p:cNvPr id="3" name="Título 2">
            <a:extLst>
              <a:ext uri="{FF2B5EF4-FFF2-40B4-BE49-F238E27FC236}">
                <a16:creationId xmlns:a16="http://schemas.microsoft.com/office/drawing/2014/main" id="{B6655ABB-B2ED-4C46-A5E6-D4B00B5CC761}"/>
              </a:ext>
            </a:extLst>
          </p:cNvPr>
          <p:cNvSpPr>
            <a:spLocks noGrp="1"/>
          </p:cNvSpPr>
          <p:nvPr>
            <p:ph type="title"/>
          </p:nvPr>
        </p:nvSpPr>
        <p:spPr/>
        <p:txBody>
          <a:bodyPr/>
          <a:lstStyle/>
          <a:p>
            <a:r>
              <a:rPr lang="es-ES" dirty="0"/>
              <a:t>V12: Requisitos de verificación de archivos y recursos</a:t>
            </a:r>
          </a:p>
        </p:txBody>
      </p:sp>
      <p:sp>
        <p:nvSpPr>
          <p:cNvPr id="4" name="Marcador de número de diapositiva 3">
            <a:extLst>
              <a:ext uri="{FF2B5EF4-FFF2-40B4-BE49-F238E27FC236}">
                <a16:creationId xmlns:a16="http://schemas.microsoft.com/office/drawing/2014/main" id="{FD42764A-7C63-4C0F-A726-5B38114E7611}"/>
              </a:ext>
            </a:extLst>
          </p:cNvPr>
          <p:cNvSpPr>
            <a:spLocks noGrp="1"/>
          </p:cNvSpPr>
          <p:nvPr>
            <p:ph type="sldNum" sz="quarter" idx="14"/>
          </p:nvPr>
        </p:nvSpPr>
        <p:spPr/>
        <p:txBody>
          <a:bodyPr/>
          <a:lstStyle/>
          <a:p>
            <a:pPr rtl="0"/>
            <a:fld id="{058DB212-BFA2-403F-85EF-DFD3FF6D973A}" type="slidenum">
              <a:rPr lang="es-ES" noProof="0" smtClean="0"/>
              <a:pPr rtl="0"/>
              <a:t>16</a:t>
            </a:fld>
            <a:endParaRPr lang="es-ES" noProof="0" dirty="0"/>
          </a:p>
        </p:txBody>
      </p:sp>
      <p:graphicFrame>
        <p:nvGraphicFramePr>
          <p:cNvPr id="5" name="Tabla 4">
            <a:extLst>
              <a:ext uri="{FF2B5EF4-FFF2-40B4-BE49-F238E27FC236}">
                <a16:creationId xmlns:a16="http://schemas.microsoft.com/office/drawing/2014/main" id="{FDFA528F-1C04-4ACF-B7D5-61AD02D3860F}"/>
              </a:ext>
            </a:extLst>
          </p:cNvPr>
          <p:cNvGraphicFramePr>
            <a:graphicFrameLocks noGrp="1"/>
          </p:cNvGraphicFramePr>
          <p:nvPr>
            <p:extLst>
              <p:ext uri="{D42A27DB-BD31-4B8C-83A1-F6EECF244321}">
                <p14:modId xmlns:p14="http://schemas.microsoft.com/office/powerpoint/2010/main" val="358226598"/>
              </p:ext>
            </p:extLst>
          </p:nvPr>
        </p:nvGraphicFramePr>
        <p:xfrm>
          <a:off x="2051050" y="1367187"/>
          <a:ext cx="8089900" cy="1304925"/>
        </p:xfrm>
        <a:graphic>
          <a:graphicData uri="http://schemas.openxmlformats.org/drawingml/2006/table">
            <a:tbl>
              <a:tblPr>
                <a:tableStyleId>{D7AC3CCA-C797-4891-BE02-D94E43425B78}</a:tableStyleId>
              </a:tblPr>
              <a:tblGrid>
                <a:gridCol w="599134">
                  <a:extLst>
                    <a:ext uri="{9D8B030D-6E8A-4147-A177-3AD203B41FA5}">
                      <a16:colId xmlns:a16="http://schemas.microsoft.com/office/drawing/2014/main" val="3976857603"/>
                    </a:ext>
                  </a:extLst>
                </a:gridCol>
                <a:gridCol w="6378087">
                  <a:extLst>
                    <a:ext uri="{9D8B030D-6E8A-4147-A177-3AD203B41FA5}">
                      <a16:colId xmlns:a16="http://schemas.microsoft.com/office/drawing/2014/main" val="101202077"/>
                    </a:ext>
                  </a:extLst>
                </a:gridCol>
                <a:gridCol w="256772">
                  <a:extLst>
                    <a:ext uri="{9D8B030D-6E8A-4147-A177-3AD203B41FA5}">
                      <a16:colId xmlns:a16="http://schemas.microsoft.com/office/drawing/2014/main" val="2227983144"/>
                    </a:ext>
                  </a:extLst>
                </a:gridCol>
                <a:gridCol w="256772">
                  <a:extLst>
                    <a:ext uri="{9D8B030D-6E8A-4147-A177-3AD203B41FA5}">
                      <a16:colId xmlns:a16="http://schemas.microsoft.com/office/drawing/2014/main" val="3457175122"/>
                    </a:ext>
                  </a:extLst>
                </a:gridCol>
                <a:gridCol w="256772">
                  <a:extLst>
                    <a:ext uri="{9D8B030D-6E8A-4147-A177-3AD203B41FA5}">
                      <a16:colId xmlns:a16="http://schemas.microsoft.com/office/drawing/2014/main" val="1344425891"/>
                    </a:ext>
                  </a:extLst>
                </a:gridCol>
                <a:gridCol w="342363">
                  <a:extLst>
                    <a:ext uri="{9D8B030D-6E8A-4147-A177-3AD203B41FA5}">
                      <a16:colId xmlns:a16="http://schemas.microsoft.com/office/drawing/2014/main" val="3437944823"/>
                    </a:ext>
                  </a:extLst>
                </a:gridCol>
              </a:tblGrid>
              <a:tr h="200025">
                <a:tc>
                  <a:txBody>
                    <a:bodyPr/>
                    <a:lstStyle/>
                    <a:p>
                      <a:pPr algn="l" rtl="0" fontAlgn="t"/>
                      <a:r>
                        <a:rPr lang="es-ES" sz="1100" u="none" strike="noStrike">
                          <a:effectLst/>
                        </a:rPr>
                        <a:t>#</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Descripción</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L1</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L2</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L3</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CWE</a:t>
                      </a:r>
                      <a:endParaRPr lang="es-ES" sz="1100" b="0" i="0" u="none" strike="noStrike">
                        <a:solidFill>
                          <a:srgbClr val="000000"/>
                        </a:solidFill>
                        <a:effectLst/>
                        <a:latin typeface="Lucida Sans Typewriter" panose="020B0509030504030204" pitchFamily="49" charset="0"/>
                      </a:endParaRPr>
                    </a:p>
                  </a:txBody>
                  <a:tcPr marL="9525" marR="9525" marT="9525" marB="0"/>
                </a:tc>
                <a:extLst>
                  <a:ext uri="{0D108BD9-81ED-4DB2-BD59-A6C34878D82A}">
                    <a16:rowId xmlns:a16="http://schemas.microsoft.com/office/drawing/2014/main" val="1217595916"/>
                  </a:ext>
                </a:extLst>
              </a:tr>
              <a:tr h="552450">
                <a:tc>
                  <a:txBody>
                    <a:bodyPr/>
                    <a:lstStyle/>
                    <a:p>
                      <a:pPr algn="l" rtl="0" fontAlgn="t"/>
                      <a:r>
                        <a:rPr lang="es-ES" sz="1100" u="none" strike="noStrike">
                          <a:effectLst/>
                        </a:rPr>
                        <a:t>12.4.1</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Verifique que los archivos obtenidos de fuentes no confiables se almacenen fuera de la raíz web, con permisos limitados, preferiblemente con una validación sólida.</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r" rtl="0" fontAlgn="t"/>
                      <a:r>
                        <a:rPr lang="es-ES" sz="1100" u="none" strike="noStrike">
                          <a:effectLst/>
                        </a:rPr>
                        <a:t>922</a:t>
                      </a:r>
                      <a:endParaRPr lang="es-ES" sz="1100" b="0" i="0" u="none" strike="noStrike">
                        <a:solidFill>
                          <a:srgbClr val="000000"/>
                        </a:solidFill>
                        <a:effectLst/>
                        <a:latin typeface="Lucida Sans Typewriter" panose="020B0509030504030204" pitchFamily="49" charset="0"/>
                      </a:endParaRPr>
                    </a:p>
                  </a:txBody>
                  <a:tcPr marL="9525" marR="9525" marT="9525" marB="0"/>
                </a:tc>
                <a:extLst>
                  <a:ext uri="{0D108BD9-81ED-4DB2-BD59-A6C34878D82A}">
                    <a16:rowId xmlns:a16="http://schemas.microsoft.com/office/drawing/2014/main" val="415119928"/>
                  </a:ext>
                </a:extLst>
              </a:tr>
              <a:tr h="552450">
                <a:tc>
                  <a:txBody>
                    <a:bodyPr/>
                    <a:lstStyle/>
                    <a:p>
                      <a:pPr algn="l" rtl="0" fontAlgn="t"/>
                      <a:r>
                        <a:rPr lang="es-ES" sz="1100" u="none" strike="noStrike">
                          <a:effectLst/>
                        </a:rPr>
                        <a:t>12.4.2</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Verifique que los escáneres antivirus analicen los archivos obtenidos de fuentes no confiables para evitar la carga de contenido malicioso conocido.</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r" rtl="0" fontAlgn="t"/>
                      <a:r>
                        <a:rPr lang="es-ES" sz="1100" u="none" strike="noStrike" dirty="0">
                          <a:effectLst/>
                        </a:rPr>
                        <a:t>509</a:t>
                      </a:r>
                      <a:endParaRPr lang="es-ES" sz="1100" b="0" i="0" u="none" strike="noStrike" dirty="0">
                        <a:solidFill>
                          <a:srgbClr val="000000"/>
                        </a:solidFill>
                        <a:effectLst/>
                        <a:latin typeface="Lucida Sans Typewriter" panose="020B0509030504030204" pitchFamily="49" charset="0"/>
                      </a:endParaRPr>
                    </a:p>
                  </a:txBody>
                  <a:tcPr marL="9525" marR="9525" marT="9525" marB="0"/>
                </a:tc>
                <a:extLst>
                  <a:ext uri="{0D108BD9-81ED-4DB2-BD59-A6C34878D82A}">
                    <a16:rowId xmlns:a16="http://schemas.microsoft.com/office/drawing/2014/main" val="1185136302"/>
                  </a:ext>
                </a:extLst>
              </a:tr>
            </a:tbl>
          </a:graphicData>
        </a:graphic>
      </p:graphicFrame>
      <p:graphicFrame>
        <p:nvGraphicFramePr>
          <p:cNvPr id="6" name="Tabla 5">
            <a:extLst>
              <a:ext uri="{FF2B5EF4-FFF2-40B4-BE49-F238E27FC236}">
                <a16:creationId xmlns:a16="http://schemas.microsoft.com/office/drawing/2014/main" id="{52C843F7-6048-4139-9E47-0C3C22FCF7AC}"/>
              </a:ext>
            </a:extLst>
          </p:cNvPr>
          <p:cNvGraphicFramePr>
            <a:graphicFrameLocks noGrp="1"/>
          </p:cNvGraphicFramePr>
          <p:nvPr>
            <p:extLst>
              <p:ext uri="{D42A27DB-BD31-4B8C-83A1-F6EECF244321}">
                <p14:modId xmlns:p14="http://schemas.microsoft.com/office/powerpoint/2010/main" val="4225482606"/>
              </p:ext>
            </p:extLst>
          </p:nvPr>
        </p:nvGraphicFramePr>
        <p:xfrm>
          <a:off x="2051050" y="3025193"/>
          <a:ext cx="8089900" cy="1847850"/>
        </p:xfrm>
        <a:graphic>
          <a:graphicData uri="http://schemas.openxmlformats.org/drawingml/2006/table">
            <a:tbl>
              <a:tblPr>
                <a:tableStyleId>{D7AC3CCA-C797-4891-BE02-D94E43425B78}</a:tableStyleId>
              </a:tblPr>
              <a:tblGrid>
                <a:gridCol w="599134">
                  <a:extLst>
                    <a:ext uri="{9D8B030D-6E8A-4147-A177-3AD203B41FA5}">
                      <a16:colId xmlns:a16="http://schemas.microsoft.com/office/drawing/2014/main" val="631516604"/>
                    </a:ext>
                  </a:extLst>
                </a:gridCol>
                <a:gridCol w="6378087">
                  <a:extLst>
                    <a:ext uri="{9D8B030D-6E8A-4147-A177-3AD203B41FA5}">
                      <a16:colId xmlns:a16="http://schemas.microsoft.com/office/drawing/2014/main" val="3564170566"/>
                    </a:ext>
                  </a:extLst>
                </a:gridCol>
                <a:gridCol w="256772">
                  <a:extLst>
                    <a:ext uri="{9D8B030D-6E8A-4147-A177-3AD203B41FA5}">
                      <a16:colId xmlns:a16="http://schemas.microsoft.com/office/drawing/2014/main" val="3864839344"/>
                    </a:ext>
                  </a:extLst>
                </a:gridCol>
                <a:gridCol w="256772">
                  <a:extLst>
                    <a:ext uri="{9D8B030D-6E8A-4147-A177-3AD203B41FA5}">
                      <a16:colId xmlns:a16="http://schemas.microsoft.com/office/drawing/2014/main" val="769026627"/>
                    </a:ext>
                  </a:extLst>
                </a:gridCol>
                <a:gridCol w="256772">
                  <a:extLst>
                    <a:ext uri="{9D8B030D-6E8A-4147-A177-3AD203B41FA5}">
                      <a16:colId xmlns:a16="http://schemas.microsoft.com/office/drawing/2014/main" val="3218127925"/>
                    </a:ext>
                  </a:extLst>
                </a:gridCol>
                <a:gridCol w="342363">
                  <a:extLst>
                    <a:ext uri="{9D8B030D-6E8A-4147-A177-3AD203B41FA5}">
                      <a16:colId xmlns:a16="http://schemas.microsoft.com/office/drawing/2014/main" val="2209270718"/>
                    </a:ext>
                  </a:extLst>
                </a:gridCol>
              </a:tblGrid>
              <a:tr h="200025">
                <a:tc>
                  <a:txBody>
                    <a:bodyPr/>
                    <a:lstStyle/>
                    <a:p>
                      <a:pPr algn="l" rtl="0" fontAlgn="t"/>
                      <a:r>
                        <a:rPr lang="es-ES" sz="1100" u="none" strike="noStrike">
                          <a:effectLst/>
                        </a:rPr>
                        <a:t>#</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Descripción</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L1</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L2</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L3</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CWE</a:t>
                      </a:r>
                      <a:endParaRPr lang="es-ES" sz="1100" b="0" i="0" u="none" strike="noStrike">
                        <a:solidFill>
                          <a:srgbClr val="000000"/>
                        </a:solidFill>
                        <a:effectLst/>
                        <a:latin typeface="Lucida Sans Typewriter" panose="020B0509030504030204" pitchFamily="49" charset="0"/>
                      </a:endParaRPr>
                    </a:p>
                  </a:txBody>
                  <a:tcPr marL="9525" marR="9525" marT="9525" marB="0"/>
                </a:tc>
                <a:extLst>
                  <a:ext uri="{0D108BD9-81ED-4DB2-BD59-A6C34878D82A}">
                    <a16:rowId xmlns:a16="http://schemas.microsoft.com/office/drawing/2014/main" val="1719041050"/>
                  </a:ext>
                </a:extLst>
              </a:tr>
              <a:tr h="1276350">
                <a:tc>
                  <a:txBody>
                    <a:bodyPr/>
                    <a:lstStyle/>
                    <a:p>
                      <a:pPr algn="l" rtl="0" fontAlgn="t"/>
                      <a:r>
                        <a:rPr lang="es-ES" sz="1100" u="none" strike="noStrike">
                          <a:effectLst/>
                        </a:rPr>
                        <a:t>12.5.1</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Verifique que el nivel web esté configurado para servir solo archivos con extensiones de archivo específicas para evitar información no intencional y fugas de código fuente. Por ejemplo, los archivos de respaldo (p. Ej., .Bak), los archivos de trabajo temporales (p. Ej., .Swp), los archivos comprimidos (.zip, .tar.gz, etc.) y otras extensiones comúnmente utilizadas por los editores deben bloquearse a menos que sea necesario.</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r" rtl="0" fontAlgn="t"/>
                      <a:r>
                        <a:rPr lang="es-ES" sz="1100" u="none" strike="noStrike">
                          <a:effectLst/>
                        </a:rPr>
                        <a:t>552</a:t>
                      </a:r>
                      <a:endParaRPr lang="es-ES" sz="1100" b="0" i="0" u="none" strike="noStrike">
                        <a:solidFill>
                          <a:srgbClr val="000000"/>
                        </a:solidFill>
                        <a:effectLst/>
                        <a:latin typeface="Lucida Sans Typewriter" panose="020B0509030504030204" pitchFamily="49" charset="0"/>
                      </a:endParaRPr>
                    </a:p>
                  </a:txBody>
                  <a:tcPr marL="9525" marR="9525" marT="9525" marB="0"/>
                </a:tc>
                <a:extLst>
                  <a:ext uri="{0D108BD9-81ED-4DB2-BD59-A6C34878D82A}">
                    <a16:rowId xmlns:a16="http://schemas.microsoft.com/office/drawing/2014/main" val="3957178607"/>
                  </a:ext>
                </a:extLst>
              </a:tr>
              <a:tr h="371475">
                <a:tc>
                  <a:txBody>
                    <a:bodyPr/>
                    <a:lstStyle/>
                    <a:p>
                      <a:pPr algn="l" rtl="0" fontAlgn="t"/>
                      <a:r>
                        <a:rPr lang="es-ES" sz="1100" u="none" strike="noStrike">
                          <a:effectLst/>
                        </a:rPr>
                        <a:t>12.5.2</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Verifique que las solicitudes directas a los archivos cargados nunca se ejecutarán como contenido HTML / JavaScript.</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r" rtl="0" fontAlgn="t"/>
                      <a:r>
                        <a:rPr lang="es-ES" sz="1100" u="none" strike="noStrike" dirty="0">
                          <a:effectLst/>
                        </a:rPr>
                        <a:t>434</a:t>
                      </a:r>
                      <a:endParaRPr lang="es-ES" sz="1100" b="0" i="0" u="none" strike="noStrike" dirty="0">
                        <a:solidFill>
                          <a:srgbClr val="000000"/>
                        </a:solidFill>
                        <a:effectLst/>
                        <a:latin typeface="Lucida Sans Typewriter" panose="020B0509030504030204" pitchFamily="49" charset="0"/>
                      </a:endParaRPr>
                    </a:p>
                  </a:txBody>
                  <a:tcPr marL="9525" marR="9525" marT="9525" marB="0"/>
                </a:tc>
                <a:extLst>
                  <a:ext uri="{0D108BD9-81ED-4DB2-BD59-A6C34878D82A}">
                    <a16:rowId xmlns:a16="http://schemas.microsoft.com/office/drawing/2014/main" val="356224248"/>
                  </a:ext>
                </a:extLst>
              </a:tr>
            </a:tbl>
          </a:graphicData>
        </a:graphic>
      </p:graphicFrame>
    </p:spTree>
    <p:extLst>
      <p:ext uri="{BB962C8B-B14F-4D97-AF65-F5344CB8AC3E}">
        <p14:creationId xmlns:p14="http://schemas.microsoft.com/office/powerpoint/2010/main" val="1788390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E1DB8AA3-FED9-4970-A71F-5BAC152AA8FF}"/>
              </a:ext>
            </a:extLst>
          </p:cNvPr>
          <p:cNvSpPr>
            <a:spLocks noGrp="1"/>
          </p:cNvSpPr>
          <p:nvPr>
            <p:ph idx="1"/>
          </p:nvPr>
        </p:nvSpPr>
        <p:spPr/>
        <p:txBody>
          <a:bodyPr/>
          <a:lstStyle/>
          <a:p>
            <a:pPr marL="0" indent="0">
              <a:buNone/>
            </a:pPr>
            <a:r>
              <a:rPr lang="es-ES" dirty="0"/>
              <a:t>V12.6 SSRF </a:t>
            </a:r>
            <a:r>
              <a:rPr lang="es-ES" dirty="0" err="1"/>
              <a:t>Protection</a:t>
            </a:r>
            <a:r>
              <a:rPr lang="es-ES" dirty="0"/>
              <a:t> </a:t>
            </a:r>
            <a:r>
              <a:rPr lang="es-ES" dirty="0" err="1"/>
              <a:t>Requirements</a:t>
            </a:r>
            <a:endParaRPr lang="es-ES" dirty="0"/>
          </a:p>
        </p:txBody>
      </p:sp>
      <p:sp>
        <p:nvSpPr>
          <p:cNvPr id="3" name="Título 2">
            <a:extLst>
              <a:ext uri="{FF2B5EF4-FFF2-40B4-BE49-F238E27FC236}">
                <a16:creationId xmlns:a16="http://schemas.microsoft.com/office/drawing/2014/main" id="{299B2FFF-EB28-4AB2-9C6C-271D5D326D91}"/>
              </a:ext>
            </a:extLst>
          </p:cNvPr>
          <p:cNvSpPr>
            <a:spLocks noGrp="1"/>
          </p:cNvSpPr>
          <p:nvPr>
            <p:ph type="title"/>
          </p:nvPr>
        </p:nvSpPr>
        <p:spPr/>
        <p:txBody>
          <a:bodyPr/>
          <a:lstStyle/>
          <a:p>
            <a:r>
              <a:rPr lang="es-ES" dirty="0"/>
              <a:t>V12: Requisitos de verificación de archivos y recursos</a:t>
            </a:r>
          </a:p>
        </p:txBody>
      </p:sp>
      <p:sp>
        <p:nvSpPr>
          <p:cNvPr id="4" name="Marcador de número de diapositiva 3">
            <a:extLst>
              <a:ext uri="{FF2B5EF4-FFF2-40B4-BE49-F238E27FC236}">
                <a16:creationId xmlns:a16="http://schemas.microsoft.com/office/drawing/2014/main" id="{677AC63A-78F4-428A-9302-EF511863692F}"/>
              </a:ext>
            </a:extLst>
          </p:cNvPr>
          <p:cNvSpPr>
            <a:spLocks noGrp="1"/>
          </p:cNvSpPr>
          <p:nvPr>
            <p:ph type="sldNum" sz="quarter" idx="14"/>
          </p:nvPr>
        </p:nvSpPr>
        <p:spPr/>
        <p:txBody>
          <a:bodyPr/>
          <a:lstStyle/>
          <a:p>
            <a:pPr rtl="0"/>
            <a:fld id="{058DB212-BFA2-403F-85EF-DFD3FF6D973A}" type="slidenum">
              <a:rPr lang="es-ES" noProof="0" smtClean="0"/>
              <a:pPr rtl="0"/>
              <a:t>17</a:t>
            </a:fld>
            <a:endParaRPr lang="es-ES" noProof="0" dirty="0"/>
          </a:p>
        </p:txBody>
      </p:sp>
      <p:graphicFrame>
        <p:nvGraphicFramePr>
          <p:cNvPr id="5" name="Tabla 4">
            <a:extLst>
              <a:ext uri="{FF2B5EF4-FFF2-40B4-BE49-F238E27FC236}">
                <a16:creationId xmlns:a16="http://schemas.microsoft.com/office/drawing/2014/main" id="{B8B2764F-1C2A-40A5-B0B9-7E4167403680}"/>
              </a:ext>
            </a:extLst>
          </p:cNvPr>
          <p:cNvGraphicFramePr>
            <a:graphicFrameLocks noGrp="1"/>
          </p:cNvGraphicFramePr>
          <p:nvPr>
            <p:extLst>
              <p:ext uri="{D42A27DB-BD31-4B8C-83A1-F6EECF244321}">
                <p14:modId xmlns:p14="http://schemas.microsoft.com/office/powerpoint/2010/main" val="3061201023"/>
              </p:ext>
            </p:extLst>
          </p:nvPr>
        </p:nvGraphicFramePr>
        <p:xfrm>
          <a:off x="2051050" y="1427163"/>
          <a:ext cx="8089900" cy="752475"/>
        </p:xfrm>
        <a:graphic>
          <a:graphicData uri="http://schemas.openxmlformats.org/drawingml/2006/table">
            <a:tbl>
              <a:tblPr>
                <a:tableStyleId>{D7AC3CCA-C797-4891-BE02-D94E43425B78}</a:tableStyleId>
              </a:tblPr>
              <a:tblGrid>
                <a:gridCol w="599134">
                  <a:extLst>
                    <a:ext uri="{9D8B030D-6E8A-4147-A177-3AD203B41FA5}">
                      <a16:colId xmlns:a16="http://schemas.microsoft.com/office/drawing/2014/main" val="3569923035"/>
                    </a:ext>
                  </a:extLst>
                </a:gridCol>
                <a:gridCol w="6378087">
                  <a:extLst>
                    <a:ext uri="{9D8B030D-6E8A-4147-A177-3AD203B41FA5}">
                      <a16:colId xmlns:a16="http://schemas.microsoft.com/office/drawing/2014/main" val="3792641724"/>
                    </a:ext>
                  </a:extLst>
                </a:gridCol>
                <a:gridCol w="256772">
                  <a:extLst>
                    <a:ext uri="{9D8B030D-6E8A-4147-A177-3AD203B41FA5}">
                      <a16:colId xmlns:a16="http://schemas.microsoft.com/office/drawing/2014/main" val="1417044720"/>
                    </a:ext>
                  </a:extLst>
                </a:gridCol>
                <a:gridCol w="256772">
                  <a:extLst>
                    <a:ext uri="{9D8B030D-6E8A-4147-A177-3AD203B41FA5}">
                      <a16:colId xmlns:a16="http://schemas.microsoft.com/office/drawing/2014/main" val="2780122644"/>
                    </a:ext>
                  </a:extLst>
                </a:gridCol>
                <a:gridCol w="256772">
                  <a:extLst>
                    <a:ext uri="{9D8B030D-6E8A-4147-A177-3AD203B41FA5}">
                      <a16:colId xmlns:a16="http://schemas.microsoft.com/office/drawing/2014/main" val="969511291"/>
                    </a:ext>
                  </a:extLst>
                </a:gridCol>
                <a:gridCol w="342363">
                  <a:extLst>
                    <a:ext uri="{9D8B030D-6E8A-4147-A177-3AD203B41FA5}">
                      <a16:colId xmlns:a16="http://schemas.microsoft.com/office/drawing/2014/main" val="330916467"/>
                    </a:ext>
                  </a:extLst>
                </a:gridCol>
              </a:tblGrid>
              <a:tr h="200025">
                <a:tc>
                  <a:txBody>
                    <a:bodyPr/>
                    <a:lstStyle/>
                    <a:p>
                      <a:pPr algn="l" rtl="0" fontAlgn="t"/>
                      <a:r>
                        <a:rPr lang="es-ES" sz="1100" u="none" strike="noStrike">
                          <a:effectLst/>
                        </a:rPr>
                        <a:t>#</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Descripción</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L1</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L2</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L3</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CWE</a:t>
                      </a:r>
                      <a:endParaRPr lang="es-ES" sz="1100" b="0" i="0" u="none" strike="noStrike">
                        <a:solidFill>
                          <a:srgbClr val="000000"/>
                        </a:solidFill>
                        <a:effectLst/>
                        <a:latin typeface="Lucida Sans Typewriter" panose="020B0509030504030204" pitchFamily="49" charset="0"/>
                      </a:endParaRPr>
                    </a:p>
                  </a:txBody>
                  <a:tcPr marL="9525" marR="9525" marT="9525" marB="0"/>
                </a:tc>
                <a:extLst>
                  <a:ext uri="{0D108BD9-81ED-4DB2-BD59-A6C34878D82A}">
                    <a16:rowId xmlns:a16="http://schemas.microsoft.com/office/drawing/2014/main" val="1952386304"/>
                  </a:ext>
                </a:extLst>
              </a:tr>
              <a:tr h="552450">
                <a:tc>
                  <a:txBody>
                    <a:bodyPr/>
                    <a:lstStyle/>
                    <a:p>
                      <a:pPr algn="l" rtl="0" fontAlgn="t"/>
                      <a:r>
                        <a:rPr lang="es-ES" sz="1100" u="none" strike="noStrike">
                          <a:effectLst/>
                        </a:rPr>
                        <a:t>12.6.1</a:t>
                      </a:r>
                      <a:endParaRPr lang="es-ES" sz="1100" b="0" i="0" u="none" strike="noStrike">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dirty="0">
                          <a:effectLst/>
                        </a:rPr>
                        <a:t>Verifique que el servidor web o de aplicaciones esté configurado con una lista blanca de recursos o sistemas a los que el servidor puede enviar solicitudes o cargar datos / archivos.</a:t>
                      </a:r>
                      <a:endParaRPr lang="es-ES" sz="1100" b="0" i="0" u="none" strike="noStrike" dirty="0">
                        <a:solidFill>
                          <a:srgbClr val="000000"/>
                        </a:solidFill>
                        <a:effectLst/>
                        <a:latin typeface="Lucida Sans Typewriter" panose="020B0509030504030204" pitchFamily="49" charset="0"/>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l" rtl="0" fontAlgn="t"/>
                      <a:r>
                        <a:rPr lang="es-ES" sz="1100" u="none" strike="noStrike">
                          <a:effectLst/>
                        </a:rPr>
                        <a:t>a</a:t>
                      </a:r>
                      <a:endParaRPr lang="es-ES" sz="1100" b="0" i="0" u="none" strike="noStrike">
                        <a:solidFill>
                          <a:srgbClr val="000000"/>
                        </a:solidFill>
                        <a:effectLst/>
                        <a:latin typeface="Webdings" panose="05030102010509060703" pitchFamily="18" charset="2"/>
                      </a:endParaRPr>
                    </a:p>
                  </a:txBody>
                  <a:tcPr marL="9525" marR="9525" marT="9525" marB="0"/>
                </a:tc>
                <a:tc>
                  <a:txBody>
                    <a:bodyPr/>
                    <a:lstStyle/>
                    <a:p>
                      <a:pPr algn="r" rtl="0" fontAlgn="t"/>
                      <a:r>
                        <a:rPr lang="es-ES" sz="1100" u="none" strike="noStrike" dirty="0">
                          <a:effectLst/>
                        </a:rPr>
                        <a:t>918</a:t>
                      </a:r>
                      <a:endParaRPr lang="es-ES" sz="1100" b="0" i="0" u="none" strike="noStrike" dirty="0">
                        <a:solidFill>
                          <a:srgbClr val="000000"/>
                        </a:solidFill>
                        <a:effectLst/>
                        <a:latin typeface="Lucida Sans Typewriter" panose="020B0509030504030204" pitchFamily="49" charset="0"/>
                      </a:endParaRPr>
                    </a:p>
                  </a:txBody>
                  <a:tcPr marL="9525" marR="9525" marT="9525" marB="0"/>
                </a:tc>
                <a:extLst>
                  <a:ext uri="{0D108BD9-81ED-4DB2-BD59-A6C34878D82A}">
                    <a16:rowId xmlns:a16="http://schemas.microsoft.com/office/drawing/2014/main" val="3577232793"/>
                  </a:ext>
                </a:extLst>
              </a:tr>
            </a:tbl>
          </a:graphicData>
        </a:graphic>
      </p:graphicFrame>
    </p:spTree>
    <p:extLst>
      <p:ext uri="{BB962C8B-B14F-4D97-AF65-F5344CB8AC3E}">
        <p14:creationId xmlns:p14="http://schemas.microsoft.com/office/powerpoint/2010/main" val="3147268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Marcador de posición de imagen 17">
            <a:extLst>
              <a:ext uri="{FF2B5EF4-FFF2-40B4-BE49-F238E27FC236}">
                <a16:creationId xmlns:a16="http://schemas.microsoft.com/office/drawing/2014/main" id="{E183FABE-66AB-4434-B5CC-BC7BD9DB75B1}"/>
              </a:ext>
            </a:extLst>
          </p:cNvPr>
          <p:cNvPicPr>
            <a:picLocks noGrp="1" noChangeAspect="1"/>
          </p:cNvPicPr>
          <p:nvPr>
            <p:ph type="pic" sz="quarter" idx="10"/>
          </p:nvPr>
        </p:nvPicPr>
        <p:blipFill rotWithShape="1">
          <a:blip r:embed="rId3"/>
          <a:srcRect l="30245"/>
          <a:stretch/>
        </p:blipFill>
        <p:spPr>
          <a:xfrm rot="16200000">
            <a:off x="6659176" y="1145176"/>
            <a:ext cx="6678002" cy="4387646"/>
          </a:xfrm>
        </p:spPr>
      </p:pic>
      <p:sp>
        <p:nvSpPr>
          <p:cNvPr id="3" name="Marcador de número de diapositiva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s-ES" smtClean="0"/>
              <a:pPr/>
              <a:t>18</a:t>
            </a:fld>
            <a:endParaRPr lang="es-ES" dirty="0"/>
          </a:p>
        </p:txBody>
      </p:sp>
      <p:sp>
        <p:nvSpPr>
          <p:cNvPr id="4" name="Título 3">
            <a:extLst>
              <a:ext uri="{FF2B5EF4-FFF2-40B4-BE49-F238E27FC236}">
                <a16:creationId xmlns:a16="http://schemas.microsoft.com/office/drawing/2014/main" id="{D65A836F-346F-4099-BC7B-0D8F3B27F395}"/>
              </a:ext>
            </a:extLst>
          </p:cNvPr>
          <p:cNvSpPr>
            <a:spLocks noGrp="1"/>
          </p:cNvSpPr>
          <p:nvPr>
            <p:ph type="ctrTitle"/>
          </p:nvPr>
        </p:nvSpPr>
        <p:spPr/>
        <p:txBody>
          <a:bodyPr/>
          <a:lstStyle/>
          <a:p>
            <a:r>
              <a:rPr lang="es-ES" dirty="0" err="1"/>
              <a:t>Quality</a:t>
            </a:r>
            <a:endParaRPr lang="es-ES" dirty="0"/>
          </a:p>
        </p:txBody>
      </p:sp>
      <p:sp>
        <p:nvSpPr>
          <p:cNvPr id="23" name="Subtítulo 22">
            <a:extLst>
              <a:ext uri="{FF2B5EF4-FFF2-40B4-BE49-F238E27FC236}">
                <a16:creationId xmlns:a16="http://schemas.microsoft.com/office/drawing/2014/main" id="{7109A66D-43F5-43DB-90F2-755A0C077EBA}"/>
              </a:ext>
            </a:extLst>
          </p:cNvPr>
          <p:cNvSpPr>
            <a:spLocks noGrp="1"/>
          </p:cNvSpPr>
          <p:nvPr>
            <p:ph type="subTitle" idx="1"/>
          </p:nvPr>
        </p:nvSpPr>
        <p:spPr/>
        <p:txBody>
          <a:bodyPr/>
          <a:lstStyle/>
          <a:p>
            <a:endParaRPr lang="es-GT"/>
          </a:p>
        </p:txBody>
      </p:sp>
      <p:cxnSp>
        <p:nvCxnSpPr>
          <p:cNvPr id="16" name="Conector recto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3881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00FAA9D-4294-4BD4-9DA0-4357C77FAC17}"/>
              </a:ext>
            </a:extLst>
          </p:cNvPr>
          <p:cNvSpPr>
            <a:spLocks noGrp="1"/>
          </p:cNvSpPr>
          <p:nvPr>
            <p:ph idx="1"/>
          </p:nvPr>
        </p:nvSpPr>
        <p:spPr/>
        <p:txBody>
          <a:bodyPr/>
          <a:lstStyle/>
          <a:p>
            <a:pPr marL="0" indent="0">
              <a:buNone/>
            </a:pPr>
            <a:r>
              <a:rPr lang="es-ES" sz="2400" dirty="0"/>
              <a:t>La planificación, como proceso, tiene varios objetivos, cada uno de los cuales está destinado a preparar las bases adecuadas para lo siguiente:</a:t>
            </a:r>
          </a:p>
          <a:p>
            <a:pPr marL="615950" lvl="1" indent="-342900">
              <a:buAutoNum type="arabicParenBoth"/>
            </a:pPr>
            <a:r>
              <a:rPr lang="es-ES" sz="2000" dirty="0"/>
              <a:t>Programar las actividades de desarrollo que conducirán a la finalización exitosa y oportuna del proyecto, y estimar los recursos humanos y el presupuesto necesarios.</a:t>
            </a:r>
          </a:p>
          <a:p>
            <a:pPr marL="615950" lvl="1" indent="-342900">
              <a:buAutoNum type="arabicParenBoth"/>
            </a:pPr>
            <a:r>
              <a:rPr lang="es-ES" sz="2000" dirty="0"/>
              <a:t>Reclutar miembros del equipo y asignar recursos de desarrollo (de acuerdo con los cronogramas de actividades y las estimaciones de los requisitos de recursos humanos).</a:t>
            </a:r>
          </a:p>
          <a:p>
            <a:pPr marL="615950" lvl="1" indent="-342900">
              <a:buAutoNum type="arabicParenBoth"/>
            </a:pPr>
            <a:r>
              <a:rPr lang="es-ES" sz="2000" dirty="0"/>
              <a:t>Resolución de riesgos de desarrollo.</a:t>
            </a:r>
          </a:p>
          <a:p>
            <a:pPr marL="615950" lvl="1" indent="-342900">
              <a:buAutoNum type="arabicParenBoth"/>
            </a:pPr>
            <a:r>
              <a:rPr lang="es-ES" sz="2000" dirty="0"/>
              <a:t>Implementar las actividades de SQA requeridas.</a:t>
            </a:r>
          </a:p>
          <a:p>
            <a:pPr marL="615950" lvl="1" indent="-342900">
              <a:buAutoNum type="arabicParenBoth"/>
            </a:pPr>
            <a:r>
              <a:rPr lang="es-ES" sz="2000" dirty="0"/>
              <a:t>Proporcionar a la gerencia los datos necesarios para el control del proyecto.</a:t>
            </a:r>
          </a:p>
          <a:p>
            <a:pPr marL="0" indent="0">
              <a:buNone/>
            </a:pPr>
            <a:endParaRPr lang="es-ES" dirty="0"/>
          </a:p>
        </p:txBody>
      </p:sp>
      <p:sp>
        <p:nvSpPr>
          <p:cNvPr id="3" name="Título 2">
            <a:extLst>
              <a:ext uri="{FF2B5EF4-FFF2-40B4-BE49-F238E27FC236}">
                <a16:creationId xmlns:a16="http://schemas.microsoft.com/office/drawing/2014/main" id="{10B7A63C-DD7A-4199-B4D9-D18D9CC23D1C}"/>
              </a:ext>
            </a:extLst>
          </p:cNvPr>
          <p:cNvSpPr>
            <a:spLocks noGrp="1"/>
          </p:cNvSpPr>
          <p:nvPr>
            <p:ph type="title"/>
          </p:nvPr>
        </p:nvSpPr>
        <p:spPr/>
        <p:txBody>
          <a:bodyPr/>
          <a:lstStyle/>
          <a:p>
            <a:r>
              <a:rPr lang="es-ES" dirty="0"/>
              <a:t>Desarrollo y plan de calidad</a:t>
            </a:r>
          </a:p>
        </p:txBody>
      </p:sp>
      <p:sp>
        <p:nvSpPr>
          <p:cNvPr id="4" name="Marcador de número de diapositiva 3">
            <a:extLst>
              <a:ext uri="{FF2B5EF4-FFF2-40B4-BE49-F238E27FC236}">
                <a16:creationId xmlns:a16="http://schemas.microsoft.com/office/drawing/2014/main" id="{59CF1206-B39E-4EEA-99D7-A5323178DD01}"/>
              </a:ext>
            </a:extLst>
          </p:cNvPr>
          <p:cNvSpPr>
            <a:spLocks noGrp="1"/>
          </p:cNvSpPr>
          <p:nvPr>
            <p:ph type="sldNum" sz="quarter" idx="14"/>
          </p:nvPr>
        </p:nvSpPr>
        <p:spPr/>
        <p:txBody>
          <a:bodyPr/>
          <a:lstStyle/>
          <a:p>
            <a:pPr rtl="0"/>
            <a:fld id="{058DB212-BFA2-403F-85EF-DFD3FF6D973A}" type="slidenum">
              <a:rPr lang="es-ES" noProof="0" smtClean="0"/>
              <a:pPr rtl="0"/>
              <a:t>19</a:t>
            </a:fld>
            <a:endParaRPr lang="es-ES" noProof="0" dirty="0"/>
          </a:p>
        </p:txBody>
      </p:sp>
    </p:spTree>
    <p:extLst>
      <p:ext uri="{BB962C8B-B14F-4D97-AF65-F5344CB8AC3E}">
        <p14:creationId xmlns:p14="http://schemas.microsoft.com/office/powerpoint/2010/main" val="4004269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Marcador de posición de imagen 17">
            <a:extLst>
              <a:ext uri="{FF2B5EF4-FFF2-40B4-BE49-F238E27FC236}">
                <a16:creationId xmlns:a16="http://schemas.microsoft.com/office/drawing/2014/main" id="{E183FABE-66AB-4434-B5CC-BC7BD9DB75B1}"/>
              </a:ext>
            </a:extLst>
          </p:cNvPr>
          <p:cNvPicPr>
            <a:picLocks noGrp="1" noChangeAspect="1"/>
          </p:cNvPicPr>
          <p:nvPr>
            <p:ph type="pic" sz="quarter" idx="10"/>
          </p:nvPr>
        </p:nvPicPr>
        <p:blipFill rotWithShape="1">
          <a:blip r:embed="rId3"/>
          <a:srcRect l="30245"/>
          <a:stretch/>
        </p:blipFill>
        <p:spPr>
          <a:xfrm rot="16200000">
            <a:off x="6659176" y="1145176"/>
            <a:ext cx="6678002" cy="4387646"/>
          </a:xfrm>
        </p:spPr>
      </p:pic>
      <p:sp>
        <p:nvSpPr>
          <p:cNvPr id="3" name="Marcador de número de diapositiva 2">
            <a:extLst>
              <a:ext uri="{FF2B5EF4-FFF2-40B4-BE49-F238E27FC236}">
                <a16:creationId xmlns:a16="http://schemas.microsoft.com/office/drawing/2014/main" id="{FA5F0145-EFD7-49DA-AD14-17BB0BE45561}"/>
              </a:ext>
            </a:extLst>
          </p:cNvPr>
          <p:cNvSpPr>
            <a:spLocks noGrp="1"/>
          </p:cNvSpPr>
          <p:nvPr>
            <p:ph type="sldNum" sz="quarter" idx="14"/>
          </p:nvPr>
        </p:nvSpPr>
        <p:spPr/>
        <p:txBody>
          <a:bodyPr/>
          <a:lstStyle/>
          <a:p>
            <a:fld id="{058DB212-BFA2-403F-85EF-DFD3FF6D973A}" type="slidenum">
              <a:rPr lang="es-ES" smtClean="0"/>
              <a:pPr/>
              <a:t>2</a:t>
            </a:fld>
            <a:endParaRPr lang="es-ES" dirty="0"/>
          </a:p>
        </p:txBody>
      </p:sp>
      <p:sp>
        <p:nvSpPr>
          <p:cNvPr id="4" name="Título 3">
            <a:extLst>
              <a:ext uri="{FF2B5EF4-FFF2-40B4-BE49-F238E27FC236}">
                <a16:creationId xmlns:a16="http://schemas.microsoft.com/office/drawing/2014/main" id="{D65A836F-346F-4099-BC7B-0D8F3B27F395}"/>
              </a:ext>
            </a:extLst>
          </p:cNvPr>
          <p:cNvSpPr>
            <a:spLocks noGrp="1"/>
          </p:cNvSpPr>
          <p:nvPr>
            <p:ph type="ctrTitle"/>
          </p:nvPr>
        </p:nvSpPr>
        <p:spPr/>
        <p:txBody>
          <a:bodyPr/>
          <a:lstStyle/>
          <a:p>
            <a:r>
              <a:rPr lang="es-ES" dirty="0"/>
              <a:t>Security </a:t>
            </a:r>
            <a:r>
              <a:rPr lang="es-ES" dirty="0" err="1"/>
              <a:t>OWASp</a:t>
            </a:r>
            <a:r>
              <a:rPr lang="es-ES" dirty="0"/>
              <a:t> </a:t>
            </a:r>
            <a:r>
              <a:rPr lang="es-ES" dirty="0" err="1"/>
              <a:t>Checklist</a:t>
            </a:r>
            <a:endParaRPr lang="es-ES" dirty="0"/>
          </a:p>
        </p:txBody>
      </p:sp>
      <p:sp>
        <p:nvSpPr>
          <p:cNvPr id="23" name="Subtítulo 22">
            <a:extLst>
              <a:ext uri="{FF2B5EF4-FFF2-40B4-BE49-F238E27FC236}">
                <a16:creationId xmlns:a16="http://schemas.microsoft.com/office/drawing/2014/main" id="{7109A66D-43F5-43DB-90F2-755A0C077EBA}"/>
              </a:ext>
            </a:extLst>
          </p:cNvPr>
          <p:cNvSpPr>
            <a:spLocks noGrp="1"/>
          </p:cNvSpPr>
          <p:nvPr>
            <p:ph type="subTitle" idx="1"/>
          </p:nvPr>
        </p:nvSpPr>
        <p:spPr/>
        <p:txBody>
          <a:bodyPr/>
          <a:lstStyle/>
          <a:p>
            <a:endParaRPr lang="es-GT"/>
          </a:p>
        </p:txBody>
      </p:sp>
      <p:cxnSp>
        <p:nvCxnSpPr>
          <p:cNvPr id="16" name="Conector recto 15">
            <a:extLst>
              <a:ext uri="{FF2B5EF4-FFF2-40B4-BE49-F238E27FC236}">
                <a16:creationId xmlns:a16="http://schemas.microsoft.com/office/drawing/2014/main" id="{B029E30A-660C-4C6A-8C17-E7A3B2E1C4BD}"/>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043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4CA67C3F-BE89-4D92-9DC4-F090C4DC8D03}"/>
              </a:ext>
            </a:extLst>
          </p:cNvPr>
          <p:cNvSpPr>
            <a:spLocks noGrp="1"/>
          </p:cNvSpPr>
          <p:nvPr>
            <p:ph idx="1"/>
          </p:nvPr>
        </p:nvSpPr>
        <p:spPr/>
        <p:txBody>
          <a:bodyPr/>
          <a:lstStyle/>
          <a:p>
            <a:pPr marL="0" indent="0">
              <a:buNone/>
            </a:pPr>
            <a:r>
              <a:rPr lang="es-ES" dirty="0"/>
              <a:t>Los siguientes elementos, cada uno aplicable a diferentes componentes del proyecto, componen un plan de desarrollo del proyecto:</a:t>
            </a:r>
          </a:p>
          <a:p>
            <a:pPr marL="615950" lvl="1" indent="-342900">
              <a:buFont typeface="+mj-lt"/>
              <a:buAutoNum type="arabicPeriod"/>
            </a:pPr>
            <a:r>
              <a:rPr lang="es-ES" dirty="0"/>
              <a:t>Productos del proyecto (documentación, especificaciones técnicas y entrenamiento)</a:t>
            </a:r>
          </a:p>
          <a:p>
            <a:pPr marL="615950" lvl="1" indent="-342900">
              <a:buFont typeface="+mj-lt"/>
              <a:buAutoNum type="arabicPeriod"/>
            </a:pPr>
            <a:r>
              <a:rPr lang="es-ES" dirty="0"/>
              <a:t>Interfaces del proyecto (interfaces físicas o lógicas que se requieran)</a:t>
            </a:r>
          </a:p>
          <a:p>
            <a:pPr marL="615950" lvl="1" indent="-342900">
              <a:buFont typeface="+mj-lt"/>
              <a:buAutoNum type="arabicPeriod"/>
            </a:pPr>
            <a:r>
              <a:rPr lang="es-ES" dirty="0"/>
              <a:t>Metodología del proyecto y herramientas de desarrollo que se aplicarán en cada fase del proyecto.</a:t>
            </a:r>
          </a:p>
          <a:p>
            <a:pPr marL="615950" lvl="1" indent="-342900">
              <a:buFont typeface="+mj-lt"/>
              <a:buAutoNum type="arabicPeriod"/>
            </a:pPr>
            <a:r>
              <a:rPr lang="es-ES" dirty="0"/>
              <a:t>Estándares y procedimientos de desarrollo de software</a:t>
            </a:r>
          </a:p>
          <a:p>
            <a:pPr marL="615950" lvl="1" indent="-342900">
              <a:buFont typeface="+mj-lt"/>
              <a:buAutoNum type="arabicPeriod"/>
            </a:pPr>
            <a:r>
              <a:rPr lang="es-ES" dirty="0"/>
              <a:t>El mapeo del proceso de desarrollo</a:t>
            </a:r>
          </a:p>
          <a:p>
            <a:pPr marL="615950" lvl="1" indent="-342900">
              <a:buFont typeface="+mj-lt"/>
              <a:buAutoNum type="arabicPeriod"/>
            </a:pPr>
            <a:r>
              <a:rPr lang="es-ES" dirty="0"/>
              <a:t>Hitos del proyecto</a:t>
            </a:r>
          </a:p>
          <a:p>
            <a:pPr marL="615950" lvl="1" indent="-342900">
              <a:buFont typeface="+mj-lt"/>
              <a:buAutoNum type="arabicPeriod"/>
            </a:pPr>
            <a:r>
              <a:rPr lang="es-ES" dirty="0"/>
              <a:t>Organización del personal del proyecto</a:t>
            </a:r>
          </a:p>
          <a:p>
            <a:pPr marL="615950" lvl="1" indent="-342900">
              <a:buFont typeface="+mj-lt"/>
              <a:buAutoNum type="arabicPeriod"/>
            </a:pPr>
            <a:r>
              <a:rPr lang="es-ES" dirty="0"/>
              <a:t>Instalaciones de desarrollo (todo requerimiento de HW y SW)</a:t>
            </a:r>
          </a:p>
          <a:p>
            <a:pPr marL="615950" lvl="1" indent="-342900">
              <a:buFont typeface="+mj-lt"/>
              <a:buAutoNum type="arabicPeriod"/>
            </a:pPr>
            <a:r>
              <a:rPr lang="es-ES" dirty="0"/>
              <a:t>Riesgos de desarrollo</a:t>
            </a:r>
          </a:p>
          <a:p>
            <a:pPr marL="615950" lvl="1" indent="-342900">
              <a:buFont typeface="+mj-lt"/>
              <a:buAutoNum type="arabicPeriod"/>
            </a:pPr>
            <a:r>
              <a:rPr lang="es-ES" dirty="0"/>
              <a:t>Métodos de control</a:t>
            </a:r>
          </a:p>
          <a:p>
            <a:pPr marL="615950" lvl="1" indent="-342900">
              <a:buFont typeface="+mj-lt"/>
              <a:buAutoNum type="arabicPeriod"/>
            </a:pPr>
            <a:r>
              <a:rPr lang="es-ES" dirty="0"/>
              <a:t>Estimación de costos del proyecto</a:t>
            </a:r>
          </a:p>
        </p:txBody>
      </p:sp>
      <p:sp>
        <p:nvSpPr>
          <p:cNvPr id="3" name="Título 2">
            <a:extLst>
              <a:ext uri="{FF2B5EF4-FFF2-40B4-BE49-F238E27FC236}">
                <a16:creationId xmlns:a16="http://schemas.microsoft.com/office/drawing/2014/main" id="{A7058A4B-29F5-47A3-8F13-526CE358B543}"/>
              </a:ext>
            </a:extLst>
          </p:cNvPr>
          <p:cNvSpPr>
            <a:spLocks noGrp="1"/>
          </p:cNvSpPr>
          <p:nvPr>
            <p:ph type="title"/>
          </p:nvPr>
        </p:nvSpPr>
        <p:spPr/>
        <p:txBody>
          <a:bodyPr/>
          <a:lstStyle/>
          <a:p>
            <a:r>
              <a:rPr lang="es-ES" dirty="0"/>
              <a:t>Elementos del plan de desarrollo</a:t>
            </a:r>
          </a:p>
        </p:txBody>
      </p:sp>
      <p:sp>
        <p:nvSpPr>
          <p:cNvPr id="4" name="Marcador de número de diapositiva 3">
            <a:extLst>
              <a:ext uri="{FF2B5EF4-FFF2-40B4-BE49-F238E27FC236}">
                <a16:creationId xmlns:a16="http://schemas.microsoft.com/office/drawing/2014/main" id="{4406160A-8B91-4AE1-981A-62B9AD9449D4}"/>
              </a:ext>
            </a:extLst>
          </p:cNvPr>
          <p:cNvSpPr>
            <a:spLocks noGrp="1"/>
          </p:cNvSpPr>
          <p:nvPr>
            <p:ph type="sldNum" sz="quarter" idx="14"/>
          </p:nvPr>
        </p:nvSpPr>
        <p:spPr/>
        <p:txBody>
          <a:bodyPr/>
          <a:lstStyle/>
          <a:p>
            <a:pPr rtl="0"/>
            <a:fld id="{058DB212-BFA2-403F-85EF-DFD3FF6D973A}" type="slidenum">
              <a:rPr lang="es-ES" noProof="0" smtClean="0"/>
              <a:pPr rtl="0"/>
              <a:t>20</a:t>
            </a:fld>
            <a:endParaRPr lang="es-ES" noProof="0" dirty="0"/>
          </a:p>
        </p:txBody>
      </p:sp>
    </p:spTree>
    <p:extLst>
      <p:ext uri="{BB962C8B-B14F-4D97-AF65-F5344CB8AC3E}">
        <p14:creationId xmlns:p14="http://schemas.microsoft.com/office/powerpoint/2010/main" val="2001664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8A4AB627-9213-42DE-A7D7-D0E6D09E3C5D}"/>
              </a:ext>
            </a:extLst>
          </p:cNvPr>
          <p:cNvSpPr>
            <a:spLocks noGrp="1"/>
          </p:cNvSpPr>
          <p:nvPr>
            <p:ph idx="1"/>
          </p:nvPr>
        </p:nvSpPr>
        <p:spPr/>
        <p:txBody>
          <a:bodyPr/>
          <a:lstStyle/>
          <a:p>
            <a:pPr marL="0" indent="0">
              <a:buNone/>
            </a:pPr>
            <a:r>
              <a:rPr lang="es-ES" sz="2400" dirty="0"/>
              <a:t>Todos o algunos de los siguientes elementos, según el proyecto, comprenden los elementos de un plan de calidad del proyecto:</a:t>
            </a:r>
          </a:p>
          <a:p>
            <a:pPr marL="615950" lvl="1" indent="-342900">
              <a:buFont typeface="+mj-lt"/>
              <a:buAutoNum type="arabicPeriod"/>
            </a:pPr>
            <a:r>
              <a:rPr lang="es-ES" sz="2000" dirty="0"/>
              <a:t>Objetivos de calidad</a:t>
            </a:r>
          </a:p>
          <a:p>
            <a:pPr marL="615950" lvl="1" indent="-342900">
              <a:buFont typeface="+mj-lt"/>
              <a:buAutoNum type="arabicPeriod"/>
            </a:pPr>
            <a:r>
              <a:rPr lang="es-ES" sz="2000" dirty="0"/>
              <a:t>Actividades de revisión planificadas</a:t>
            </a:r>
          </a:p>
          <a:p>
            <a:pPr marL="615950" lvl="1" indent="-342900">
              <a:buFont typeface="+mj-lt"/>
              <a:buAutoNum type="arabicPeriod"/>
            </a:pPr>
            <a:r>
              <a:rPr lang="es-ES" sz="2000" dirty="0"/>
              <a:t>Pruebas de software planificadas</a:t>
            </a:r>
          </a:p>
          <a:p>
            <a:pPr marL="615950" lvl="1" indent="-342900">
              <a:buFont typeface="+mj-lt"/>
              <a:buAutoNum type="arabicPeriod"/>
            </a:pPr>
            <a:r>
              <a:rPr lang="es-ES" sz="2000" dirty="0"/>
              <a:t>Pruebas de aceptación planificadas para software desarrollado externamente</a:t>
            </a:r>
          </a:p>
          <a:p>
            <a:pPr marL="615950" lvl="1" indent="-342900">
              <a:buFont typeface="+mj-lt"/>
              <a:buAutoNum type="arabicPeriod"/>
            </a:pPr>
            <a:r>
              <a:rPr lang="es-ES" sz="2000" dirty="0"/>
              <a:t>Gestión de la configuración</a:t>
            </a:r>
          </a:p>
        </p:txBody>
      </p:sp>
      <p:sp>
        <p:nvSpPr>
          <p:cNvPr id="3" name="Título 2">
            <a:extLst>
              <a:ext uri="{FF2B5EF4-FFF2-40B4-BE49-F238E27FC236}">
                <a16:creationId xmlns:a16="http://schemas.microsoft.com/office/drawing/2014/main" id="{D0EB239D-384E-47AB-B03C-5D21E62EF719}"/>
              </a:ext>
            </a:extLst>
          </p:cNvPr>
          <p:cNvSpPr>
            <a:spLocks noGrp="1"/>
          </p:cNvSpPr>
          <p:nvPr>
            <p:ph type="title"/>
          </p:nvPr>
        </p:nvSpPr>
        <p:spPr/>
        <p:txBody>
          <a:bodyPr/>
          <a:lstStyle/>
          <a:p>
            <a:r>
              <a:rPr lang="es-ES" dirty="0"/>
              <a:t>Elementos del plan de calidad</a:t>
            </a:r>
          </a:p>
        </p:txBody>
      </p:sp>
      <p:sp>
        <p:nvSpPr>
          <p:cNvPr id="4" name="Marcador de número de diapositiva 3">
            <a:extLst>
              <a:ext uri="{FF2B5EF4-FFF2-40B4-BE49-F238E27FC236}">
                <a16:creationId xmlns:a16="http://schemas.microsoft.com/office/drawing/2014/main" id="{019155E2-A9A5-45BF-B059-80D554080E5C}"/>
              </a:ext>
            </a:extLst>
          </p:cNvPr>
          <p:cNvSpPr>
            <a:spLocks noGrp="1"/>
          </p:cNvSpPr>
          <p:nvPr>
            <p:ph type="sldNum" sz="quarter" idx="14"/>
          </p:nvPr>
        </p:nvSpPr>
        <p:spPr/>
        <p:txBody>
          <a:bodyPr/>
          <a:lstStyle/>
          <a:p>
            <a:pPr rtl="0"/>
            <a:fld id="{058DB212-BFA2-403F-85EF-DFD3FF6D973A}" type="slidenum">
              <a:rPr lang="es-ES" noProof="0" smtClean="0"/>
              <a:pPr rtl="0"/>
              <a:t>21</a:t>
            </a:fld>
            <a:endParaRPr lang="es-ES" noProof="0" dirty="0"/>
          </a:p>
        </p:txBody>
      </p:sp>
    </p:spTree>
    <p:extLst>
      <p:ext uri="{BB962C8B-B14F-4D97-AF65-F5344CB8AC3E}">
        <p14:creationId xmlns:p14="http://schemas.microsoft.com/office/powerpoint/2010/main" val="2100209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5574013E-5F75-47DD-AD86-F18329559681}"/>
              </a:ext>
            </a:extLst>
          </p:cNvPr>
          <p:cNvSpPr>
            <a:spLocks noGrp="1"/>
          </p:cNvSpPr>
          <p:nvPr>
            <p:ph idx="1"/>
          </p:nvPr>
        </p:nvSpPr>
        <p:spPr/>
        <p:txBody>
          <a:bodyPr/>
          <a:lstStyle/>
          <a:p>
            <a:pPr marL="0" indent="0">
              <a:buNone/>
            </a:pPr>
            <a:r>
              <a:rPr lang="es-ES" sz="2000" dirty="0"/>
              <a:t>Las pruebas de software fueron la primera herramienta de garantía de calidad de software aplicada para controlar la calidad del producto de software antes de su envío o instalación. Al principio, las pruebas se limitaron a la etapa final de desarrollo, después de que se completó todo el paquete. Más tarde, a medida que la importancia de la detección temprana de defectos de software penetraba en los conceptos de aseguramiento de la calidad, se alentó a los profesionales de SQA a extender las pruebas a los productos parciales de codificación en proceso, lo que llevó a las pruebas de integración y de módulos de software (unidades).</a:t>
            </a:r>
          </a:p>
          <a:p>
            <a:pPr marL="0" indent="0">
              <a:buNone/>
            </a:pPr>
            <a:r>
              <a:rPr lang="es-ES" sz="2000" dirty="0"/>
              <a:t>Aunque las metodologías de prueba pueden variar, a menudo, se aplican en el marco de dos estrategias de prueba básicas:</a:t>
            </a:r>
          </a:p>
          <a:p>
            <a:pPr lvl="1"/>
            <a:r>
              <a:rPr lang="es-ES" sz="1800" dirty="0"/>
              <a:t>Para probar el software en su totalidad, una vez que el paquete completo esté disponible; también conocido como "prueba del Big </a:t>
            </a:r>
            <a:r>
              <a:rPr lang="es-ES" sz="1800" dirty="0" err="1"/>
              <a:t>Bang</a:t>
            </a:r>
            <a:r>
              <a:rPr lang="es-ES" sz="1800" dirty="0"/>
              <a:t>".</a:t>
            </a:r>
          </a:p>
          <a:p>
            <a:pPr lvl="1"/>
            <a:r>
              <a:rPr lang="es-ES" sz="1800" dirty="0"/>
              <a:t>Probar el software por partes, en módulos, a medida que se completan (pruebas unitarias); luego para probar grupos de módulos probados integrados con módulos recién completados (pruebas de integración). Este proceso continúa hasta que se hayan probado todos los módulos del paquete. Una vez que se completa esta fase, todo el paquete se prueba como un todo (prueba del sistema). Esta estrategia de prueba generalmente se denomina "prueba incremental".</a:t>
            </a:r>
          </a:p>
        </p:txBody>
      </p:sp>
      <p:sp>
        <p:nvSpPr>
          <p:cNvPr id="3" name="Título 2">
            <a:extLst>
              <a:ext uri="{FF2B5EF4-FFF2-40B4-BE49-F238E27FC236}">
                <a16:creationId xmlns:a16="http://schemas.microsoft.com/office/drawing/2014/main" id="{DC40E965-A8CD-491A-B8F5-598117F1053A}"/>
              </a:ext>
            </a:extLst>
          </p:cNvPr>
          <p:cNvSpPr>
            <a:spLocks noGrp="1"/>
          </p:cNvSpPr>
          <p:nvPr>
            <p:ph type="title"/>
          </p:nvPr>
        </p:nvSpPr>
        <p:spPr/>
        <p:txBody>
          <a:bodyPr/>
          <a:lstStyle/>
          <a:p>
            <a:r>
              <a:rPr lang="es-ES" dirty="0"/>
              <a:t>Estrategias de pruebas de software</a:t>
            </a:r>
          </a:p>
        </p:txBody>
      </p:sp>
      <p:sp>
        <p:nvSpPr>
          <p:cNvPr id="4" name="Marcador de número de diapositiva 3">
            <a:extLst>
              <a:ext uri="{FF2B5EF4-FFF2-40B4-BE49-F238E27FC236}">
                <a16:creationId xmlns:a16="http://schemas.microsoft.com/office/drawing/2014/main" id="{00F8ED53-3F1A-42C9-AD1B-E1A935EE531E}"/>
              </a:ext>
            </a:extLst>
          </p:cNvPr>
          <p:cNvSpPr>
            <a:spLocks noGrp="1"/>
          </p:cNvSpPr>
          <p:nvPr>
            <p:ph type="sldNum" sz="quarter" idx="14"/>
          </p:nvPr>
        </p:nvSpPr>
        <p:spPr/>
        <p:txBody>
          <a:bodyPr/>
          <a:lstStyle/>
          <a:p>
            <a:pPr rtl="0"/>
            <a:fld id="{058DB212-BFA2-403F-85EF-DFD3FF6D973A}" type="slidenum">
              <a:rPr lang="es-ES" noProof="0" smtClean="0"/>
              <a:pPr rtl="0"/>
              <a:t>22</a:t>
            </a:fld>
            <a:endParaRPr lang="es-ES" noProof="0" dirty="0"/>
          </a:p>
        </p:txBody>
      </p:sp>
    </p:spTree>
    <p:extLst>
      <p:ext uri="{BB962C8B-B14F-4D97-AF65-F5344CB8AC3E}">
        <p14:creationId xmlns:p14="http://schemas.microsoft.com/office/powerpoint/2010/main" val="3067840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7615A2-F18B-4F52-85C5-DF546EF28222}"/>
              </a:ext>
            </a:extLst>
          </p:cNvPr>
          <p:cNvSpPr>
            <a:spLocks noGrp="1"/>
          </p:cNvSpPr>
          <p:nvPr>
            <p:ph type="title"/>
          </p:nvPr>
        </p:nvSpPr>
        <p:spPr/>
        <p:txBody>
          <a:bodyPr/>
          <a:lstStyle/>
          <a:p>
            <a:r>
              <a:rPr lang="es-ES" dirty="0"/>
              <a:t>Estrategias de pruebas de software</a:t>
            </a:r>
          </a:p>
        </p:txBody>
      </p:sp>
      <p:sp>
        <p:nvSpPr>
          <p:cNvPr id="3" name="Marcador de texto 2">
            <a:extLst>
              <a:ext uri="{FF2B5EF4-FFF2-40B4-BE49-F238E27FC236}">
                <a16:creationId xmlns:a16="http://schemas.microsoft.com/office/drawing/2014/main" id="{D5E723FA-738F-4007-B567-95148BA17097}"/>
              </a:ext>
            </a:extLst>
          </p:cNvPr>
          <p:cNvSpPr>
            <a:spLocks noGrp="1"/>
          </p:cNvSpPr>
          <p:nvPr>
            <p:ph type="body" sz="quarter" idx="12"/>
          </p:nvPr>
        </p:nvSpPr>
        <p:spPr/>
        <p:txBody>
          <a:bodyPr/>
          <a:lstStyle/>
          <a:p>
            <a:r>
              <a:rPr lang="en-US" dirty="0"/>
              <a:t>White box testing</a:t>
            </a:r>
            <a:endParaRPr lang="es-ES" dirty="0"/>
          </a:p>
        </p:txBody>
      </p:sp>
      <p:sp>
        <p:nvSpPr>
          <p:cNvPr id="4" name="Marcador de contenido 3">
            <a:extLst>
              <a:ext uri="{FF2B5EF4-FFF2-40B4-BE49-F238E27FC236}">
                <a16:creationId xmlns:a16="http://schemas.microsoft.com/office/drawing/2014/main" id="{9965B7A3-2C72-4D64-8A8E-CF22A8141182}"/>
              </a:ext>
            </a:extLst>
          </p:cNvPr>
          <p:cNvSpPr>
            <a:spLocks noGrp="1"/>
          </p:cNvSpPr>
          <p:nvPr>
            <p:ph idx="1"/>
          </p:nvPr>
        </p:nvSpPr>
        <p:spPr/>
        <p:txBody>
          <a:bodyPr/>
          <a:lstStyle/>
          <a:p>
            <a:pPr marL="0" indent="0">
              <a:buNone/>
            </a:pPr>
            <a:r>
              <a:rPr lang="es-ES" sz="2000" dirty="0"/>
              <a:t>La realización del concepto de prueba de caja blanca requiere la verificación de cada declaración y comentario del programa. Las pruebas de caja blanca permiten el desempeño del procesamiento de datos y las pruebas de corrección de los cálculos, las pruebas de calificación del software, las pruebas de mantenibilidad y las pruebas de reutilización.</a:t>
            </a:r>
          </a:p>
          <a:p>
            <a:pPr marL="0" indent="0">
              <a:buNone/>
            </a:pPr>
            <a:r>
              <a:rPr lang="es-ES" sz="2000" dirty="0"/>
              <a:t>Para realizar pruebas de corrección de cálculo y procesamiento de datos (“prueba de corrección de caja blanca”), se debe examinar cada operación computacional en la secuencia de operaciones creadas por cada caso de prueba (“ruta”). Este tipo de verificación nos permite decidir si las operaciones de procesamiento y sus secuencias fueron programadas correctamente para la ruta en cuestión, pero no para otras rutas. En cuanto a la calificación del software, el enfoque aquí se desplaza hacia el examen del código del software (incluidos los comentarios), el cumplimiento de los estándares de codificación y las instrucciones de trabajo. Las pruebas de mantenibilidad se refieren a características especiales, como las instaladas para la detección de causas de fallas, estructuras de módulos que soportan adaptaciones de software y mejoras de software, etc. Las pruebas de reutilización examinan hasta qué punto el software reutilizado está incorporado en el paquete y las adaptaciones realizadas con el fin de hacer que partes del software actual sean reutilizables para futuros paquetes de software.</a:t>
            </a:r>
            <a:endParaRPr lang="es-GT" sz="2000" dirty="0"/>
          </a:p>
        </p:txBody>
      </p:sp>
      <p:sp>
        <p:nvSpPr>
          <p:cNvPr id="5" name="Marcador de número de diapositiva 4">
            <a:extLst>
              <a:ext uri="{FF2B5EF4-FFF2-40B4-BE49-F238E27FC236}">
                <a16:creationId xmlns:a16="http://schemas.microsoft.com/office/drawing/2014/main" id="{906E6369-C89E-4B6F-89A8-7F3BA25214CD}"/>
              </a:ext>
            </a:extLst>
          </p:cNvPr>
          <p:cNvSpPr>
            <a:spLocks noGrp="1"/>
          </p:cNvSpPr>
          <p:nvPr>
            <p:ph type="sldNum" sz="quarter" idx="14"/>
          </p:nvPr>
        </p:nvSpPr>
        <p:spPr/>
        <p:txBody>
          <a:bodyPr/>
          <a:lstStyle/>
          <a:p>
            <a:pPr rtl="0"/>
            <a:fld id="{058DB212-BFA2-403F-85EF-DFD3FF6D973A}" type="slidenum">
              <a:rPr lang="es-ES" noProof="0" smtClean="0"/>
              <a:pPr rtl="0"/>
              <a:t>23</a:t>
            </a:fld>
            <a:endParaRPr lang="es-ES" noProof="0" dirty="0"/>
          </a:p>
        </p:txBody>
      </p:sp>
    </p:spTree>
    <p:extLst>
      <p:ext uri="{BB962C8B-B14F-4D97-AF65-F5344CB8AC3E}">
        <p14:creationId xmlns:p14="http://schemas.microsoft.com/office/powerpoint/2010/main" val="3341516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7615A2-F18B-4F52-85C5-DF546EF28222}"/>
              </a:ext>
            </a:extLst>
          </p:cNvPr>
          <p:cNvSpPr>
            <a:spLocks noGrp="1"/>
          </p:cNvSpPr>
          <p:nvPr>
            <p:ph type="title"/>
          </p:nvPr>
        </p:nvSpPr>
        <p:spPr/>
        <p:txBody>
          <a:bodyPr/>
          <a:lstStyle/>
          <a:p>
            <a:r>
              <a:rPr lang="es-ES" dirty="0"/>
              <a:t>Estrategias de pruebas de software</a:t>
            </a:r>
          </a:p>
        </p:txBody>
      </p:sp>
      <p:sp>
        <p:nvSpPr>
          <p:cNvPr id="3" name="Marcador de texto 2">
            <a:extLst>
              <a:ext uri="{FF2B5EF4-FFF2-40B4-BE49-F238E27FC236}">
                <a16:creationId xmlns:a16="http://schemas.microsoft.com/office/drawing/2014/main" id="{D5E723FA-738F-4007-B567-95148BA17097}"/>
              </a:ext>
            </a:extLst>
          </p:cNvPr>
          <p:cNvSpPr>
            <a:spLocks noGrp="1"/>
          </p:cNvSpPr>
          <p:nvPr>
            <p:ph type="body" sz="quarter" idx="12"/>
          </p:nvPr>
        </p:nvSpPr>
        <p:spPr/>
        <p:txBody>
          <a:bodyPr/>
          <a:lstStyle/>
          <a:p>
            <a:r>
              <a:rPr lang="en-US" dirty="0"/>
              <a:t>Black box testing</a:t>
            </a:r>
            <a:endParaRPr lang="es-ES" dirty="0"/>
          </a:p>
        </p:txBody>
      </p:sp>
      <p:sp>
        <p:nvSpPr>
          <p:cNvPr id="4" name="Marcador de contenido 3">
            <a:extLst>
              <a:ext uri="{FF2B5EF4-FFF2-40B4-BE49-F238E27FC236}">
                <a16:creationId xmlns:a16="http://schemas.microsoft.com/office/drawing/2014/main" id="{9965B7A3-2C72-4D64-8A8E-CF22A8141182}"/>
              </a:ext>
            </a:extLst>
          </p:cNvPr>
          <p:cNvSpPr>
            <a:spLocks noGrp="1"/>
          </p:cNvSpPr>
          <p:nvPr>
            <p:ph idx="1"/>
          </p:nvPr>
        </p:nvSpPr>
        <p:spPr>
          <a:xfrm>
            <a:off x="360000" y="1620000"/>
            <a:ext cx="6435083" cy="4500000"/>
          </a:xfrm>
        </p:spPr>
        <p:txBody>
          <a:bodyPr/>
          <a:lstStyle/>
          <a:p>
            <a:pPr marL="0" indent="0">
              <a:buNone/>
            </a:pPr>
            <a:r>
              <a:rPr lang="es-ES" sz="2000" dirty="0"/>
              <a:t>Las pruebas de caja negra nos permiten realizar pruebas de corrección de salida y la mayoría de las clases de pruebas. Además de las pruebas de corrección de salida y pruebas de capacidad de mantenimiento, la mayoría de las otras clases de pruebas son exclusivos de las pruebas de caja negra. Esto explica la importancia de las pruebas de caja negra. Aún así, debido a las características especiales de cada estrategia de prueba y las clases de prueba exclusivas de las pruebas de caja blanca, las pruebas de caja negra no pueden sustituir automáticamente las pruebas de caja blanca.</a:t>
            </a:r>
            <a:endParaRPr lang="es-GT" sz="2000" dirty="0"/>
          </a:p>
        </p:txBody>
      </p:sp>
      <p:sp>
        <p:nvSpPr>
          <p:cNvPr id="5" name="Marcador de número de diapositiva 4">
            <a:extLst>
              <a:ext uri="{FF2B5EF4-FFF2-40B4-BE49-F238E27FC236}">
                <a16:creationId xmlns:a16="http://schemas.microsoft.com/office/drawing/2014/main" id="{906E6369-C89E-4B6F-89A8-7F3BA25214CD}"/>
              </a:ext>
            </a:extLst>
          </p:cNvPr>
          <p:cNvSpPr>
            <a:spLocks noGrp="1"/>
          </p:cNvSpPr>
          <p:nvPr>
            <p:ph type="sldNum" sz="quarter" idx="14"/>
          </p:nvPr>
        </p:nvSpPr>
        <p:spPr/>
        <p:txBody>
          <a:bodyPr/>
          <a:lstStyle/>
          <a:p>
            <a:pPr rtl="0"/>
            <a:fld id="{058DB212-BFA2-403F-85EF-DFD3FF6D973A}" type="slidenum">
              <a:rPr lang="es-ES" noProof="0" smtClean="0"/>
              <a:pPr rtl="0"/>
              <a:t>24</a:t>
            </a:fld>
            <a:endParaRPr lang="es-ES" noProof="0" dirty="0"/>
          </a:p>
        </p:txBody>
      </p:sp>
      <p:graphicFrame>
        <p:nvGraphicFramePr>
          <p:cNvPr id="6" name="Tabla 5">
            <a:extLst>
              <a:ext uri="{FF2B5EF4-FFF2-40B4-BE49-F238E27FC236}">
                <a16:creationId xmlns:a16="http://schemas.microsoft.com/office/drawing/2014/main" id="{F3493AD1-3827-477F-A1E1-ACC6EC3839B2}"/>
              </a:ext>
            </a:extLst>
          </p:cNvPr>
          <p:cNvGraphicFramePr>
            <a:graphicFrameLocks noGrp="1"/>
          </p:cNvGraphicFramePr>
          <p:nvPr>
            <p:extLst>
              <p:ext uri="{D42A27DB-BD31-4B8C-83A1-F6EECF244321}">
                <p14:modId xmlns:p14="http://schemas.microsoft.com/office/powerpoint/2010/main" val="1860820143"/>
              </p:ext>
            </p:extLst>
          </p:nvPr>
        </p:nvGraphicFramePr>
        <p:xfrm>
          <a:off x="6909732" y="1747792"/>
          <a:ext cx="5111692" cy="4082415"/>
        </p:xfrm>
        <a:graphic>
          <a:graphicData uri="http://schemas.openxmlformats.org/drawingml/2006/table">
            <a:tbl>
              <a:tblPr>
                <a:tableStyleId>{D7AC3CCA-C797-4891-BE02-D94E43425B78}</a:tableStyleId>
              </a:tblPr>
              <a:tblGrid>
                <a:gridCol w="387350">
                  <a:extLst>
                    <a:ext uri="{9D8B030D-6E8A-4147-A177-3AD203B41FA5}">
                      <a16:colId xmlns:a16="http://schemas.microsoft.com/office/drawing/2014/main" val="2583829570"/>
                    </a:ext>
                  </a:extLst>
                </a:gridCol>
                <a:gridCol w="3792859">
                  <a:extLst>
                    <a:ext uri="{9D8B030D-6E8A-4147-A177-3AD203B41FA5}">
                      <a16:colId xmlns:a16="http://schemas.microsoft.com/office/drawing/2014/main" val="2285289349"/>
                    </a:ext>
                  </a:extLst>
                </a:gridCol>
                <a:gridCol w="455117">
                  <a:extLst>
                    <a:ext uri="{9D8B030D-6E8A-4147-A177-3AD203B41FA5}">
                      <a16:colId xmlns:a16="http://schemas.microsoft.com/office/drawing/2014/main" val="4168396265"/>
                    </a:ext>
                  </a:extLst>
                </a:gridCol>
                <a:gridCol w="476366">
                  <a:extLst>
                    <a:ext uri="{9D8B030D-6E8A-4147-A177-3AD203B41FA5}">
                      <a16:colId xmlns:a16="http://schemas.microsoft.com/office/drawing/2014/main" val="1306133806"/>
                    </a:ext>
                  </a:extLst>
                </a:gridCol>
              </a:tblGrid>
              <a:tr h="381000">
                <a:tc gridSpan="2">
                  <a:txBody>
                    <a:bodyPr/>
                    <a:lstStyle/>
                    <a:p>
                      <a:pPr algn="l" fontAlgn="b"/>
                      <a:r>
                        <a:rPr lang="es-ES" sz="1100" u="none" strike="noStrike" dirty="0">
                          <a:effectLst/>
                        </a:rPr>
                        <a:t>Clasificación de pruebas</a:t>
                      </a:r>
                      <a:endParaRPr lang="es-ES" sz="1100" b="0" i="0" u="none" strike="noStrike" dirty="0">
                        <a:solidFill>
                          <a:srgbClr val="000000"/>
                        </a:solidFill>
                        <a:effectLst/>
                        <a:latin typeface="Calibri" panose="020F0502020204030204" pitchFamily="34" charset="0"/>
                      </a:endParaRPr>
                    </a:p>
                  </a:txBody>
                  <a:tcPr marL="9525" marR="9525" marT="9525" marB="0"/>
                </a:tc>
                <a:tc hMerge="1">
                  <a:txBody>
                    <a:bodyPr/>
                    <a:lstStyle/>
                    <a:p>
                      <a:pPr algn="l" fontAlgn="b"/>
                      <a:r>
                        <a:rPr lang="es-ES" sz="1100" u="none" strike="noStrike" dirty="0">
                          <a:effectLst/>
                        </a:rPr>
                        <a:t>Clasificación de pruebas</a:t>
                      </a:r>
                      <a:endParaRPr lang="es-ES"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b"/>
                      <a:r>
                        <a:rPr lang="es-ES" sz="1100" u="none" strike="noStrike" dirty="0">
                          <a:effectLst/>
                        </a:rPr>
                        <a:t>White box</a:t>
                      </a:r>
                      <a:endParaRPr lang="es-ES" sz="1100" b="0" i="0" u="none" strike="noStrike" dirty="0">
                        <a:solidFill>
                          <a:srgbClr val="000000"/>
                        </a:solidFill>
                        <a:effectLst/>
                        <a:latin typeface="Calibri" panose="020F0502020204030204" pitchFamily="34" charset="0"/>
                      </a:endParaRPr>
                    </a:p>
                  </a:txBody>
                  <a:tcPr marL="9525" marR="9525" marT="9525" marB="0"/>
                </a:tc>
                <a:tc>
                  <a:txBody>
                    <a:bodyPr/>
                    <a:lstStyle/>
                    <a:p>
                      <a:pPr algn="l" fontAlgn="b"/>
                      <a:r>
                        <a:rPr lang="es-ES" sz="1100" u="none" strike="noStrike" dirty="0">
                          <a:effectLst/>
                        </a:rPr>
                        <a:t>Black box</a:t>
                      </a:r>
                      <a:endParaRPr lang="es-ES" sz="11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383693064"/>
                  </a:ext>
                </a:extLst>
              </a:tr>
              <a:tr h="190500">
                <a:tc>
                  <a:txBody>
                    <a:bodyPr/>
                    <a:lstStyle/>
                    <a:p>
                      <a:pPr algn="r" fontAlgn="b"/>
                      <a:r>
                        <a:rPr lang="es-ES" sz="1100" u="none" strike="noStrike">
                          <a:effectLst/>
                        </a:rPr>
                        <a:t>1.1</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Pruebas de corrección de salida</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u="none" strike="noStrike">
                          <a:effectLst/>
                        </a:rPr>
                        <a:t>x</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7605811"/>
                  </a:ext>
                </a:extLst>
              </a:tr>
              <a:tr h="190500">
                <a:tc>
                  <a:txBody>
                    <a:bodyPr/>
                    <a:lstStyle/>
                    <a:p>
                      <a:pPr algn="r" fontAlgn="b"/>
                      <a:r>
                        <a:rPr lang="es-ES" sz="1100" u="none" strike="noStrike">
                          <a:effectLst/>
                        </a:rPr>
                        <a:t>1.2</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Pruebas de documentación</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u="none" strike="noStrike">
                          <a:effectLst/>
                        </a:rPr>
                        <a:t>x</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5985085"/>
                  </a:ext>
                </a:extLst>
              </a:tr>
              <a:tr h="190500">
                <a:tc>
                  <a:txBody>
                    <a:bodyPr/>
                    <a:lstStyle/>
                    <a:p>
                      <a:pPr algn="r" fontAlgn="b"/>
                      <a:r>
                        <a:rPr lang="es-ES" sz="1100" u="none" strike="noStrike">
                          <a:effectLst/>
                        </a:rPr>
                        <a:t>1.3</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Pruebas de disponibilidad (tiempo de reacción)</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u="none" strike="noStrike">
                          <a:effectLst/>
                        </a:rPr>
                        <a:t>x</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64307372"/>
                  </a:ext>
                </a:extLst>
              </a:tr>
              <a:tr h="190500">
                <a:tc>
                  <a:txBody>
                    <a:bodyPr/>
                    <a:lstStyle/>
                    <a:p>
                      <a:pPr algn="r" fontAlgn="b"/>
                      <a:r>
                        <a:rPr lang="es-ES" sz="1100" u="none" strike="noStrike">
                          <a:effectLst/>
                        </a:rPr>
                        <a:t>1.4</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Pruebas de corrección de procesamiento de datos y cálculos</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u="none" strike="noStrike" dirty="0">
                          <a:effectLst/>
                        </a:rPr>
                        <a:t>x</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2905595"/>
                  </a:ext>
                </a:extLst>
              </a:tr>
              <a:tr h="190500">
                <a:tc>
                  <a:txBody>
                    <a:bodyPr/>
                    <a:lstStyle/>
                    <a:p>
                      <a:pPr algn="r" fontAlgn="b"/>
                      <a:r>
                        <a:rPr lang="es-ES" sz="1100" u="none" strike="noStrike">
                          <a:effectLst/>
                        </a:rPr>
                        <a:t>1.5</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Pruebas de calificación de software</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u="none" strike="noStrike" dirty="0">
                          <a:effectLst/>
                        </a:rPr>
                        <a:t>x</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6376462"/>
                  </a:ext>
                </a:extLst>
              </a:tr>
              <a:tr h="190500">
                <a:tc>
                  <a:txBody>
                    <a:bodyPr/>
                    <a:lstStyle/>
                    <a:p>
                      <a:pPr algn="r" fontAlgn="b"/>
                      <a:r>
                        <a:rPr lang="es-ES" sz="1100" u="none" strike="noStrike">
                          <a:effectLst/>
                        </a:rPr>
                        <a:t>2</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Pruebas de confiabilidad</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u="none" strike="noStrike">
                          <a:effectLst/>
                        </a:rPr>
                        <a:t>x</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76803658"/>
                  </a:ext>
                </a:extLst>
              </a:tr>
              <a:tr h="190500">
                <a:tc>
                  <a:txBody>
                    <a:bodyPr/>
                    <a:lstStyle/>
                    <a:p>
                      <a:pPr algn="r" fontAlgn="b"/>
                      <a:r>
                        <a:rPr lang="es-ES" sz="1100" u="none" strike="noStrike">
                          <a:effectLst/>
                        </a:rPr>
                        <a:t>3</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Pruebas de estrés (pruebas de carga y pruebas de durabilidad)</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u="none" strike="noStrike">
                          <a:effectLst/>
                        </a:rPr>
                        <a:t>x</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1642344"/>
                  </a:ext>
                </a:extLst>
              </a:tr>
              <a:tr h="190500">
                <a:tc>
                  <a:txBody>
                    <a:bodyPr/>
                    <a:lstStyle/>
                    <a:p>
                      <a:pPr algn="r" fontAlgn="b"/>
                      <a:r>
                        <a:rPr lang="es-ES" sz="1100" u="none" strike="noStrike">
                          <a:effectLst/>
                        </a:rPr>
                        <a:t>4</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Pruebas de seguridad del sistema de software</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u="none" strike="noStrike">
                          <a:effectLst/>
                        </a:rPr>
                        <a:t>x</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5541352"/>
                  </a:ext>
                </a:extLst>
              </a:tr>
              <a:tr h="190500">
                <a:tc>
                  <a:txBody>
                    <a:bodyPr/>
                    <a:lstStyle/>
                    <a:p>
                      <a:pPr algn="r" fontAlgn="b"/>
                      <a:r>
                        <a:rPr lang="es-ES" sz="1100" u="none" strike="noStrike">
                          <a:effectLst/>
                        </a:rPr>
                        <a:t>5.1</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Pruebas de usabilidad de entrenamiento</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u="none" strike="noStrike">
                          <a:effectLst/>
                        </a:rPr>
                        <a:t>x</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97550666"/>
                  </a:ext>
                </a:extLst>
              </a:tr>
              <a:tr h="190500">
                <a:tc>
                  <a:txBody>
                    <a:bodyPr/>
                    <a:lstStyle/>
                    <a:p>
                      <a:pPr algn="r" fontAlgn="b"/>
                      <a:r>
                        <a:rPr lang="es-ES" sz="1100" u="none" strike="noStrike">
                          <a:effectLst/>
                        </a:rPr>
                        <a:t>5.2</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Pruebas de usabilidad operativa</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u="none" strike="noStrike">
                          <a:effectLst/>
                        </a:rPr>
                        <a:t>x</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498560"/>
                  </a:ext>
                </a:extLst>
              </a:tr>
              <a:tr h="190500">
                <a:tc>
                  <a:txBody>
                    <a:bodyPr/>
                    <a:lstStyle/>
                    <a:p>
                      <a:pPr algn="r" fontAlgn="b"/>
                      <a:r>
                        <a:rPr lang="es-ES" sz="1100" u="none" strike="noStrike">
                          <a:effectLst/>
                        </a:rPr>
                        <a:t>6</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Pruebas de mantenibilidad</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u="none" strike="noStrike" dirty="0">
                          <a:effectLst/>
                        </a:rPr>
                        <a:t>x</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2344395"/>
                  </a:ext>
                </a:extLst>
              </a:tr>
              <a:tr h="190500">
                <a:tc>
                  <a:txBody>
                    <a:bodyPr/>
                    <a:lstStyle/>
                    <a:p>
                      <a:pPr algn="r" fontAlgn="b"/>
                      <a:r>
                        <a:rPr lang="es-ES" sz="1100" u="none" strike="noStrike">
                          <a:effectLst/>
                        </a:rPr>
                        <a:t>7</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Pruebas de flexibilidad</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u="none" strike="noStrike">
                          <a:effectLst/>
                        </a:rPr>
                        <a:t>x</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5681431"/>
                  </a:ext>
                </a:extLst>
              </a:tr>
              <a:tr h="190500">
                <a:tc>
                  <a:txBody>
                    <a:bodyPr/>
                    <a:lstStyle/>
                    <a:p>
                      <a:pPr algn="r" fontAlgn="b"/>
                      <a:r>
                        <a:rPr lang="es-ES" sz="1100" u="none" strike="noStrike">
                          <a:effectLst/>
                        </a:rPr>
                        <a:t>8</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Pruebas de testabilidad</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u="none" strike="noStrike">
                          <a:effectLst/>
                        </a:rPr>
                        <a:t>x</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3657013"/>
                  </a:ext>
                </a:extLst>
              </a:tr>
              <a:tr h="190500">
                <a:tc>
                  <a:txBody>
                    <a:bodyPr/>
                    <a:lstStyle/>
                    <a:p>
                      <a:pPr algn="r" fontAlgn="b"/>
                      <a:r>
                        <a:rPr lang="es-ES" sz="1100" u="none" strike="noStrike">
                          <a:effectLst/>
                        </a:rPr>
                        <a:t>9</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Pruebas de portabilidad</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u="none" strike="noStrike">
                          <a:effectLst/>
                        </a:rPr>
                        <a:t>x</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1587737"/>
                  </a:ext>
                </a:extLst>
              </a:tr>
              <a:tr h="190500">
                <a:tc>
                  <a:txBody>
                    <a:bodyPr/>
                    <a:lstStyle/>
                    <a:p>
                      <a:pPr algn="r" fontAlgn="b"/>
                      <a:r>
                        <a:rPr lang="es-ES" sz="1100" u="none" strike="noStrike">
                          <a:effectLst/>
                        </a:rPr>
                        <a:t>10</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Pruebas de reutilización</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u="none" strike="noStrike" dirty="0">
                          <a:effectLst/>
                        </a:rPr>
                        <a:t>x</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E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9491523"/>
                  </a:ext>
                </a:extLst>
              </a:tr>
              <a:tr h="190500">
                <a:tc>
                  <a:txBody>
                    <a:bodyPr/>
                    <a:lstStyle/>
                    <a:p>
                      <a:pPr algn="r" fontAlgn="b"/>
                      <a:r>
                        <a:rPr lang="es-ES" sz="1100" u="none" strike="noStrike">
                          <a:effectLst/>
                        </a:rPr>
                        <a:t>11.1</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Pruebas de interoperabilidad de software</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u="none" strike="noStrike" dirty="0">
                          <a:effectLst/>
                        </a:rPr>
                        <a:t>x</a:t>
                      </a:r>
                      <a:endParaRPr lang="es-E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9925790"/>
                  </a:ext>
                </a:extLst>
              </a:tr>
              <a:tr h="190500">
                <a:tc>
                  <a:txBody>
                    <a:bodyPr/>
                    <a:lstStyle/>
                    <a:p>
                      <a:pPr algn="r" fontAlgn="b"/>
                      <a:r>
                        <a:rPr lang="es-ES" sz="1100" u="none" strike="noStrike">
                          <a:effectLst/>
                        </a:rPr>
                        <a:t>11.2</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Pruebas de interoperabilidad de equipos</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u="none" strike="noStrike" dirty="0">
                          <a:effectLst/>
                        </a:rPr>
                        <a:t>x</a:t>
                      </a:r>
                      <a:endParaRPr lang="es-E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2800658"/>
                  </a:ext>
                </a:extLst>
              </a:tr>
            </a:tbl>
          </a:graphicData>
        </a:graphic>
      </p:graphicFrame>
    </p:spTree>
    <p:extLst>
      <p:ext uri="{BB962C8B-B14F-4D97-AF65-F5344CB8AC3E}">
        <p14:creationId xmlns:p14="http://schemas.microsoft.com/office/powerpoint/2010/main" val="2956682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7B83D9E4-284F-4152-968E-FDB940F155BD}"/>
              </a:ext>
            </a:extLst>
          </p:cNvPr>
          <p:cNvSpPr>
            <a:spLocks noGrp="1"/>
          </p:cNvSpPr>
          <p:nvPr>
            <p:ph idx="1"/>
          </p:nvPr>
        </p:nvSpPr>
        <p:spPr/>
        <p:txBody>
          <a:bodyPr/>
          <a:lstStyle/>
          <a:p>
            <a:pPr marL="0" indent="0">
              <a:buNone/>
            </a:pPr>
            <a:r>
              <a:rPr lang="es-ES" dirty="0"/>
              <a:t>Un caso de prueba es un conjunto documentado de las entradas de datos y las condiciones operativas necesarias para ejecutar un elemento de prueba junto con los resultados esperados de la ejecución. Se espera que el probador ejecute el programa para el elemento de prueba de acuerdo con la documentación del caso de prueba y luego compare los resultados reales con los resultados esperados anotados en los documentos. Si los resultados obtenidos concuerdan completamente con los resultados esperados, no existe ningún error o al menos no se ha identificado. Cuando algunos o todos los resultados no concuerdan con los resultados esperados, se identifica un error potencial. </a:t>
            </a:r>
          </a:p>
          <a:p>
            <a:pPr marL="0" indent="0">
              <a:buNone/>
            </a:pPr>
            <a:r>
              <a:rPr lang="es-ES" dirty="0"/>
              <a:t>La aplicación del caso de prueba producirá uno o más de los siguientes tipos de resultados esperados:</a:t>
            </a:r>
          </a:p>
          <a:p>
            <a:pPr lvl="1"/>
            <a:r>
              <a:rPr lang="es-ES" dirty="0"/>
              <a:t>Numérico</a:t>
            </a:r>
          </a:p>
          <a:p>
            <a:pPr lvl="1"/>
            <a:r>
              <a:rPr lang="es-ES" dirty="0"/>
              <a:t>Alfabético (nombre, dirección, etc.)</a:t>
            </a:r>
          </a:p>
          <a:p>
            <a:pPr lvl="1"/>
            <a:r>
              <a:rPr lang="es-ES" dirty="0"/>
              <a:t>Mensaje de error. Salida estándar que informa al usuario sobre datos faltantes, datos erróneos, condiciones no cumplidas, etc.</a:t>
            </a:r>
          </a:p>
          <a:p>
            <a:pPr marL="0" indent="0">
              <a:buNone/>
            </a:pPr>
            <a:r>
              <a:rPr lang="es-ES" dirty="0"/>
              <a:t>Con software y firmware en tiempo real, los resultados esperados pueden ser de uno o más de los siguientes tipos:</a:t>
            </a:r>
          </a:p>
          <a:p>
            <a:pPr lvl="1"/>
            <a:r>
              <a:rPr lang="es-ES" dirty="0"/>
              <a:t>Mensajes numéricos y / o alfabéticos que se muestran en una pantalla de monitor o en la pantalla del equipo.</a:t>
            </a:r>
          </a:p>
          <a:p>
            <a:pPr lvl="1"/>
            <a:r>
              <a:rPr lang="es-ES" dirty="0"/>
              <a:t>Activación de equipos o inicio de una operación definida.</a:t>
            </a:r>
          </a:p>
          <a:p>
            <a:pPr lvl="1"/>
            <a:r>
              <a:rPr lang="es-ES" dirty="0"/>
              <a:t>Activación de una operación, una sirena, luces de advertencia y similares como reacción a las condiciones de amenaza identificadas.</a:t>
            </a:r>
          </a:p>
          <a:p>
            <a:pPr lvl="1"/>
            <a:r>
              <a:rPr lang="es-ES" dirty="0"/>
              <a:t>Mensaje de error. Salida estándar para informar al operador sobre datos faltantes, datos erróneos, etc.</a:t>
            </a:r>
          </a:p>
        </p:txBody>
      </p:sp>
      <p:sp>
        <p:nvSpPr>
          <p:cNvPr id="3" name="Título 2">
            <a:extLst>
              <a:ext uri="{FF2B5EF4-FFF2-40B4-BE49-F238E27FC236}">
                <a16:creationId xmlns:a16="http://schemas.microsoft.com/office/drawing/2014/main" id="{33CE4992-9FD1-4C57-8614-9F75B19684DA}"/>
              </a:ext>
            </a:extLst>
          </p:cNvPr>
          <p:cNvSpPr>
            <a:spLocks noGrp="1"/>
          </p:cNvSpPr>
          <p:nvPr>
            <p:ph type="title"/>
          </p:nvPr>
        </p:nvSpPr>
        <p:spPr/>
        <p:txBody>
          <a:bodyPr/>
          <a:lstStyle/>
          <a:p>
            <a:r>
              <a:rPr lang="es-ES" dirty="0"/>
              <a:t>Diseño de casos de pruebas</a:t>
            </a:r>
          </a:p>
        </p:txBody>
      </p:sp>
      <p:sp>
        <p:nvSpPr>
          <p:cNvPr id="4" name="Marcador de número de diapositiva 3">
            <a:extLst>
              <a:ext uri="{FF2B5EF4-FFF2-40B4-BE49-F238E27FC236}">
                <a16:creationId xmlns:a16="http://schemas.microsoft.com/office/drawing/2014/main" id="{08C3A08C-6046-42FF-99A4-B431D8AA0945}"/>
              </a:ext>
            </a:extLst>
          </p:cNvPr>
          <p:cNvSpPr>
            <a:spLocks noGrp="1"/>
          </p:cNvSpPr>
          <p:nvPr>
            <p:ph type="sldNum" sz="quarter" idx="14"/>
          </p:nvPr>
        </p:nvSpPr>
        <p:spPr/>
        <p:txBody>
          <a:bodyPr/>
          <a:lstStyle/>
          <a:p>
            <a:pPr rtl="0"/>
            <a:fld id="{058DB212-BFA2-403F-85EF-DFD3FF6D973A}" type="slidenum">
              <a:rPr lang="es-ES" noProof="0" smtClean="0"/>
              <a:pPr rtl="0"/>
              <a:t>25</a:t>
            </a:fld>
            <a:endParaRPr lang="es-ES" noProof="0" dirty="0"/>
          </a:p>
        </p:txBody>
      </p:sp>
    </p:spTree>
    <p:extLst>
      <p:ext uri="{BB962C8B-B14F-4D97-AF65-F5344CB8AC3E}">
        <p14:creationId xmlns:p14="http://schemas.microsoft.com/office/powerpoint/2010/main" val="2137165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318D1C19-7A05-4874-BED8-14E425E602BD}"/>
              </a:ext>
            </a:extLst>
          </p:cNvPr>
          <p:cNvSpPr>
            <a:spLocks noGrp="1"/>
          </p:cNvSpPr>
          <p:nvPr>
            <p:ph idx="1"/>
          </p:nvPr>
        </p:nvSpPr>
        <p:spPr/>
        <p:txBody>
          <a:bodyPr/>
          <a:lstStyle/>
          <a:p>
            <a:pPr marL="0" indent="0">
              <a:buNone/>
            </a:pPr>
            <a:r>
              <a:rPr lang="es-ES" sz="2400" dirty="0"/>
              <a:t>La prueba de regresión se lleva a cabo después de que se hayan corregido los defectos descubiertos por pruebas anteriores. En esta prueba, solo se prueban los defectos registrados en el informe de defectos. La prueba anterior no se repite en su totalidad.</a:t>
            </a:r>
          </a:p>
        </p:txBody>
      </p:sp>
      <p:sp>
        <p:nvSpPr>
          <p:cNvPr id="3" name="Título 2">
            <a:extLst>
              <a:ext uri="{FF2B5EF4-FFF2-40B4-BE49-F238E27FC236}">
                <a16:creationId xmlns:a16="http://schemas.microsoft.com/office/drawing/2014/main" id="{4B377837-B371-4662-96E7-FA759712E6DD}"/>
              </a:ext>
            </a:extLst>
          </p:cNvPr>
          <p:cNvSpPr>
            <a:spLocks noGrp="1"/>
          </p:cNvSpPr>
          <p:nvPr>
            <p:ph type="title"/>
          </p:nvPr>
        </p:nvSpPr>
        <p:spPr/>
        <p:txBody>
          <a:bodyPr/>
          <a:lstStyle/>
          <a:p>
            <a:r>
              <a:rPr lang="es-ES" dirty="0"/>
              <a:t>Pruebas de regresión</a:t>
            </a:r>
          </a:p>
        </p:txBody>
      </p:sp>
      <p:sp>
        <p:nvSpPr>
          <p:cNvPr id="4" name="Marcador de número de diapositiva 3">
            <a:extLst>
              <a:ext uri="{FF2B5EF4-FFF2-40B4-BE49-F238E27FC236}">
                <a16:creationId xmlns:a16="http://schemas.microsoft.com/office/drawing/2014/main" id="{1E44BB98-7B36-4F8D-8AEF-BD34202918B0}"/>
              </a:ext>
            </a:extLst>
          </p:cNvPr>
          <p:cNvSpPr>
            <a:spLocks noGrp="1"/>
          </p:cNvSpPr>
          <p:nvPr>
            <p:ph type="sldNum" sz="quarter" idx="14"/>
          </p:nvPr>
        </p:nvSpPr>
        <p:spPr/>
        <p:txBody>
          <a:bodyPr/>
          <a:lstStyle/>
          <a:p>
            <a:pPr rtl="0"/>
            <a:fld id="{058DB212-BFA2-403F-85EF-DFD3FF6D973A}" type="slidenum">
              <a:rPr lang="es-ES" noProof="0" smtClean="0"/>
              <a:pPr rtl="0"/>
              <a:t>26</a:t>
            </a:fld>
            <a:endParaRPr lang="es-ES" noProof="0" dirty="0"/>
          </a:p>
        </p:txBody>
      </p:sp>
    </p:spTree>
    <p:extLst>
      <p:ext uri="{BB962C8B-B14F-4D97-AF65-F5344CB8AC3E}">
        <p14:creationId xmlns:p14="http://schemas.microsoft.com/office/powerpoint/2010/main" val="370443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714F8FD8-E877-4AEF-A8CA-8980B7CB6095}"/>
              </a:ext>
            </a:extLst>
          </p:cNvPr>
          <p:cNvSpPr>
            <a:spLocks noGrp="1"/>
          </p:cNvSpPr>
          <p:nvPr>
            <p:ph idx="1"/>
          </p:nvPr>
        </p:nvSpPr>
        <p:spPr/>
        <p:txBody>
          <a:bodyPr/>
          <a:lstStyle/>
          <a:p>
            <a:pPr marL="0" indent="0">
              <a:buNone/>
            </a:pPr>
            <a:r>
              <a:rPr lang="es-ES" sz="2400" dirty="0"/>
              <a:t>Las pruebas de rendimiento evalúan el rendimiento general del sistema. El rendimiento incluye tiempos de respuesta, generación de informes, tiempos de respuesta, etc. Las pruebas de rendimiento se llevan a cabo en el procesamiento de datos de gran volumen, procesamiento de transacciones y aplicaciones web. En este tipo de prueba, los datos de prueba son cruciales para una prueba exitosa. Los casos de prueba están diseñados para probar el rendimiento del sistema basándose únicamente en el diseño del software.</a:t>
            </a:r>
          </a:p>
        </p:txBody>
      </p:sp>
      <p:sp>
        <p:nvSpPr>
          <p:cNvPr id="3" name="Título 2">
            <a:extLst>
              <a:ext uri="{FF2B5EF4-FFF2-40B4-BE49-F238E27FC236}">
                <a16:creationId xmlns:a16="http://schemas.microsoft.com/office/drawing/2014/main" id="{ABF104E6-2D4F-4529-80C0-76ACD451E85C}"/>
              </a:ext>
            </a:extLst>
          </p:cNvPr>
          <p:cNvSpPr>
            <a:spLocks noGrp="1"/>
          </p:cNvSpPr>
          <p:nvPr>
            <p:ph type="title"/>
          </p:nvPr>
        </p:nvSpPr>
        <p:spPr/>
        <p:txBody>
          <a:bodyPr/>
          <a:lstStyle/>
          <a:p>
            <a:r>
              <a:rPr lang="es-ES" dirty="0"/>
              <a:t>Pruebas de rendimiento</a:t>
            </a:r>
          </a:p>
        </p:txBody>
      </p:sp>
      <p:sp>
        <p:nvSpPr>
          <p:cNvPr id="4" name="Marcador de número de diapositiva 3">
            <a:extLst>
              <a:ext uri="{FF2B5EF4-FFF2-40B4-BE49-F238E27FC236}">
                <a16:creationId xmlns:a16="http://schemas.microsoft.com/office/drawing/2014/main" id="{90A0BD8F-3CB0-46E4-9851-6ACD2008BF3D}"/>
              </a:ext>
            </a:extLst>
          </p:cNvPr>
          <p:cNvSpPr>
            <a:spLocks noGrp="1"/>
          </p:cNvSpPr>
          <p:nvPr>
            <p:ph type="sldNum" sz="quarter" idx="14"/>
          </p:nvPr>
        </p:nvSpPr>
        <p:spPr/>
        <p:txBody>
          <a:bodyPr/>
          <a:lstStyle/>
          <a:p>
            <a:pPr rtl="0"/>
            <a:fld id="{058DB212-BFA2-403F-85EF-DFD3FF6D973A}" type="slidenum">
              <a:rPr lang="es-ES" noProof="0" smtClean="0"/>
              <a:pPr rtl="0"/>
              <a:t>27</a:t>
            </a:fld>
            <a:endParaRPr lang="es-ES" noProof="0" dirty="0"/>
          </a:p>
        </p:txBody>
      </p:sp>
    </p:spTree>
    <p:extLst>
      <p:ext uri="{BB962C8B-B14F-4D97-AF65-F5344CB8AC3E}">
        <p14:creationId xmlns:p14="http://schemas.microsoft.com/office/powerpoint/2010/main" val="3764379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F37EC6E0-E50B-4019-AECD-797D69B4A5A0}"/>
              </a:ext>
            </a:extLst>
          </p:cNvPr>
          <p:cNvSpPr>
            <a:spLocks noGrp="1"/>
          </p:cNvSpPr>
          <p:nvPr>
            <p:ph idx="1"/>
          </p:nvPr>
        </p:nvSpPr>
        <p:spPr/>
        <p:txBody>
          <a:bodyPr/>
          <a:lstStyle/>
          <a:p>
            <a:pPr marL="0" indent="0">
              <a:buNone/>
            </a:pPr>
            <a:r>
              <a:rPr lang="es-ES" sz="2000" dirty="0"/>
              <a:t>Las pruebas de estrés hacen hincapié en el software al hacer que los recursos esperados no estén disponibles, lo que genera situaciones de punto muerto, no libera recursos, desconecta la red, etc., para garantizar que las rutinas estén integradas en el software para manejar dicho estrés. Las pruebas de estrés evalúan la respuesta del software a eventos como el reinicio de la máquina, la desconexión de Internet, los tiempos de espera del servidor, etc.</a:t>
            </a:r>
          </a:p>
          <a:p>
            <a:pPr marL="0" indent="0">
              <a:buNone/>
            </a:pPr>
            <a:r>
              <a:rPr lang="es-ES" sz="2000" dirty="0"/>
              <a:t>En las aplicaciones web, este tipo de prueba se vuelve muy importante, ya que el usuario sentado frente a su sistema en una ubicación remota del sitio web no tiene idea de lo que está sucediendo cuando no se recibe una respuesta esperada. Esta prueba ayuda a localizar cualquier deficiencia en el software que no permita una transición sin problemas desde una condición de error causada por la falta de disponibilidad de los recursos esperados.</a:t>
            </a:r>
          </a:p>
          <a:p>
            <a:pPr marL="0" indent="0">
              <a:buNone/>
            </a:pPr>
            <a:r>
              <a:rPr lang="es-ES" sz="2000" dirty="0"/>
              <a:t>Las pruebas de estrés generalmente se realizan manualmente e implican desconectar los recursos en medio de la ejecución de los casos de prueba. Normalmente se lleva a cabo utilizando un conjunto de pautas organizativas y casos de prueba específicos de productos. El Apéndice E ofrece este conjunto de pautas para realizar pruebas de estrés.</a:t>
            </a:r>
          </a:p>
        </p:txBody>
      </p:sp>
      <p:sp>
        <p:nvSpPr>
          <p:cNvPr id="3" name="Título 2">
            <a:extLst>
              <a:ext uri="{FF2B5EF4-FFF2-40B4-BE49-F238E27FC236}">
                <a16:creationId xmlns:a16="http://schemas.microsoft.com/office/drawing/2014/main" id="{763A9E59-7E18-48A0-8A05-C3973CB452F0}"/>
              </a:ext>
            </a:extLst>
          </p:cNvPr>
          <p:cNvSpPr>
            <a:spLocks noGrp="1"/>
          </p:cNvSpPr>
          <p:nvPr>
            <p:ph type="title"/>
          </p:nvPr>
        </p:nvSpPr>
        <p:spPr/>
        <p:txBody>
          <a:bodyPr/>
          <a:lstStyle/>
          <a:p>
            <a:r>
              <a:rPr lang="es-ES" dirty="0"/>
              <a:t>Pruebas de stress</a:t>
            </a:r>
          </a:p>
        </p:txBody>
      </p:sp>
      <p:sp>
        <p:nvSpPr>
          <p:cNvPr id="4" name="Marcador de número de diapositiva 3">
            <a:extLst>
              <a:ext uri="{FF2B5EF4-FFF2-40B4-BE49-F238E27FC236}">
                <a16:creationId xmlns:a16="http://schemas.microsoft.com/office/drawing/2014/main" id="{CF16A1A7-16E3-4C49-8BFC-69438E7CA03D}"/>
              </a:ext>
            </a:extLst>
          </p:cNvPr>
          <p:cNvSpPr>
            <a:spLocks noGrp="1"/>
          </p:cNvSpPr>
          <p:nvPr>
            <p:ph type="sldNum" sz="quarter" idx="14"/>
          </p:nvPr>
        </p:nvSpPr>
        <p:spPr/>
        <p:txBody>
          <a:bodyPr/>
          <a:lstStyle/>
          <a:p>
            <a:pPr rtl="0"/>
            <a:fld id="{058DB212-BFA2-403F-85EF-DFD3FF6D973A}" type="slidenum">
              <a:rPr lang="es-ES" noProof="0" smtClean="0"/>
              <a:pPr rtl="0"/>
              <a:t>28</a:t>
            </a:fld>
            <a:endParaRPr lang="es-ES" noProof="0" dirty="0"/>
          </a:p>
        </p:txBody>
      </p:sp>
    </p:spTree>
    <p:extLst>
      <p:ext uri="{BB962C8B-B14F-4D97-AF65-F5344CB8AC3E}">
        <p14:creationId xmlns:p14="http://schemas.microsoft.com/office/powerpoint/2010/main" val="2334306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ED185F8-B27E-4DF3-B2EA-97291CCA5D0A}"/>
              </a:ext>
            </a:extLst>
          </p:cNvPr>
          <p:cNvSpPr>
            <a:spLocks noGrp="1"/>
          </p:cNvSpPr>
          <p:nvPr>
            <p:ph idx="1"/>
          </p:nvPr>
        </p:nvSpPr>
        <p:spPr/>
        <p:txBody>
          <a:bodyPr/>
          <a:lstStyle/>
          <a:p>
            <a:pPr marL="0" indent="0">
              <a:buNone/>
            </a:pPr>
            <a:r>
              <a:rPr lang="es-ES" sz="2400" dirty="0"/>
              <a:t>La prueba alfa se lleva a cabo una vez que el producto está listo para su lanzamiento. Los posibles usuarios reales del producto de software realizan las pruebas en las instalaciones donde se desarrolló el software.</a:t>
            </a:r>
          </a:p>
          <a:p>
            <a:pPr marL="0" indent="0">
              <a:buNone/>
            </a:pPr>
            <a:r>
              <a:rPr lang="es-ES" sz="2400" dirty="0"/>
              <a:t>Las pruebas beta también se llevan a cabo una vez que el producto está listo para su lanzamiento. Al igual que las pruebas alfa, los posibles usuarios reales del producto de software realizan las pruebas, pero en sus respectivas ubicaciones, fuera de la organización que desarrolló el producto de software.</a:t>
            </a:r>
          </a:p>
        </p:txBody>
      </p:sp>
      <p:sp>
        <p:nvSpPr>
          <p:cNvPr id="3" name="Título 2">
            <a:extLst>
              <a:ext uri="{FF2B5EF4-FFF2-40B4-BE49-F238E27FC236}">
                <a16:creationId xmlns:a16="http://schemas.microsoft.com/office/drawing/2014/main" id="{6490FA84-D731-40B0-B149-2A3D0DADB0F4}"/>
              </a:ext>
            </a:extLst>
          </p:cNvPr>
          <p:cNvSpPr>
            <a:spLocks noGrp="1"/>
          </p:cNvSpPr>
          <p:nvPr>
            <p:ph type="title"/>
          </p:nvPr>
        </p:nvSpPr>
        <p:spPr/>
        <p:txBody>
          <a:bodyPr/>
          <a:lstStyle/>
          <a:p>
            <a:r>
              <a:rPr lang="es-ES" dirty="0"/>
              <a:t>Pruebas Alpha y Beta</a:t>
            </a:r>
          </a:p>
        </p:txBody>
      </p:sp>
      <p:sp>
        <p:nvSpPr>
          <p:cNvPr id="4" name="Marcador de número de diapositiva 3">
            <a:extLst>
              <a:ext uri="{FF2B5EF4-FFF2-40B4-BE49-F238E27FC236}">
                <a16:creationId xmlns:a16="http://schemas.microsoft.com/office/drawing/2014/main" id="{B9BE05BE-EBCC-478A-A0D2-BB430CF45242}"/>
              </a:ext>
            </a:extLst>
          </p:cNvPr>
          <p:cNvSpPr>
            <a:spLocks noGrp="1"/>
          </p:cNvSpPr>
          <p:nvPr>
            <p:ph type="sldNum" sz="quarter" idx="14"/>
          </p:nvPr>
        </p:nvSpPr>
        <p:spPr/>
        <p:txBody>
          <a:bodyPr/>
          <a:lstStyle/>
          <a:p>
            <a:pPr rtl="0"/>
            <a:fld id="{058DB212-BFA2-403F-85EF-DFD3FF6D973A}" type="slidenum">
              <a:rPr lang="es-ES" noProof="0" smtClean="0"/>
              <a:pPr rtl="0"/>
              <a:t>29</a:t>
            </a:fld>
            <a:endParaRPr lang="es-ES" noProof="0" dirty="0"/>
          </a:p>
        </p:txBody>
      </p:sp>
    </p:spTree>
    <p:extLst>
      <p:ext uri="{BB962C8B-B14F-4D97-AF65-F5344CB8AC3E}">
        <p14:creationId xmlns:p14="http://schemas.microsoft.com/office/powerpoint/2010/main" val="160076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B2B967A-381C-4215-8128-D34C530C20E0}"/>
              </a:ext>
            </a:extLst>
          </p:cNvPr>
          <p:cNvSpPr>
            <a:spLocks noGrp="1"/>
          </p:cNvSpPr>
          <p:nvPr>
            <p:ph idx="1"/>
          </p:nvPr>
        </p:nvSpPr>
        <p:spPr/>
        <p:txBody>
          <a:bodyPr/>
          <a:lstStyle/>
          <a:p>
            <a:pPr marL="0" indent="0">
              <a:buNone/>
            </a:pPr>
            <a:r>
              <a:rPr lang="es-ES" sz="2000" dirty="0"/>
              <a:t>OWASP (acrónimo de Open Web </a:t>
            </a:r>
            <a:r>
              <a:rPr lang="es-ES" sz="2000" dirty="0" err="1"/>
              <a:t>Application</a:t>
            </a:r>
            <a:r>
              <a:rPr lang="es-ES" sz="2000" dirty="0"/>
              <a:t> Security Project, en inglés ‘Proyecto abierto de seguridad de aplicaciones web’) es un proyecto de código abierto dedicado a determinar y combatir las causas que hacen que el software sea inseguro. La Fundación OWASP es un organismo sin ánimo de lucro que apoya y gestiona los proyectos e infraestructura de OWASP. La comunidad OWASP está formada por empresas, organizaciones educativas y particulares de todo mundo. Juntos constituyen una comunidad de seguridad informática que trabaja para crear artículos, metodologías, documentación, herramientas y tecnologías que se liberan y pueden ser usadas gratuitamente por cualquiera.</a:t>
            </a:r>
          </a:p>
          <a:p>
            <a:pPr marL="0" indent="0">
              <a:buNone/>
            </a:pPr>
            <a:r>
              <a:rPr lang="es-ES" sz="2000" dirty="0"/>
              <a:t>ASVS (</a:t>
            </a:r>
            <a:r>
              <a:rPr lang="es-ES" sz="2000" dirty="0" err="1"/>
              <a:t>Application</a:t>
            </a:r>
            <a:r>
              <a:rPr lang="es-ES" sz="2000" dirty="0"/>
              <a:t> Security </a:t>
            </a:r>
            <a:r>
              <a:rPr lang="es-ES" sz="2000" dirty="0" err="1"/>
              <a:t>Verification</a:t>
            </a:r>
            <a:r>
              <a:rPr lang="es-ES" sz="2000" dirty="0"/>
              <a:t> Standard) es la culminación de un esfuerzo comunitario y de retroalimentación por parte de la industria. En la que se estudia las experiencias de casos de uso del mundo real relacionados con la adopción de ASVS. Esto ayuda a los recién llegados al estándar planificar la adopción de la ASVS, mientras que ayuda a las empresas existentes aprendiendo de la experiencia de otros.</a:t>
            </a:r>
          </a:p>
          <a:p>
            <a:pPr marL="0" indent="0">
              <a:buNone/>
            </a:pPr>
            <a:r>
              <a:rPr lang="es-ES" sz="2000" dirty="0"/>
              <a:t>El Análisis de riesgo es siempre subjetivo hasta cierto punto, el cual crea un reto al tratar de generalizar un estándar para todo tipo de aplicaciones.</a:t>
            </a:r>
          </a:p>
        </p:txBody>
      </p:sp>
      <p:sp>
        <p:nvSpPr>
          <p:cNvPr id="3" name="Título 2">
            <a:extLst>
              <a:ext uri="{FF2B5EF4-FFF2-40B4-BE49-F238E27FC236}">
                <a16:creationId xmlns:a16="http://schemas.microsoft.com/office/drawing/2014/main" id="{3B28DD80-A119-4B67-86B9-41693A685F66}"/>
              </a:ext>
            </a:extLst>
          </p:cNvPr>
          <p:cNvSpPr>
            <a:spLocks noGrp="1"/>
          </p:cNvSpPr>
          <p:nvPr>
            <p:ph type="title"/>
          </p:nvPr>
        </p:nvSpPr>
        <p:spPr/>
        <p:txBody>
          <a:bodyPr/>
          <a:lstStyle/>
          <a:p>
            <a:r>
              <a:rPr lang="es-ES" dirty="0"/>
              <a:t>OWASP</a:t>
            </a:r>
          </a:p>
        </p:txBody>
      </p:sp>
      <p:sp>
        <p:nvSpPr>
          <p:cNvPr id="4" name="Marcador de número de diapositiva 3">
            <a:extLst>
              <a:ext uri="{FF2B5EF4-FFF2-40B4-BE49-F238E27FC236}">
                <a16:creationId xmlns:a16="http://schemas.microsoft.com/office/drawing/2014/main" id="{DD5EA68C-57D3-4A61-AC5B-6365C431DCFF}"/>
              </a:ext>
            </a:extLst>
          </p:cNvPr>
          <p:cNvSpPr>
            <a:spLocks noGrp="1"/>
          </p:cNvSpPr>
          <p:nvPr>
            <p:ph type="sldNum" sz="quarter" idx="14"/>
          </p:nvPr>
        </p:nvSpPr>
        <p:spPr/>
        <p:txBody>
          <a:bodyPr/>
          <a:lstStyle/>
          <a:p>
            <a:pPr rtl="0"/>
            <a:fld id="{058DB212-BFA2-403F-85EF-DFD3FF6D973A}" type="slidenum">
              <a:rPr lang="es-ES" noProof="0" smtClean="0"/>
              <a:pPr rtl="0"/>
              <a:t>3</a:t>
            </a:fld>
            <a:endParaRPr lang="es-ES" noProof="0" dirty="0"/>
          </a:p>
        </p:txBody>
      </p:sp>
      <p:pic>
        <p:nvPicPr>
          <p:cNvPr id="1026" name="Picture 2" descr="Cómo afecta la nueva versión del Top Ten de OWASP el cumplimiento de PCI  DSS v3.2? - PCI HispanoPCI Hispano">
            <a:extLst>
              <a:ext uri="{FF2B5EF4-FFF2-40B4-BE49-F238E27FC236}">
                <a16:creationId xmlns:a16="http://schemas.microsoft.com/office/drawing/2014/main" id="{40F92D41-BAA1-4E11-B746-5A395BE91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9500" y="4793025"/>
            <a:ext cx="4762500" cy="170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33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09C8CAF-97DF-4086-B081-EAFD83FAC05C}"/>
              </a:ext>
            </a:extLst>
          </p:cNvPr>
          <p:cNvSpPr>
            <a:spLocks noGrp="1"/>
          </p:cNvSpPr>
          <p:nvPr>
            <p:ph type="ctrTitle"/>
          </p:nvPr>
        </p:nvSpPr>
        <p:spPr/>
        <p:txBody>
          <a:bodyPr rtlCol="0"/>
          <a:lstStyle/>
          <a:p>
            <a:pPr rtl="0"/>
            <a:r>
              <a:rPr lang="es-ES" dirty="0"/>
              <a:t>Gracias</a:t>
            </a:r>
          </a:p>
        </p:txBody>
      </p:sp>
      <p:sp>
        <p:nvSpPr>
          <p:cNvPr id="4" name="Marcador de texto 3">
            <a:extLst>
              <a:ext uri="{FF2B5EF4-FFF2-40B4-BE49-F238E27FC236}">
                <a16:creationId xmlns:a16="http://schemas.microsoft.com/office/drawing/2014/main" id="{72F23033-2528-4D88-8804-06C90619DF85}"/>
              </a:ext>
            </a:extLst>
          </p:cNvPr>
          <p:cNvSpPr>
            <a:spLocks noGrp="1"/>
          </p:cNvSpPr>
          <p:nvPr>
            <p:ph type="body" sz="quarter" idx="11"/>
          </p:nvPr>
        </p:nvSpPr>
        <p:spPr/>
        <p:txBody>
          <a:bodyPr rtlCol="0"/>
          <a:lstStyle/>
          <a:p>
            <a:pPr rtl="0"/>
            <a:r>
              <a:rPr lang="es-ES" noProof="1"/>
              <a:t>Ing. Byron Zepeda</a:t>
            </a:r>
          </a:p>
        </p:txBody>
      </p:sp>
      <p:pic>
        <p:nvPicPr>
          <p:cNvPr id="18" name="Gráfico 17" descr="Icono de sobre" title="Icono del correo electrónico del moderador">
            <a:extLst>
              <a:ext uri="{FF2B5EF4-FFF2-40B4-BE49-F238E27FC236}">
                <a16:creationId xmlns:a16="http://schemas.microsoft.com/office/drawing/2014/main" id="{6D49048B-2AA4-42B7-9454-4E76924BCC57}"/>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80097" y="5158124"/>
            <a:ext cx="218900" cy="218900"/>
          </a:xfrm>
          <a:prstGeom prst="rect">
            <a:avLst/>
          </a:prstGeom>
        </p:spPr>
      </p:pic>
      <p:sp>
        <p:nvSpPr>
          <p:cNvPr id="5" name="Marcador de texto 4">
            <a:extLst>
              <a:ext uri="{FF2B5EF4-FFF2-40B4-BE49-F238E27FC236}">
                <a16:creationId xmlns:a16="http://schemas.microsoft.com/office/drawing/2014/main" id="{136F567F-B255-41F7-B5B6-1BEB6722D476}"/>
              </a:ext>
            </a:extLst>
          </p:cNvPr>
          <p:cNvSpPr>
            <a:spLocks noGrp="1"/>
          </p:cNvSpPr>
          <p:nvPr>
            <p:ph type="body" sz="quarter" idx="12"/>
          </p:nvPr>
        </p:nvSpPr>
        <p:spPr/>
        <p:txBody>
          <a:bodyPr rtlCol="0"/>
          <a:lstStyle/>
          <a:p>
            <a:pPr rtl="0"/>
            <a:r>
              <a:rPr lang="es-ES" noProof="1"/>
              <a:t>Byron.zepeda.usac@gmail.com</a:t>
            </a:r>
          </a:p>
        </p:txBody>
      </p:sp>
      <p:cxnSp>
        <p:nvCxnSpPr>
          <p:cNvPr id="14" name="Conector recto 13">
            <a:extLst>
              <a:ext uri="{FF2B5EF4-FFF2-40B4-BE49-F238E27FC236}">
                <a16:creationId xmlns:a16="http://schemas.microsoft.com/office/drawing/2014/main" id="{61DCE69A-183E-4D92-928A-CEE76B9E5241}"/>
              </a:ext>
              <a:ext uri="{C183D7F6-B498-43B3-948B-1728B52AA6E4}">
                <adec:decorative xmlns:adec="http://schemas.microsoft.com/office/drawing/2017/decorative" val="1"/>
              </a:ext>
            </a:extLst>
          </p:cNvPr>
          <p:cNvCxnSpPr/>
          <p:nvPr/>
        </p:nvCxnSpPr>
        <p:spPr>
          <a:xfrm>
            <a:off x="7804352" y="1204506"/>
            <a:ext cx="0" cy="4093388"/>
          </a:xfrm>
          <a:prstGeom prst="line">
            <a:avLst/>
          </a:prstGeom>
          <a:ln w="635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8" name="Marcador de posición de imagen 7">
            <a:extLst>
              <a:ext uri="{FF2B5EF4-FFF2-40B4-BE49-F238E27FC236}">
                <a16:creationId xmlns:a16="http://schemas.microsoft.com/office/drawing/2014/main" id="{A8A29F18-9B4E-4798-8043-A88568C47F1E}"/>
              </a:ext>
            </a:extLst>
          </p:cNvPr>
          <p:cNvPicPr>
            <a:picLocks noGrp="1" noChangeAspect="1"/>
          </p:cNvPicPr>
          <p:nvPr>
            <p:ph type="pic" sz="quarter" idx="14"/>
          </p:nvPr>
        </p:nvPicPr>
        <p:blipFill>
          <a:blip r:embed="rId5"/>
          <a:stretch>
            <a:fillRect/>
          </a:stretch>
        </p:blipFill>
        <p:spPr>
          <a:xfrm>
            <a:off x="7801097" y="0"/>
            <a:ext cx="4389475" cy="6685471"/>
          </a:xfrm>
          <a:prstGeom prst="rect">
            <a:avLst/>
          </a:prstGeom>
        </p:spPr>
      </p:pic>
    </p:spTree>
    <p:extLst>
      <p:ext uri="{BB962C8B-B14F-4D97-AF65-F5344CB8AC3E}">
        <p14:creationId xmlns:p14="http://schemas.microsoft.com/office/powerpoint/2010/main" val="268675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B94B301A-2A2E-4EB4-842E-21B8491E56C4}"/>
              </a:ext>
            </a:extLst>
          </p:cNvPr>
          <p:cNvSpPr>
            <a:spLocks noGrp="1"/>
          </p:cNvSpPr>
          <p:nvPr>
            <p:ph idx="1"/>
          </p:nvPr>
        </p:nvSpPr>
        <p:spPr/>
        <p:txBody>
          <a:bodyPr/>
          <a:lstStyle/>
          <a:p>
            <a:pPr marL="0" indent="0">
              <a:buNone/>
            </a:pPr>
            <a:r>
              <a:rPr lang="es-ES" sz="2000" dirty="0"/>
              <a:t>ASVS tiene dos objetivos principales:</a:t>
            </a:r>
          </a:p>
          <a:p>
            <a:pPr lvl="1"/>
            <a:r>
              <a:rPr lang="es-ES" sz="1800" dirty="0"/>
              <a:t>Ayudar a las organizaciones en el desarrollo y mantenimiento aplicaciones seguras</a:t>
            </a:r>
          </a:p>
          <a:p>
            <a:pPr lvl="1"/>
            <a:r>
              <a:rPr lang="es-ES" sz="1800" dirty="0"/>
              <a:t>Permitir la alineación entre las necesidades y ofertas de los servicios de seguridad, proveedores de herramientas de seguridad y consumidores</a:t>
            </a:r>
          </a:p>
          <a:p>
            <a:pPr marL="0" indent="0">
              <a:buNone/>
            </a:pPr>
            <a:r>
              <a:rPr lang="es-ES" sz="2000" b="1" dirty="0"/>
              <a:t>Niveles de verificación de seguridad de aplicaciones</a:t>
            </a:r>
          </a:p>
          <a:p>
            <a:pPr marL="0" indent="0">
              <a:spcBef>
                <a:spcPts val="0"/>
              </a:spcBef>
              <a:buNone/>
            </a:pPr>
            <a:r>
              <a:rPr lang="es-ES" sz="2000" dirty="0"/>
              <a:t>El Estándar de Verificación de Seguridad en Aplicaciones define tres niveles de verificación de seguridad, incrementando la profundidad con cada nivel.</a:t>
            </a:r>
          </a:p>
          <a:p>
            <a:pPr lvl="1"/>
            <a:r>
              <a:rPr lang="es-ES" sz="1800" dirty="0"/>
              <a:t>ASVS nivel 1 se encuentra dirigido a todo tipo de software.</a:t>
            </a:r>
          </a:p>
          <a:p>
            <a:pPr lvl="1"/>
            <a:r>
              <a:rPr lang="es-ES" sz="1800" dirty="0"/>
              <a:t>ASVS nivel 2 es para aplicaciones que contienen datos sensibles, que requieren protección.</a:t>
            </a:r>
          </a:p>
          <a:p>
            <a:pPr lvl="1"/>
            <a:r>
              <a:rPr lang="es-ES" sz="1800" dirty="0"/>
              <a:t>ASVS nivel 3 es para las aplicaciones más críticas - aplicaciones que realizan transacciones de alto valor, contienen datos médicos confidenciales, o cualquier aplicación que requiera el más alto nivel de confianza.</a:t>
            </a:r>
          </a:p>
          <a:p>
            <a:pPr marL="0" indent="0">
              <a:buNone/>
            </a:pPr>
            <a:r>
              <a:rPr lang="es-ES" sz="2000" dirty="0"/>
              <a:t>Cada nivel ASVS contiene una lista de requerimientos de seguridad. Cada uno de estos requisitos pueden también corresponderse a funcionalidades específicas de seguridad y capacidades que deben construirse por los desarrolladores de software.</a:t>
            </a:r>
          </a:p>
        </p:txBody>
      </p:sp>
      <p:sp>
        <p:nvSpPr>
          <p:cNvPr id="3" name="Título 2">
            <a:extLst>
              <a:ext uri="{FF2B5EF4-FFF2-40B4-BE49-F238E27FC236}">
                <a16:creationId xmlns:a16="http://schemas.microsoft.com/office/drawing/2014/main" id="{3476F7D6-A39C-4A0E-AF70-A0D8B253EB12}"/>
              </a:ext>
            </a:extLst>
          </p:cNvPr>
          <p:cNvSpPr>
            <a:spLocks noGrp="1"/>
          </p:cNvSpPr>
          <p:nvPr>
            <p:ph type="title"/>
          </p:nvPr>
        </p:nvSpPr>
        <p:spPr/>
        <p:txBody>
          <a:bodyPr/>
          <a:lstStyle/>
          <a:p>
            <a:r>
              <a:rPr lang="es-ES" dirty="0"/>
              <a:t>Utilizando el Estándar de Verificación de Seguridad en Aplicaciones</a:t>
            </a:r>
          </a:p>
        </p:txBody>
      </p:sp>
      <p:sp>
        <p:nvSpPr>
          <p:cNvPr id="4" name="Marcador de número de diapositiva 3">
            <a:extLst>
              <a:ext uri="{FF2B5EF4-FFF2-40B4-BE49-F238E27FC236}">
                <a16:creationId xmlns:a16="http://schemas.microsoft.com/office/drawing/2014/main" id="{596A37EA-3CA3-43B3-AC85-227251D9BB85}"/>
              </a:ext>
            </a:extLst>
          </p:cNvPr>
          <p:cNvSpPr>
            <a:spLocks noGrp="1"/>
          </p:cNvSpPr>
          <p:nvPr>
            <p:ph type="sldNum" sz="quarter" idx="14"/>
          </p:nvPr>
        </p:nvSpPr>
        <p:spPr/>
        <p:txBody>
          <a:bodyPr/>
          <a:lstStyle/>
          <a:p>
            <a:pPr rtl="0"/>
            <a:fld id="{058DB212-BFA2-403F-85EF-DFD3FF6D973A}" type="slidenum">
              <a:rPr lang="es-ES" noProof="0" smtClean="0"/>
              <a:pPr rtl="0"/>
              <a:t>4</a:t>
            </a:fld>
            <a:endParaRPr lang="es-ES" noProof="0" dirty="0"/>
          </a:p>
        </p:txBody>
      </p:sp>
    </p:spTree>
    <p:extLst>
      <p:ext uri="{BB962C8B-B14F-4D97-AF65-F5344CB8AC3E}">
        <p14:creationId xmlns:p14="http://schemas.microsoft.com/office/powerpoint/2010/main" val="3569481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D4D07CE7-2280-4BEA-B334-4135FEF3328E}"/>
              </a:ext>
            </a:extLst>
          </p:cNvPr>
          <p:cNvPicPr>
            <a:picLocks noGrp="1" noChangeAspect="1"/>
          </p:cNvPicPr>
          <p:nvPr>
            <p:ph idx="1"/>
          </p:nvPr>
        </p:nvPicPr>
        <p:blipFill>
          <a:blip r:embed="rId2"/>
          <a:stretch>
            <a:fillRect/>
          </a:stretch>
        </p:blipFill>
        <p:spPr>
          <a:xfrm>
            <a:off x="360363" y="2103940"/>
            <a:ext cx="11472862" cy="2991432"/>
          </a:xfrm>
        </p:spPr>
      </p:pic>
      <p:sp>
        <p:nvSpPr>
          <p:cNvPr id="3" name="Título 2">
            <a:extLst>
              <a:ext uri="{FF2B5EF4-FFF2-40B4-BE49-F238E27FC236}">
                <a16:creationId xmlns:a16="http://schemas.microsoft.com/office/drawing/2014/main" id="{EB675BE8-1768-4449-822D-5A8075CBA0F3}"/>
              </a:ext>
            </a:extLst>
          </p:cNvPr>
          <p:cNvSpPr>
            <a:spLocks noGrp="1"/>
          </p:cNvSpPr>
          <p:nvPr>
            <p:ph type="title"/>
          </p:nvPr>
        </p:nvSpPr>
        <p:spPr/>
        <p:txBody>
          <a:bodyPr/>
          <a:lstStyle/>
          <a:p>
            <a:r>
              <a:rPr lang="es-ES" dirty="0"/>
              <a:t>OWASP </a:t>
            </a:r>
            <a:r>
              <a:rPr lang="es-ES" dirty="0" err="1"/>
              <a:t>Application</a:t>
            </a:r>
            <a:r>
              <a:rPr lang="es-ES" dirty="0"/>
              <a:t> Security </a:t>
            </a:r>
            <a:r>
              <a:rPr lang="es-ES" dirty="0" err="1"/>
              <a:t>Verification</a:t>
            </a:r>
            <a:r>
              <a:rPr lang="es-ES" dirty="0"/>
              <a:t> Standard 4.0 </a:t>
            </a:r>
            <a:r>
              <a:rPr lang="es-ES" dirty="0" err="1"/>
              <a:t>Levels</a:t>
            </a:r>
            <a:endParaRPr lang="es-ES" dirty="0"/>
          </a:p>
        </p:txBody>
      </p:sp>
      <p:sp>
        <p:nvSpPr>
          <p:cNvPr id="4" name="Marcador de número de diapositiva 3">
            <a:extLst>
              <a:ext uri="{FF2B5EF4-FFF2-40B4-BE49-F238E27FC236}">
                <a16:creationId xmlns:a16="http://schemas.microsoft.com/office/drawing/2014/main" id="{9248D8AA-5036-426A-AB63-2120BF672FD5}"/>
              </a:ext>
            </a:extLst>
          </p:cNvPr>
          <p:cNvSpPr>
            <a:spLocks noGrp="1"/>
          </p:cNvSpPr>
          <p:nvPr>
            <p:ph type="sldNum" sz="quarter" idx="14"/>
          </p:nvPr>
        </p:nvSpPr>
        <p:spPr/>
        <p:txBody>
          <a:bodyPr/>
          <a:lstStyle/>
          <a:p>
            <a:pPr rtl="0"/>
            <a:fld id="{058DB212-BFA2-403F-85EF-DFD3FF6D973A}" type="slidenum">
              <a:rPr lang="es-ES" noProof="0" smtClean="0"/>
              <a:pPr rtl="0"/>
              <a:t>5</a:t>
            </a:fld>
            <a:endParaRPr lang="es-ES" noProof="0" dirty="0"/>
          </a:p>
        </p:txBody>
      </p:sp>
    </p:spTree>
    <p:extLst>
      <p:ext uri="{BB962C8B-B14F-4D97-AF65-F5344CB8AC3E}">
        <p14:creationId xmlns:p14="http://schemas.microsoft.com/office/powerpoint/2010/main" val="49951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FE23D50-99B5-4230-8950-8D4F8D38D1B3}"/>
              </a:ext>
            </a:extLst>
          </p:cNvPr>
          <p:cNvSpPr>
            <a:spLocks noGrp="1"/>
          </p:cNvSpPr>
          <p:nvPr>
            <p:ph idx="1"/>
          </p:nvPr>
        </p:nvSpPr>
        <p:spPr/>
        <p:txBody>
          <a:bodyPr/>
          <a:lstStyle/>
          <a:p>
            <a:pPr marL="0" indent="0">
              <a:buNone/>
            </a:pPr>
            <a:r>
              <a:rPr lang="es-ES" sz="2200" dirty="0"/>
              <a:t>Una aplicación alcanza ASVS nivel 1 (u oportunista) si se defiende adecuadamente contra vulnerabilidades de seguridad de aplicaciones que son fáciles de descubrir y se incluyen en el OWASP Top 10 u otras listas similares.</a:t>
            </a:r>
          </a:p>
          <a:p>
            <a:pPr marL="0" indent="0">
              <a:buNone/>
            </a:pPr>
            <a:r>
              <a:rPr lang="es-ES" sz="2200" dirty="0"/>
              <a:t>Este nivel es apropiado típicamente para aplicaciones donde se requiere escasa confianza en el uso correcto de los controles de seguridad, o para proporcionar un análisis rápido a un conjunto de aplicaciones de una organización, o asistir en la elaboración de una lista de requerimientos de seguridad con prioridades como parte de un esfuerzo de múltiples fases. Los controles de nivel 1 pueden ser asegurados automáticamente por herramientas o manualmente sin acceso al código fuente. Consideramos a nivel 1 como el mínimo requerido para todas las aplicaciones.</a:t>
            </a:r>
          </a:p>
          <a:p>
            <a:pPr marL="0" indent="0">
              <a:buNone/>
            </a:pPr>
            <a:r>
              <a:rPr lang="es-ES" sz="2200" dirty="0"/>
              <a:t>Las amenazas a la aplicación probablemente provendrán de atacantes que utilizan técnicas simples y de bajo esfuerzo para identificar vulnerabilidades fáciles de encontrar y de explotar. Esto es en contraste con un ataque dirigido el cual se enfocará específicamente a la aplicación. Si los datos procesados por la aplicación tienen un alto valor, difícilmente sea suficiente con una revisión de nivel 1.</a:t>
            </a:r>
          </a:p>
        </p:txBody>
      </p:sp>
      <p:sp>
        <p:nvSpPr>
          <p:cNvPr id="3" name="Título 2">
            <a:extLst>
              <a:ext uri="{FF2B5EF4-FFF2-40B4-BE49-F238E27FC236}">
                <a16:creationId xmlns:a16="http://schemas.microsoft.com/office/drawing/2014/main" id="{34993886-9AFE-4793-BA69-A2E0CA3638CA}"/>
              </a:ext>
            </a:extLst>
          </p:cNvPr>
          <p:cNvSpPr>
            <a:spLocks noGrp="1"/>
          </p:cNvSpPr>
          <p:nvPr>
            <p:ph type="title"/>
          </p:nvPr>
        </p:nvSpPr>
        <p:spPr/>
        <p:txBody>
          <a:bodyPr/>
          <a:lstStyle/>
          <a:p>
            <a:pPr marL="0" indent="0">
              <a:buNone/>
            </a:pPr>
            <a:r>
              <a:rPr lang="es-ES" dirty="0"/>
              <a:t>Nivel 1: Oportunista</a:t>
            </a:r>
          </a:p>
        </p:txBody>
      </p:sp>
      <p:sp>
        <p:nvSpPr>
          <p:cNvPr id="4" name="Marcador de número de diapositiva 3">
            <a:extLst>
              <a:ext uri="{FF2B5EF4-FFF2-40B4-BE49-F238E27FC236}">
                <a16:creationId xmlns:a16="http://schemas.microsoft.com/office/drawing/2014/main" id="{0040C427-0E45-4466-A279-D51792AB2A91}"/>
              </a:ext>
            </a:extLst>
          </p:cNvPr>
          <p:cNvSpPr>
            <a:spLocks noGrp="1"/>
          </p:cNvSpPr>
          <p:nvPr>
            <p:ph type="sldNum" sz="quarter" idx="14"/>
          </p:nvPr>
        </p:nvSpPr>
        <p:spPr/>
        <p:txBody>
          <a:bodyPr/>
          <a:lstStyle/>
          <a:p>
            <a:pPr rtl="0"/>
            <a:fld id="{058DB212-BFA2-403F-85EF-DFD3FF6D973A}" type="slidenum">
              <a:rPr lang="es-ES" noProof="0" smtClean="0"/>
              <a:pPr rtl="0"/>
              <a:t>6</a:t>
            </a:fld>
            <a:endParaRPr lang="es-ES" noProof="0" dirty="0"/>
          </a:p>
        </p:txBody>
      </p:sp>
    </p:spTree>
    <p:extLst>
      <p:ext uri="{BB962C8B-B14F-4D97-AF65-F5344CB8AC3E}">
        <p14:creationId xmlns:p14="http://schemas.microsoft.com/office/powerpoint/2010/main" val="103376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22D118E-173C-45FB-B938-55C583E862CE}"/>
              </a:ext>
            </a:extLst>
          </p:cNvPr>
          <p:cNvSpPr>
            <a:spLocks noGrp="1"/>
          </p:cNvSpPr>
          <p:nvPr>
            <p:ph idx="1"/>
          </p:nvPr>
        </p:nvSpPr>
        <p:spPr/>
        <p:txBody>
          <a:bodyPr/>
          <a:lstStyle/>
          <a:p>
            <a:pPr marL="0" indent="0">
              <a:buNone/>
            </a:pPr>
            <a:r>
              <a:rPr lang="es-ES" sz="2400" dirty="0"/>
              <a:t>Una aplicación alcanza ASVS nivel 2 (o estándar), si se defiende adecuadamente contra la mayoría de los riesgos asociados con el software de hoy en día.</a:t>
            </a:r>
          </a:p>
          <a:p>
            <a:pPr marL="0" indent="0">
              <a:buNone/>
            </a:pPr>
            <a:r>
              <a:rPr lang="es-ES" sz="2400" dirty="0"/>
              <a:t>El Nivel 2 asegura que controles de seguridad se encuentran en el lugar adecuado, son efectivos y son utilizados dentro de la aplicación. Este nivel es generalmente apropiado para aplicaciones que manejan transacciones </a:t>
            </a:r>
            <a:r>
              <a:rPr lang="es-ES" sz="2400" dirty="0" err="1"/>
              <a:t>business-to-business</a:t>
            </a:r>
            <a:r>
              <a:rPr lang="es-ES" sz="2400" dirty="0"/>
              <a:t>, información de salud, implementan funciones sensibles o críticas para el negocio o incluyen el proceso de otros activos sensibles.</a:t>
            </a:r>
          </a:p>
          <a:p>
            <a:pPr marL="0" indent="0">
              <a:buNone/>
            </a:pPr>
            <a:r>
              <a:rPr lang="es-ES" sz="2400" dirty="0"/>
              <a:t>Las amenazas para aplicaciones de nivel 2 por lo general están motivados por atacantes los cuales se centran en objetivos concretos, utilizando herramientas y técnicas efectivas en el descubrimiento y explotación de vulnerabilidades dentro de las aplicaciones.</a:t>
            </a:r>
          </a:p>
        </p:txBody>
      </p:sp>
      <p:sp>
        <p:nvSpPr>
          <p:cNvPr id="3" name="Título 2">
            <a:extLst>
              <a:ext uri="{FF2B5EF4-FFF2-40B4-BE49-F238E27FC236}">
                <a16:creationId xmlns:a16="http://schemas.microsoft.com/office/drawing/2014/main" id="{534F435A-704E-4540-A30A-72F51F29D81E}"/>
              </a:ext>
            </a:extLst>
          </p:cNvPr>
          <p:cNvSpPr>
            <a:spLocks noGrp="1"/>
          </p:cNvSpPr>
          <p:nvPr>
            <p:ph type="title"/>
          </p:nvPr>
        </p:nvSpPr>
        <p:spPr/>
        <p:txBody>
          <a:bodyPr/>
          <a:lstStyle/>
          <a:p>
            <a:r>
              <a:rPr lang="es-ES" dirty="0"/>
              <a:t>Nivel 2: Estándar</a:t>
            </a:r>
          </a:p>
        </p:txBody>
      </p:sp>
      <p:sp>
        <p:nvSpPr>
          <p:cNvPr id="4" name="Marcador de número de diapositiva 3">
            <a:extLst>
              <a:ext uri="{FF2B5EF4-FFF2-40B4-BE49-F238E27FC236}">
                <a16:creationId xmlns:a16="http://schemas.microsoft.com/office/drawing/2014/main" id="{D79D3164-AFB5-4145-BCF6-4FD4FFABDE91}"/>
              </a:ext>
            </a:extLst>
          </p:cNvPr>
          <p:cNvSpPr>
            <a:spLocks noGrp="1"/>
          </p:cNvSpPr>
          <p:nvPr>
            <p:ph type="sldNum" sz="quarter" idx="14"/>
          </p:nvPr>
        </p:nvSpPr>
        <p:spPr/>
        <p:txBody>
          <a:bodyPr/>
          <a:lstStyle/>
          <a:p>
            <a:pPr rtl="0"/>
            <a:fld id="{058DB212-BFA2-403F-85EF-DFD3FF6D973A}" type="slidenum">
              <a:rPr lang="es-ES" noProof="0" smtClean="0"/>
              <a:pPr rtl="0"/>
              <a:t>7</a:t>
            </a:fld>
            <a:endParaRPr lang="es-ES" noProof="0" dirty="0"/>
          </a:p>
        </p:txBody>
      </p:sp>
    </p:spTree>
    <p:extLst>
      <p:ext uri="{BB962C8B-B14F-4D97-AF65-F5344CB8AC3E}">
        <p14:creationId xmlns:p14="http://schemas.microsoft.com/office/powerpoint/2010/main" val="2908490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AC30512-0FDE-4F10-83A6-A9D8D0F3349A}"/>
              </a:ext>
            </a:extLst>
          </p:cNvPr>
          <p:cNvSpPr>
            <a:spLocks noGrp="1"/>
          </p:cNvSpPr>
          <p:nvPr>
            <p:ph idx="1"/>
          </p:nvPr>
        </p:nvSpPr>
        <p:spPr/>
        <p:txBody>
          <a:bodyPr/>
          <a:lstStyle/>
          <a:p>
            <a:pPr marL="0" indent="0">
              <a:buNone/>
            </a:pPr>
            <a:r>
              <a:rPr lang="es-ES" sz="2000" dirty="0"/>
              <a:t>El nivel 3 en ASVS es el más alto nivel de verificación dentro de ASVS. Este nivel está reservado normalmente para aplicaciones que requieren niveles significativos de verificación de seguridad, como las que se encuentran dentro de áreas de militares, salud, seguridad, infraestructuras, etc. Las organizaciones pueden requerir del nivel 3 para aplicaciones que realizan funciones críticas, donde una falla de seguridad podría afectar significativamente sus operaciones y hasta su supervivencia. Un ejemplo en la aplicación del nivel 3 de ASVS se proporciona a continuación. Una aplicación alcanza el nivel 3 (o avanzado) si se defiende adecuadamente contra vulnerabilidades de seguridad avanzadas y también demuestra los principios de un buen diseño de seguridad.</a:t>
            </a:r>
          </a:p>
          <a:p>
            <a:pPr marL="0" indent="0">
              <a:buNone/>
            </a:pPr>
            <a:r>
              <a:rPr lang="es-ES" sz="2000" dirty="0"/>
              <a:t>Una aplicación en el nivel 3 de ASVS, requiere un análisis de mayor profundidad, arquitectura, codificación y </a:t>
            </a:r>
            <a:r>
              <a:rPr lang="es-ES" sz="2000" dirty="0" err="1"/>
              <a:t>Testing</a:t>
            </a:r>
            <a:r>
              <a:rPr lang="es-ES" sz="2000" dirty="0"/>
              <a:t> en todo nivel. Una aplicación segura es modularizada de forma significativa (para facilitar por ejemplo su resiliencia, escalabilidad, y sobre todo, capas de seguridad), y cada módulo (separados por conexiones de la red o instancias físicas) se encarga de sus responsabilidades de seguridad (defensa en profundidad) la que debe ser debidamente documentada. Las responsabilidades incluyen controles para asegurar la confidencialidad (cifrado, por ejemplo), integridad (transacciones, validación de la entrada), disponibilidad (manejo de carga), autenticación (incluyendo autenticación entre sistemas), no repudio, autorización y auditoría (bitácoras).</a:t>
            </a:r>
          </a:p>
        </p:txBody>
      </p:sp>
      <p:sp>
        <p:nvSpPr>
          <p:cNvPr id="3" name="Título 2">
            <a:extLst>
              <a:ext uri="{FF2B5EF4-FFF2-40B4-BE49-F238E27FC236}">
                <a16:creationId xmlns:a16="http://schemas.microsoft.com/office/drawing/2014/main" id="{3945CC15-6CB0-43B2-B46B-E30EC2DE5702}"/>
              </a:ext>
            </a:extLst>
          </p:cNvPr>
          <p:cNvSpPr>
            <a:spLocks noGrp="1"/>
          </p:cNvSpPr>
          <p:nvPr>
            <p:ph type="title"/>
          </p:nvPr>
        </p:nvSpPr>
        <p:spPr/>
        <p:txBody>
          <a:bodyPr/>
          <a:lstStyle/>
          <a:p>
            <a:r>
              <a:rPr lang="es-ES" dirty="0"/>
              <a:t>Nivel 3: Avanzado</a:t>
            </a:r>
          </a:p>
        </p:txBody>
      </p:sp>
      <p:sp>
        <p:nvSpPr>
          <p:cNvPr id="4" name="Marcador de número de diapositiva 3">
            <a:extLst>
              <a:ext uri="{FF2B5EF4-FFF2-40B4-BE49-F238E27FC236}">
                <a16:creationId xmlns:a16="http://schemas.microsoft.com/office/drawing/2014/main" id="{AC8F3E20-F6D2-472D-8EEE-E0CE2DF58AEB}"/>
              </a:ext>
            </a:extLst>
          </p:cNvPr>
          <p:cNvSpPr>
            <a:spLocks noGrp="1"/>
          </p:cNvSpPr>
          <p:nvPr>
            <p:ph type="sldNum" sz="quarter" idx="14"/>
          </p:nvPr>
        </p:nvSpPr>
        <p:spPr/>
        <p:txBody>
          <a:bodyPr/>
          <a:lstStyle/>
          <a:p>
            <a:pPr rtl="0"/>
            <a:fld id="{058DB212-BFA2-403F-85EF-DFD3FF6D973A}" type="slidenum">
              <a:rPr lang="es-ES" noProof="0" smtClean="0"/>
              <a:pPr rtl="0"/>
              <a:t>8</a:t>
            </a:fld>
            <a:endParaRPr lang="es-ES" noProof="0" dirty="0"/>
          </a:p>
        </p:txBody>
      </p:sp>
    </p:spTree>
    <p:extLst>
      <p:ext uri="{BB962C8B-B14F-4D97-AF65-F5344CB8AC3E}">
        <p14:creationId xmlns:p14="http://schemas.microsoft.com/office/powerpoint/2010/main" val="214829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4998946A-DE63-4879-92E5-A252047A8C5E}"/>
              </a:ext>
            </a:extLst>
          </p:cNvPr>
          <p:cNvSpPr>
            <a:spLocks noGrp="1"/>
          </p:cNvSpPr>
          <p:nvPr>
            <p:ph idx="1"/>
          </p:nvPr>
        </p:nvSpPr>
        <p:spPr/>
        <p:txBody>
          <a:bodyPr/>
          <a:lstStyle/>
          <a:p>
            <a:r>
              <a:rPr lang="en-US" dirty="0"/>
              <a:t>V1: </a:t>
            </a:r>
            <a:r>
              <a:rPr lang="es-ES" dirty="0"/>
              <a:t>Arquitectura, diseño y modelado de amenazas</a:t>
            </a:r>
            <a:endParaRPr lang="en-US" dirty="0"/>
          </a:p>
          <a:p>
            <a:r>
              <a:rPr lang="es-ES" dirty="0"/>
              <a:t>V2: Autenticación</a:t>
            </a:r>
          </a:p>
          <a:p>
            <a:r>
              <a:rPr lang="es-ES" dirty="0"/>
              <a:t>V3: Gestión de sesiones</a:t>
            </a:r>
          </a:p>
          <a:p>
            <a:r>
              <a:rPr lang="es-ES" dirty="0"/>
              <a:t>V4: Control de acceso</a:t>
            </a:r>
          </a:p>
          <a:p>
            <a:r>
              <a:rPr lang="en-US" dirty="0"/>
              <a:t>V5: </a:t>
            </a:r>
            <a:r>
              <a:rPr lang="en-US" dirty="0" err="1"/>
              <a:t>Validación</a:t>
            </a:r>
            <a:r>
              <a:rPr lang="en-US" dirty="0"/>
              <a:t>, </a:t>
            </a:r>
            <a:r>
              <a:rPr lang="en-US" dirty="0" err="1"/>
              <a:t>desinfección</a:t>
            </a:r>
            <a:r>
              <a:rPr lang="en-US" dirty="0"/>
              <a:t> y </a:t>
            </a:r>
            <a:r>
              <a:rPr lang="en-US" dirty="0" err="1"/>
              <a:t>codificación</a:t>
            </a:r>
            <a:endParaRPr lang="en-US" dirty="0"/>
          </a:p>
          <a:p>
            <a:r>
              <a:rPr lang="en-US" dirty="0"/>
              <a:t>V6: </a:t>
            </a:r>
            <a:r>
              <a:rPr lang="en-US" dirty="0" err="1"/>
              <a:t>Criptografía</a:t>
            </a:r>
            <a:r>
              <a:rPr lang="en-US" dirty="0"/>
              <a:t> </a:t>
            </a:r>
            <a:r>
              <a:rPr lang="en-US" dirty="0" err="1"/>
              <a:t>en</a:t>
            </a:r>
            <a:r>
              <a:rPr lang="en-US" dirty="0"/>
              <a:t> el </a:t>
            </a:r>
            <a:r>
              <a:rPr lang="en-US" dirty="0" err="1"/>
              <a:t>almacenamiento</a:t>
            </a:r>
            <a:endParaRPr lang="en-US" dirty="0"/>
          </a:p>
          <a:p>
            <a:r>
              <a:rPr lang="en-US" dirty="0"/>
              <a:t>V7: </a:t>
            </a:r>
            <a:r>
              <a:rPr lang="es-ES" dirty="0"/>
              <a:t>Gestión y registro de errores</a:t>
            </a:r>
            <a:endParaRPr lang="en-US" dirty="0"/>
          </a:p>
          <a:p>
            <a:r>
              <a:rPr lang="en-US" dirty="0"/>
              <a:t>V8: </a:t>
            </a:r>
            <a:r>
              <a:rPr lang="en-US" dirty="0" err="1"/>
              <a:t>Protección</a:t>
            </a:r>
            <a:r>
              <a:rPr lang="en-US" dirty="0"/>
              <a:t> de </a:t>
            </a:r>
            <a:r>
              <a:rPr lang="en-US" dirty="0" err="1"/>
              <a:t>datos</a:t>
            </a:r>
            <a:endParaRPr lang="en-US" dirty="0"/>
          </a:p>
          <a:p>
            <a:r>
              <a:rPr lang="es-ES" dirty="0"/>
              <a:t>V9: Comunicaciones</a:t>
            </a:r>
          </a:p>
          <a:p>
            <a:r>
              <a:rPr lang="es-ES" dirty="0"/>
              <a:t>V10: Controles Maliciosos</a:t>
            </a:r>
          </a:p>
          <a:p>
            <a:r>
              <a:rPr lang="en-US" dirty="0"/>
              <a:t>V11: </a:t>
            </a:r>
            <a:r>
              <a:rPr lang="en-US" dirty="0" err="1"/>
              <a:t>Lógica</a:t>
            </a:r>
            <a:r>
              <a:rPr lang="en-US" dirty="0"/>
              <a:t> de </a:t>
            </a:r>
            <a:r>
              <a:rPr lang="en-US" dirty="0" err="1"/>
              <a:t>negocio</a:t>
            </a:r>
            <a:endParaRPr lang="en-US" dirty="0"/>
          </a:p>
          <a:p>
            <a:r>
              <a:rPr lang="en-US" dirty="0"/>
              <a:t>V12: </a:t>
            </a:r>
            <a:r>
              <a:rPr lang="en-US" dirty="0" err="1"/>
              <a:t>Archivos</a:t>
            </a:r>
            <a:r>
              <a:rPr lang="en-US" dirty="0"/>
              <a:t> y </a:t>
            </a:r>
            <a:r>
              <a:rPr lang="en-US" dirty="0" err="1"/>
              <a:t>recursos</a:t>
            </a:r>
            <a:endParaRPr lang="en-US" dirty="0"/>
          </a:p>
          <a:p>
            <a:r>
              <a:rPr lang="en-US" dirty="0"/>
              <a:t>V13: </a:t>
            </a:r>
            <a:r>
              <a:rPr lang="en-US" dirty="0" err="1"/>
              <a:t>Servicios</a:t>
            </a:r>
            <a:r>
              <a:rPr lang="en-US" dirty="0"/>
              <a:t> Web y API</a:t>
            </a:r>
          </a:p>
          <a:p>
            <a:r>
              <a:rPr lang="es-ES" dirty="0"/>
              <a:t>V14: Configuración</a:t>
            </a:r>
          </a:p>
        </p:txBody>
      </p:sp>
      <p:sp>
        <p:nvSpPr>
          <p:cNvPr id="3" name="Título 2">
            <a:extLst>
              <a:ext uri="{FF2B5EF4-FFF2-40B4-BE49-F238E27FC236}">
                <a16:creationId xmlns:a16="http://schemas.microsoft.com/office/drawing/2014/main" id="{50B43D27-8965-4412-B24E-913121A6F35D}"/>
              </a:ext>
            </a:extLst>
          </p:cNvPr>
          <p:cNvSpPr>
            <a:spLocks noGrp="1"/>
          </p:cNvSpPr>
          <p:nvPr>
            <p:ph type="title"/>
          </p:nvPr>
        </p:nvSpPr>
        <p:spPr/>
        <p:txBody>
          <a:bodyPr/>
          <a:lstStyle/>
          <a:p>
            <a:r>
              <a:rPr lang="es-ES" dirty="0"/>
              <a:t>Requisitos de verificación detallada</a:t>
            </a:r>
          </a:p>
        </p:txBody>
      </p:sp>
      <p:sp>
        <p:nvSpPr>
          <p:cNvPr id="4" name="Marcador de número de diapositiva 3">
            <a:extLst>
              <a:ext uri="{FF2B5EF4-FFF2-40B4-BE49-F238E27FC236}">
                <a16:creationId xmlns:a16="http://schemas.microsoft.com/office/drawing/2014/main" id="{15D6768E-F917-43D4-90B9-43DE52D79DD8}"/>
              </a:ext>
            </a:extLst>
          </p:cNvPr>
          <p:cNvSpPr>
            <a:spLocks noGrp="1"/>
          </p:cNvSpPr>
          <p:nvPr>
            <p:ph type="sldNum" sz="quarter" idx="14"/>
          </p:nvPr>
        </p:nvSpPr>
        <p:spPr/>
        <p:txBody>
          <a:bodyPr/>
          <a:lstStyle/>
          <a:p>
            <a:pPr rtl="0"/>
            <a:fld id="{058DB212-BFA2-403F-85EF-DFD3FF6D973A}" type="slidenum">
              <a:rPr lang="es-ES" noProof="0" smtClean="0"/>
              <a:pPr rtl="0"/>
              <a:t>9</a:t>
            </a:fld>
            <a:endParaRPr lang="es-ES" noProof="0" dirty="0"/>
          </a:p>
        </p:txBody>
      </p:sp>
    </p:spTree>
    <p:extLst>
      <p:ext uri="{BB962C8B-B14F-4D97-AF65-F5344CB8AC3E}">
        <p14:creationId xmlns:p14="http://schemas.microsoft.com/office/powerpoint/2010/main" val="707169162"/>
      </p:ext>
    </p:extLst>
  </p:cSld>
  <p:clrMapOvr>
    <a:masterClrMapping/>
  </p:clrMapOvr>
</p:sld>
</file>

<file path=ppt/theme/theme1.xml><?xml version="1.0" encoding="utf-8"?>
<a:theme xmlns:a="http://schemas.openxmlformats.org/drawingml/2006/main" name="Tema de Office">
  <a:themeElements>
    <a:clrScheme name="Custom 153">
      <a:dk1>
        <a:sysClr val="windowText" lastClr="000000"/>
      </a:dk1>
      <a:lt1>
        <a:sysClr val="window" lastClr="FFFFFF"/>
      </a:lt1>
      <a:dk2>
        <a:srgbClr val="44546A"/>
      </a:dk2>
      <a:lt2>
        <a:srgbClr val="E7E6E6"/>
      </a:lt2>
      <a:accent1>
        <a:srgbClr val="00B0F0"/>
      </a:accent1>
      <a:accent2>
        <a:srgbClr val="0B6CD9"/>
      </a:accent2>
      <a:accent3>
        <a:srgbClr val="0C3DF8"/>
      </a:accent3>
      <a:accent4>
        <a:srgbClr val="F2194A"/>
      </a:accent4>
      <a:accent5>
        <a:srgbClr val="0CF8B6"/>
      </a:accent5>
      <a:accent6>
        <a:srgbClr val="BDB313"/>
      </a:accent6>
      <a:hlink>
        <a:srgbClr val="00B0F0"/>
      </a:hlink>
      <a:folHlink>
        <a:srgbClr val="00B0F0"/>
      </a:folHlink>
    </a:clrScheme>
    <a:fontScheme name="Custom 162">
      <a:majorFont>
        <a:latin typeface="Tw Cen MT"/>
        <a:ea typeface=""/>
        <a:cs typeface=""/>
      </a:majorFont>
      <a:minorFont>
        <a:latin typeface="Lucida Sans Typewri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9241_TF78043420" id="{190D183D-16CA-452F-93F4-0F7BEDD80142}" vid="{40B9ADFB-32A5-4672-AF76-5BFDC6221EB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 de feria de ciencias</Template>
  <TotalTime>0</TotalTime>
  <Words>4498</Words>
  <Application>Microsoft Office PowerPoint</Application>
  <PresentationFormat>Panorámica</PresentationFormat>
  <Paragraphs>462</Paragraphs>
  <Slides>30</Slides>
  <Notes>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30</vt:i4>
      </vt:variant>
    </vt:vector>
  </HeadingPairs>
  <TitlesOfParts>
    <vt:vector size="37" baseType="lpstr">
      <vt:lpstr>Arial</vt:lpstr>
      <vt:lpstr>Calibri</vt:lpstr>
      <vt:lpstr>Lucida Sans Typewriter</vt:lpstr>
      <vt:lpstr>Times New Roman</vt:lpstr>
      <vt:lpstr>Tw Cen MT</vt:lpstr>
      <vt:lpstr>Webdings</vt:lpstr>
      <vt:lpstr>Tema de Office</vt:lpstr>
      <vt:lpstr>Security &amp; Quality Assurance II</vt:lpstr>
      <vt:lpstr>Security OWASp Checklist</vt:lpstr>
      <vt:lpstr>OWASP</vt:lpstr>
      <vt:lpstr>Utilizando el Estándar de Verificación de Seguridad en Aplicaciones</vt:lpstr>
      <vt:lpstr>OWASP Application Security Verification Standard 4.0 Levels</vt:lpstr>
      <vt:lpstr>Nivel 1: Oportunista</vt:lpstr>
      <vt:lpstr>Nivel 2: Estándar</vt:lpstr>
      <vt:lpstr>Nivel 3: Avanzado</vt:lpstr>
      <vt:lpstr>Requisitos de verificación detallada</vt:lpstr>
      <vt:lpstr>V8: Protección de datos</vt:lpstr>
      <vt:lpstr>V8: Protección de datos</vt:lpstr>
      <vt:lpstr>V8: Protección de datos</vt:lpstr>
      <vt:lpstr>V8: Protección de datos</vt:lpstr>
      <vt:lpstr>V12: Requisitos de verificación de archivos y recursos</vt:lpstr>
      <vt:lpstr>V12: Requisitos de verificación de archivos y recursos</vt:lpstr>
      <vt:lpstr>V12: Requisitos de verificación de archivos y recursos</vt:lpstr>
      <vt:lpstr>V12: Requisitos de verificación de archivos y recursos</vt:lpstr>
      <vt:lpstr>Quality</vt:lpstr>
      <vt:lpstr>Desarrollo y plan de calidad</vt:lpstr>
      <vt:lpstr>Elementos del plan de desarrollo</vt:lpstr>
      <vt:lpstr>Elementos del plan de calidad</vt:lpstr>
      <vt:lpstr>Estrategias de pruebas de software</vt:lpstr>
      <vt:lpstr>Estrategias de pruebas de software</vt:lpstr>
      <vt:lpstr>Estrategias de pruebas de software</vt:lpstr>
      <vt:lpstr>Diseño de casos de pruebas</vt:lpstr>
      <vt:lpstr>Pruebas de regresión</vt:lpstr>
      <vt:lpstr>Pruebas de rendimiento</vt:lpstr>
      <vt:lpstr>Pruebas de stress</vt:lpstr>
      <vt:lpstr>Pruebas Alpha y Beta</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2019-07-17T14:28:36Z</dcterms:created>
  <dcterms:modified xsi:type="dcterms:W3CDTF">2021-10-27T21:54:07Z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2019-05-20T02:53:28.5267420Z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4b9d159a-6b6a-4d75-93fc-e05b807a908e</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