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77AAD-BC94-EC6A-F6A1-9C2E15C4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23262-74C7-8CD2-701B-4A1F6A00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1E2F9-D25A-C00F-DB4D-CB6225C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545F-7C89-897F-3CB5-55A94CCA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36E5-AB28-9195-066D-C5ACEC8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51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FF9C-309F-E088-8BF7-1BBE4097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A9488-B7E9-DD72-243D-806D29B1F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01034-59FD-AF66-1418-28F387FA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8D6FD-BDB2-F069-9D16-EE238879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BC90C-A134-9C6B-8EB8-BD2BE594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41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2CCD82-304B-7717-B700-0456F92F9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E277D1-F33A-DC1E-F2CB-B94873F2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048559-F5DE-11F6-B227-3EDFC994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972F1-946B-3F2C-4943-48489C07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5CF20-0CE9-607C-EE50-70CA4EF3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922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2C6F4-E619-E8D6-8B91-B3B79610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AC4D6-A828-C349-FBD0-32EEF82A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98D1CF-1CD4-8D44-CB84-60F0CD8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27D0F-A157-B849-4739-514C2AAE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8998E-B7CE-204F-0803-D94C390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890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422E3-11AE-D615-B233-C6305D3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6F7F3-64BC-3725-48B0-40ADB76A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F9376-E8EC-9A1B-D969-162E94F9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7188A-E394-BAF2-6EBA-3625EC15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D9A91-EF23-3334-E275-3AA08707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4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3CF0-1976-5D14-89D4-2ADD413B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33E8CD-C166-F11A-0FC5-480408D6C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101178-BB55-5977-D837-78D6FF33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B4500-0D98-0967-47DB-1F64B7A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3566B8-89B8-0F68-98CA-5A5647D5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04B572-A2C0-641C-51D9-69F19297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2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DE0C5-F8F8-944E-53CD-EEEEFD4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F8279C-8AEF-0D4D-A614-B0A50734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9051AE-8121-663C-A382-72A03F30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878E6-242B-3364-30B8-294EBDAE5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114E2D-5D00-215A-6024-32190BDAD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EAAC9-15C8-EA5B-7B10-DD31516B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C3585B-AC0E-53E2-9105-4131F331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5666F-3CE8-2ADE-325C-904EF8B6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797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32FD-26A7-AC55-73E4-018ECE08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C87FD1-86F1-EA13-B737-279EF1A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586272-203E-FBD0-4BFE-A990E0E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CFA946-98D8-51FB-0870-8F3827FF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9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7A90F6-E97E-911F-83C5-365E170A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CC37A9-1C46-C404-417D-4153F9FD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192D7D-C2C6-AAA3-412A-56D6B5D8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9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588B-07E0-66FE-7F76-39C5623C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C8936-29C3-A847-6906-5467D8EC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FDBB6-5D84-3540-8DE3-AC179093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59278E-4C99-B6C6-2633-92F0446E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F36590-9817-D239-3EFF-8794F5D8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9475C-5AA9-D106-BC7C-CEABAC8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79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2E727-BCEA-D766-4F93-0E557A6B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25474E-E897-95E3-BB8A-CB12EEA6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A507B7-C018-D576-DC54-F64247C5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FC5D99-8F1A-B775-BB2A-5FC089E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A14AAC-945E-1F9A-64B8-3B7B29A7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F653F3-8C39-EF3D-6C42-5E92B727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0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B1CC03-4BD9-4382-3A54-CCFC8DBA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05BA95-891F-3160-D600-98436489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2C3E7-C4A0-6922-F397-772EA91EA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9DA1-E297-4C06-83F2-238A093D9D60}" type="datetimeFigureOut">
              <a:rPr lang="es-AR" smtClean="0"/>
              <a:t>4/8/2022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0DB48-6E02-7E39-61AA-4FC3CDBD0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0448B-4409-7ECF-D920-320F40825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2C89-6B72-4099-9A33-50ECD8F121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88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EF3DF72-F142-5AAE-1D0C-BA1A2F0E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3138488"/>
            <a:ext cx="1152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7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64721FA-4891-3EB0-723B-8479AAE2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900238"/>
            <a:ext cx="6067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6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FC307441-9FB8-14E4-0A3D-8C51BCE6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471613"/>
            <a:ext cx="60674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0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732AA5C-0714-EA17-40E8-FAE17006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890713"/>
            <a:ext cx="7286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7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DD460FC8-9DA6-5B96-A96D-37EA0FCD5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452563"/>
            <a:ext cx="72866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5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0986594B-F7E3-DED1-6191-F4AF6EC9E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1428750"/>
            <a:ext cx="72866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18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3A660A05-2467-4C4C-406D-DF2B348C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423988"/>
            <a:ext cx="8524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DD5B69B-FA2E-1524-8B73-B78AD2B5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376363"/>
            <a:ext cx="98488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D8B2A3F3-B5DB-193F-F250-7E1FC8DD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57313"/>
            <a:ext cx="104965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87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107AC55A-DE2C-AFF5-20BC-74B70E0A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6363"/>
            <a:ext cx="105918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0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4B5A0586-5F49-5053-0E3B-21EE7E30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6363"/>
            <a:ext cx="105918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2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05219F8-7598-3338-6905-CFE259B5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647950"/>
            <a:ext cx="1943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8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44F234B1-BE18-F9B2-BDE0-29CEE922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66788"/>
            <a:ext cx="10591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6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86E3FF9D-A021-EB25-21D3-9FF8E7C6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66788"/>
            <a:ext cx="118395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581FB488-8BF4-C374-8864-2042EAF0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66788"/>
            <a:ext cx="118395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0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8E99F4C9-EFBF-9E34-396D-38684ED1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66788"/>
            <a:ext cx="118395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51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0CD90D41-DD84-E8AB-5938-0B08013A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938213"/>
            <a:ext cx="118395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0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52F9633-0CAF-8123-BF68-6AF8F2B5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709863"/>
            <a:ext cx="26765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21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DF8D900-91AE-EB5F-A58E-47204D87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281238"/>
            <a:ext cx="2676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AD8DF9E9-5341-540A-A74A-6CA4BB0C0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2281238"/>
            <a:ext cx="34671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7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A22ACEE3-9D34-6B80-73A9-FFA333182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328863"/>
            <a:ext cx="46863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6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DC17D04-EA2A-6086-A7C5-994350BD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328863"/>
            <a:ext cx="54483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3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C966134-67F9-3A53-EA64-E818CCB0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900238"/>
            <a:ext cx="6067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0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8BE6733-3F0A-6148-B172-E7D1EB8EF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900238"/>
            <a:ext cx="6067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70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Panorámica</PresentationFormat>
  <Paragraphs>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Alexis Bustamante</dc:creator>
  <cp:lastModifiedBy>Alexis Bustamante</cp:lastModifiedBy>
  <cp:revision>1</cp:revision>
  <dcterms:created xsi:type="dcterms:W3CDTF">2022-08-04T20:28:21Z</dcterms:created>
  <dcterms:modified xsi:type="dcterms:W3CDTF">2022-08-04T21:14:44Z</dcterms:modified>
</cp:coreProperties>
</file>