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5C"/>
    <a:srgbClr val="00B5E2"/>
    <a:srgbClr val="003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003B5C"/>
            </a:gs>
            <a:gs pos="77000">
              <a:srgbClr val="00B5E2"/>
            </a:gs>
            <a:gs pos="100000">
              <a:srgbClr val="00B5E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0C28E-F447-4ACB-8734-9871D3A4F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915" y="640412"/>
            <a:ext cx="10552874" cy="1333532"/>
          </a:xfrm>
        </p:spPr>
        <p:txBody>
          <a:bodyPr>
            <a:normAutofit fontScale="90000"/>
          </a:bodyPr>
          <a:lstStyle/>
          <a:p>
            <a:r>
              <a:rPr lang="es-MX" sz="3600" dirty="0"/>
              <a:t>PRINCIPIOS DE DISEÑO DE ARQUITECTURA EMPRESARIAL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9D1ED1-161D-4CD8-B7F4-6288B0628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171" y="2306471"/>
            <a:ext cx="10842171" cy="4202645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s-MX" b="1" dirty="0"/>
              <a:t>BENEMÉRITA UNIVERSIDAD AUTÓNOMA DE PUEBLA</a:t>
            </a:r>
          </a:p>
          <a:p>
            <a:pPr>
              <a:spcBef>
                <a:spcPts val="0"/>
              </a:spcBef>
            </a:pPr>
            <a:r>
              <a:rPr lang="es-MX" b="1" dirty="0"/>
              <a:t>COMPLEJO REGIONAL CENTRO SEDE SAN JOSÉ CHIAPA</a:t>
            </a:r>
          </a:p>
          <a:p>
            <a:pPr>
              <a:spcBef>
                <a:spcPts val="0"/>
              </a:spcBef>
            </a:pPr>
            <a:endParaRPr lang="es-MX" b="1" dirty="0"/>
          </a:p>
          <a:p>
            <a:pPr>
              <a:spcBef>
                <a:spcPts val="0"/>
              </a:spcBef>
            </a:pPr>
            <a:r>
              <a:rPr lang="es-MX" b="1" dirty="0"/>
              <a:t>Licenciatura: Ingeniería en Sistemas y Tecnologías de la Información Industrial.</a:t>
            </a:r>
          </a:p>
          <a:p>
            <a:pPr>
              <a:spcBef>
                <a:spcPts val="0"/>
              </a:spcBef>
            </a:pPr>
            <a:r>
              <a:rPr lang="es-MX" b="1" dirty="0"/>
              <a:t>Curso: Diseño y gestión de una arquitectura empresarial de información en una organización.</a:t>
            </a:r>
          </a:p>
          <a:p>
            <a:pPr>
              <a:spcBef>
                <a:spcPts val="0"/>
              </a:spcBef>
            </a:pPr>
            <a:r>
              <a:rPr lang="es-MX" b="1" dirty="0"/>
              <a:t>Docente: Diana Ivonne Tapia López.</a:t>
            </a:r>
          </a:p>
          <a:p>
            <a:pPr>
              <a:spcBef>
                <a:spcPts val="0"/>
              </a:spcBef>
            </a:pPr>
            <a:r>
              <a:rPr lang="es-MX" b="1" u="sng" dirty="0"/>
              <a:t>“Sistema de Información Geoespacial sobre Riesgos de Desastre”</a:t>
            </a:r>
          </a:p>
          <a:p>
            <a:pPr>
              <a:spcBef>
                <a:spcPts val="0"/>
              </a:spcBef>
            </a:pPr>
            <a:endParaRPr lang="es-MX" b="1" dirty="0"/>
          </a:p>
          <a:p>
            <a:pPr>
              <a:spcBef>
                <a:spcPts val="0"/>
              </a:spcBef>
            </a:pPr>
            <a:r>
              <a:rPr lang="es-MX" b="1" dirty="0"/>
              <a:t>Presentan:</a:t>
            </a:r>
          </a:p>
          <a:p>
            <a:pPr>
              <a:spcBef>
                <a:spcPts val="0"/>
              </a:spcBef>
            </a:pPr>
            <a:r>
              <a:rPr lang="es-MX" b="1" dirty="0"/>
              <a:t>Cano Dorantes Leonel</a:t>
            </a:r>
          </a:p>
          <a:p>
            <a:pPr>
              <a:spcBef>
                <a:spcPts val="0"/>
              </a:spcBef>
            </a:pPr>
            <a:r>
              <a:rPr lang="es-MX" b="1" dirty="0"/>
              <a:t>Diaz Rosales Verónica Adriana</a:t>
            </a:r>
          </a:p>
          <a:p>
            <a:pPr>
              <a:spcBef>
                <a:spcPts val="0"/>
              </a:spcBef>
            </a:pPr>
            <a:r>
              <a:rPr lang="es-MX" b="1" dirty="0"/>
              <a:t>Gutiérrez Covarrubias Francisco</a:t>
            </a:r>
          </a:p>
          <a:p>
            <a:pPr>
              <a:spcBef>
                <a:spcPts val="0"/>
              </a:spcBef>
            </a:pPr>
            <a:r>
              <a:rPr lang="es-MX" b="1" dirty="0"/>
              <a:t>Hernández Domínguez Melquisedec</a:t>
            </a:r>
          </a:p>
          <a:p>
            <a:pPr>
              <a:spcBef>
                <a:spcPts val="0"/>
              </a:spcBef>
            </a:pPr>
            <a:endParaRPr lang="es-MX" b="1" dirty="0"/>
          </a:p>
          <a:p>
            <a:pPr>
              <a:spcBef>
                <a:spcPts val="0"/>
              </a:spcBef>
            </a:pP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2322225-8ADA-41E8-9344-B71AC9B45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743" y="5679743"/>
            <a:ext cx="1178257" cy="11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6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009E-1670-4C7C-984D-A393501F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Hola </a:t>
            </a:r>
            <a:r>
              <a:rPr lang="es-MX"/>
              <a:t>ya salió?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2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56A31-BCC2-4CB1-A811-6865D179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Preuba</a:t>
            </a:r>
            <a:r>
              <a:rPr lang="es-MX" dirty="0"/>
              <a:t>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BE5AA0-EDAD-45B2-A1E5-844106CB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056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009E-1670-4C7C-984D-A393501F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72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F426D-6D10-48F0-A984-55C38B83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0567B-2028-4ADB-AB66-AEC792ED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8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009E-1670-4C7C-984D-A393501F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6155465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Paquete</Template>
  <TotalTime>29</TotalTime>
  <Words>85</Words>
  <Application>Microsoft Office PowerPoint</Application>
  <PresentationFormat>Panorámica</PresentationFormat>
  <Paragraphs>16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Paquete</vt:lpstr>
      <vt:lpstr>PRINCIPIOS DE DISEÑO DE ARQUITECTURA EMPRESARIAL DE INFORMACIÓN</vt:lpstr>
      <vt:lpstr>Hola ya salió?</vt:lpstr>
      <vt:lpstr>Preuba 1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PRINCIPIOS DE DISEÑO DE ARQUITECTURA EMPRESARIAL DE INFORMACIÓN</dc:title>
  <dc:creator>FRANCISCO  GUTIERREZ COVARRUBIAS</dc:creator>
  <cp:lastModifiedBy>LEONEL  CANO DORANTES</cp:lastModifiedBy>
  <cp:revision>6</cp:revision>
  <dcterms:created xsi:type="dcterms:W3CDTF">2019-02-14T03:21:36Z</dcterms:created>
  <dcterms:modified xsi:type="dcterms:W3CDTF">2019-02-14T05:35:44Z</dcterms:modified>
</cp:coreProperties>
</file>