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5C"/>
    <a:srgbClr val="00B5E2"/>
    <a:srgbClr val="003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D7B2C-0AFE-4DD0-9B8E-77C3B3783A90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1668F-C8C7-4086-A497-042925D88B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2232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38A2-FADD-455E-BFA4-C33981EBA321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829C-EFEA-4366-8384-B5878625557A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E1DB-A9BF-4FBA-AA84-B0DC87B8C4E1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F84B-7E42-4CE6-9097-1E9757F0D8C0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8671-4B38-4632-BA74-2EFA4132A75E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44A-1C17-4986-A9D2-A129DCC322F4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E8B8-136D-4F0B-B1D0-97C987D220CB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9F51-CB0E-438D-9081-061FF047AE7A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1185-09B7-4EF9-90B2-833040166960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3B2D-10E3-4E71-813E-01FE3F73BB68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9FB35E2-9F99-4410-AFE4-F90EB1595C7C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91894C5-637C-460E-8143-D25BDDDFF11E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003B5C"/>
            </a:gs>
            <a:gs pos="77000">
              <a:srgbClr val="00B5E2"/>
            </a:gs>
            <a:gs pos="100000">
              <a:srgbClr val="00B5E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0C28E-F447-4ACB-8734-9871D3A4F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915" y="640412"/>
            <a:ext cx="10552874" cy="1333532"/>
          </a:xfrm>
        </p:spPr>
        <p:txBody>
          <a:bodyPr>
            <a:normAutofit fontScale="90000"/>
          </a:bodyPr>
          <a:lstStyle/>
          <a:p>
            <a:r>
              <a:rPr lang="es-MX" sz="3600" dirty="0"/>
              <a:t>PRINCIPIOS DE DISEÑO DE ARQUITECTURA EMPRESARIAL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9D1ED1-161D-4CD8-B7F4-6288B0628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171" y="2306471"/>
            <a:ext cx="10842171" cy="4202645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s-MX" b="1" dirty="0"/>
              <a:t>BENEMÉRITA UNIVERSIDAD AUTÓNOMA DE PUEBLA</a:t>
            </a:r>
          </a:p>
          <a:p>
            <a:pPr>
              <a:spcBef>
                <a:spcPts val="0"/>
              </a:spcBef>
            </a:pPr>
            <a:r>
              <a:rPr lang="es-MX" b="1" dirty="0"/>
              <a:t>COMPLEJO REGIONAL CENTRO SEDE SAN JOSÉ CHIAPA</a:t>
            </a:r>
          </a:p>
          <a:p>
            <a:pPr>
              <a:spcBef>
                <a:spcPts val="0"/>
              </a:spcBef>
            </a:pPr>
            <a:endParaRPr lang="es-MX" b="1" dirty="0"/>
          </a:p>
          <a:p>
            <a:pPr>
              <a:spcBef>
                <a:spcPts val="0"/>
              </a:spcBef>
            </a:pPr>
            <a:r>
              <a:rPr lang="es-MX" b="1" dirty="0"/>
              <a:t>Licenciatura: Ingeniería en Sistemas y Tecnologías de la Información Industrial.</a:t>
            </a:r>
          </a:p>
          <a:p>
            <a:pPr>
              <a:spcBef>
                <a:spcPts val="0"/>
              </a:spcBef>
            </a:pPr>
            <a:r>
              <a:rPr lang="es-MX" b="1" dirty="0"/>
              <a:t>Curso: Diseño y gestión de una arquitectura empresarial de información en una organización.</a:t>
            </a:r>
          </a:p>
          <a:p>
            <a:pPr>
              <a:spcBef>
                <a:spcPts val="0"/>
              </a:spcBef>
            </a:pPr>
            <a:r>
              <a:rPr lang="es-MX" b="1" dirty="0"/>
              <a:t>Docente: Diana Ivonne Tapia López.</a:t>
            </a:r>
          </a:p>
          <a:p>
            <a:pPr>
              <a:spcBef>
                <a:spcPts val="0"/>
              </a:spcBef>
            </a:pPr>
            <a:r>
              <a:rPr lang="es-MX" b="1" u="sng" dirty="0"/>
              <a:t>“Sistema de Información Geoespacial sobre Riesgos de Desastre”</a:t>
            </a:r>
          </a:p>
          <a:p>
            <a:pPr>
              <a:spcBef>
                <a:spcPts val="0"/>
              </a:spcBef>
            </a:pPr>
            <a:endParaRPr lang="es-MX" b="1" dirty="0"/>
          </a:p>
          <a:p>
            <a:pPr>
              <a:spcBef>
                <a:spcPts val="0"/>
              </a:spcBef>
            </a:pPr>
            <a:r>
              <a:rPr lang="es-MX" b="1" dirty="0"/>
              <a:t>Presentan:</a:t>
            </a:r>
          </a:p>
          <a:p>
            <a:pPr>
              <a:spcBef>
                <a:spcPts val="0"/>
              </a:spcBef>
            </a:pPr>
            <a:r>
              <a:rPr lang="es-MX" b="1" dirty="0"/>
              <a:t>Cano Dorantes Leonel</a:t>
            </a:r>
          </a:p>
          <a:p>
            <a:pPr>
              <a:spcBef>
                <a:spcPts val="0"/>
              </a:spcBef>
            </a:pPr>
            <a:r>
              <a:rPr lang="es-MX" b="1" dirty="0"/>
              <a:t>Diaz Rosales Verónica Adriana</a:t>
            </a:r>
          </a:p>
          <a:p>
            <a:pPr>
              <a:spcBef>
                <a:spcPts val="0"/>
              </a:spcBef>
            </a:pPr>
            <a:r>
              <a:rPr lang="es-MX" b="1" dirty="0"/>
              <a:t>Gutiérrez Covarrubias Francisco</a:t>
            </a:r>
          </a:p>
          <a:p>
            <a:pPr>
              <a:spcBef>
                <a:spcPts val="0"/>
              </a:spcBef>
            </a:pPr>
            <a:r>
              <a:rPr lang="es-MX" b="1" dirty="0"/>
              <a:t>Hernández Domínguez Melquisedec</a:t>
            </a:r>
          </a:p>
          <a:p>
            <a:pPr>
              <a:spcBef>
                <a:spcPts val="0"/>
              </a:spcBef>
            </a:pPr>
            <a:endParaRPr lang="es-MX" b="1" dirty="0"/>
          </a:p>
          <a:p>
            <a:pPr>
              <a:spcBef>
                <a:spcPts val="0"/>
              </a:spcBef>
            </a:pP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2322225-8ADA-41E8-9344-B71AC9B45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361709"/>
            <a:ext cx="1496291" cy="1496291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EC3DE5-E274-4E93-BBE7-CB3345EC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6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C58445A-40D9-4488-A65E-95FBFC9D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C00BC7C-7AA6-45A6-A365-5301744F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56A31-BCC2-4CB1-A811-6865D179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BE5AA0-EDAD-45B2-A1E5-844106CB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673F20-C7A1-492E-B4A8-79FD0E13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6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009E-1670-4C7C-984D-A393501F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CD36A2-A989-4FA3-9AED-C478A0F1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2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F426D-6D10-48F0-A984-55C38B83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0567B-2028-4ADB-AB66-AEC792ED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953371-2AF5-4904-808D-96511DF7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009E-1670-4C7C-984D-A393501F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DE NEGOCIO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731" y="2153412"/>
            <a:ext cx="10502538" cy="356681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MX" sz="2400" dirty="0"/>
              <a:t>¿Cómo abordaría la revisión y análisis de los elementos de cada arquitectura?</a:t>
            </a:r>
          </a:p>
          <a:p>
            <a:pPr marL="0" indent="0">
              <a:buNone/>
            </a:pPr>
            <a:r>
              <a:rPr lang="es-MX" sz="2400" dirty="0"/>
              <a:t>Se debe asegurar un trato directo con el cliente para poder negociar y darle valor a todos los procesos.</a:t>
            </a:r>
          </a:p>
          <a:p>
            <a:pPr marL="0" indent="0">
              <a:buNone/>
            </a:pPr>
            <a:r>
              <a:rPr lang="es-MX" sz="2400" dirty="0"/>
              <a:t>Representar de forma jerárquica los objetivos del negocio para así revisar y analizar los siguientes elementos del proyecto:</a:t>
            </a:r>
          </a:p>
          <a:p>
            <a:r>
              <a:rPr lang="es-MX" sz="2400" dirty="0"/>
              <a:t>Verificar que las estandarizaciones sean las correctas.</a:t>
            </a:r>
          </a:p>
          <a:p>
            <a:r>
              <a:rPr lang="es-MX" sz="2400" dirty="0"/>
              <a:t>Verificar que la información sea validada para su futura consulta.</a:t>
            </a:r>
          </a:p>
          <a:p>
            <a:r>
              <a:rPr lang="es-MX" sz="2400" dirty="0"/>
              <a:t>Que toda la información este distribuida de manera correcta utilizando la plataforma MxSG</a:t>
            </a:r>
          </a:p>
          <a:p>
            <a:pPr marL="0" indent="0">
              <a:buNone/>
            </a:pPr>
            <a:r>
              <a:rPr lang="es-MX" sz="2400" dirty="0"/>
              <a:t>Todo esto nos ayudara a generar un valor a nuestro producto final.</a:t>
            </a:r>
          </a:p>
          <a:p>
            <a:pPr marL="342900" indent="-342900">
              <a:buFont typeface="+mj-lt"/>
              <a:buAutoNum type="arabicPeriod"/>
            </a:pPr>
            <a:endParaRPr lang="es-MX" sz="1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B8F29E-0999-4212-B903-9CF4195D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7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 txBox="1">
            <a:spLocks/>
          </p:cNvSpPr>
          <p:nvPr/>
        </p:nvSpPr>
        <p:spPr>
          <a:xfrm>
            <a:off x="842752" y="505097"/>
            <a:ext cx="10450286" cy="31220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¿Qué información revisaría y </a:t>
            </a:r>
            <a:r>
              <a:rPr kumimoji="0" lang="es-MX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en qué orden</a:t>
            </a: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El trato con el cliente ha sido satisfactorio.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Los procesos deben darle valor a nuestra plataforma, siguiendo las especificaciones del cliente.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Habrá un control en cada proceso para verificar que hay eficiencia en cada uno de ellos.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+mj-lt"/>
              <a:buAutoNum type="arabicPeriod"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028" name="Picture 4" descr="Resultado de imagen para trato con el client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77" y="3579223"/>
            <a:ext cx="2730137" cy="27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valo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719" y="3802021"/>
            <a:ext cx="3261814" cy="228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778" y="3579223"/>
            <a:ext cx="2780076" cy="264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 derecha 5"/>
          <p:cNvSpPr/>
          <p:nvPr/>
        </p:nvSpPr>
        <p:spPr>
          <a:xfrm>
            <a:off x="3804760" y="4770549"/>
            <a:ext cx="627018" cy="26125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1" name="Flecha derecha 20"/>
          <p:cNvSpPr/>
          <p:nvPr/>
        </p:nvSpPr>
        <p:spPr>
          <a:xfrm>
            <a:off x="7386295" y="4728754"/>
            <a:ext cx="627018" cy="26125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A3609B3-420A-43D8-9F8B-85D3D994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1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 txBox="1">
            <a:spLocks/>
          </p:cNvSpPr>
          <p:nvPr/>
        </p:nvSpPr>
        <p:spPr>
          <a:xfrm>
            <a:off x="326571" y="522514"/>
            <a:ext cx="11639006" cy="576072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MX" sz="2600" dirty="0"/>
          </a:p>
          <a:p>
            <a:pPr>
              <a:buFont typeface="Wingdings" panose="05000000000000000000" pitchFamily="2" charset="2"/>
              <a:buChar char="ü"/>
            </a:pPr>
            <a:r>
              <a:rPr lang="es-MX" sz="2600" dirty="0"/>
              <a:t>¿Cómo documentaría los resultados del análisis para cada arquitectura? </a:t>
            </a:r>
            <a:r>
              <a:rPr lang="es-MX" sz="2600" i="1" dirty="0"/>
              <a:t>(liste los artefactos que generaría)</a:t>
            </a:r>
          </a:p>
          <a:p>
            <a:r>
              <a:rPr lang="es-MX" sz="2600" dirty="0"/>
              <a:t>Para los requisitos se podría llevar a cabo una metodología de trabajo, como SCRUM para poder realizar historias de usuario como documentación. De esta manera podremos priorizar requerimientos y jerarquizar los objetivos según el valor que aportan al proyecto.</a:t>
            </a:r>
          </a:p>
          <a:p>
            <a:r>
              <a:rPr lang="es-MX" sz="2600" dirty="0"/>
              <a:t>Al definir los procesos se deben identificar los requisitos que se tomaran como prioridad, después cada proceso de negocio se someterá a un sistema de control para verificar que cumpla con todo, también se generaran reportes </a:t>
            </a:r>
            <a:r>
              <a:rPr lang="es-ES" sz="2600" dirty="0"/>
              <a:t>para verificar que cada proceso de negocio este aportando valor al proyecto.</a:t>
            </a:r>
          </a:p>
          <a:p>
            <a:r>
              <a:rPr lang="es-ES" sz="2600" dirty="0"/>
              <a:t>Listado: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600" dirty="0"/>
              <a:t>Historias de usuario.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600" dirty="0"/>
              <a:t>Sistema de control.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600" dirty="0"/>
              <a:t>Reportes</a:t>
            </a:r>
          </a:p>
          <a:p>
            <a:pPr>
              <a:buFont typeface="Wingdings" panose="05000000000000000000" pitchFamily="2" charset="2"/>
              <a:buChar char="ü"/>
            </a:pPr>
            <a:endParaRPr lang="es-MX" sz="2800" dirty="0"/>
          </a:p>
          <a:p>
            <a:pPr marL="0" indent="0">
              <a:buNone/>
            </a:pPr>
            <a:endParaRPr lang="es-MX" dirty="0"/>
          </a:p>
          <a:p>
            <a:pPr marL="342900" indent="-342900">
              <a:buFont typeface="+mj-lt"/>
              <a:buAutoNum type="arabicPeriod"/>
            </a:pPr>
            <a:endParaRPr lang="es-MX" dirty="0"/>
          </a:p>
        </p:txBody>
      </p:sp>
      <p:pic>
        <p:nvPicPr>
          <p:cNvPr id="3074" name="Picture 2" descr="Resultado de imagen para reporte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43" y="3527848"/>
            <a:ext cx="4188460" cy="344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71DF3A8-8392-446B-8B5E-D325A6A2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26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 txBox="1">
            <a:spLocks/>
          </p:cNvSpPr>
          <p:nvPr/>
        </p:nvSpPr>
        <p:spPr>
          <a:xfrm>
            <a:off x="326571" y="522514"/>
            <a:ext cx="11639006" cy="57607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MX" sz="2600" dirty="0"/>
          </a:p>
          <a:p>
            <a:pPr>
              <a:buFont typeface="Wingdings" panose="05000000000000000000" pitchFamily="2" charset="2"/>
              <a:buChar char="ü"/>
            </a:pPr>
            <a:r>
              <a:rPr lang="es-MX" sz="2400" dirty="0"/>
              <a:t>¿Cuál es la propuesta de solución en cada arquitectura que usted propondría para lograr el alcance solicitado? </a:t>
            </a:r>
          </a:p>
          <a:p>
            <a:pPr marL="0" indent="0">
              <a:buNone/>
            </a:pPr>
            <a:r>
              <a:rPr lang="es-MX" sz="2400" dirty="0"/>
              <a:t>La propuesta seria establecer una metodología de trabajo para saber como se documentaran los requisitos y como se darán a conocer al personal. De esta manera el personal tendrá determinadas responsabilidades y uno de ellos se encargara de interactuar con el cliente para priorizar los requisitos o especificaciones.</a:t>
            </a:r>
            <a:br>
              <a:rPr lang="es-MX" sz="2400" dirty="0"/>
            </a:br>
            <a:r>
              <a:rPr lang="es-MX" sz="2400" dirty="0"/>
              <a:t> También se establecerán sistemas de control para monitorear todo lo que se hace en cada proceso y de esta manera asegurar que se genere valor al proyecto.</a:t>
            </a:r>
          </a:p>
          <a:p>
            <a:endParaRPr lang="es-MX" dirty="0"/>
          </a:p>
          <a:p>
            <a:pPr marL="342900" indent="-342900">
              <a:buFont typeface="+mj-lt"/>
              <a:buAutoNum type="arabicPeriod"/>
            </a:pPr>
            <a:endParaRPr lang="es-MX" dirty="0"/>
          </a:p>
        </p:txBody>
      </p:sp>
      <p:pic>
        <p:nvPicPr>
          <p:cNvPr id="2052" name="Picture 4" descr="Resultado de imagen para monitore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998" y="4161523"/>
            <a:ext cx="3818618" cy="242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4AD6F92-E900-4B88-8ED6-F910BD1B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90995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Paquete</Template>
  <TotalTime>43</TotalTime>
  <Words>430</Words>
  <Application>Microsoft Office PowerPoint</Application>
  <PresentationFormat>Panorámica</PresentationFormat>
  <Paragraphs>49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</vt:lpstr>
      <vt:lpstr>Paquete</vt:lpstr>
      <vt:lpstr>PRINCIPIOS DE DISEÑO DE ARQUITECTURA EMPRESARIAL DE INFORMACIÓN</vt:lpstr>
      <vt:lpstr>Presentación de PowerPoint</vt:lpstr>
      <vt:lpstr>Presentación de PowerPoint</vt:lpstr>
      <vt:lpstr>Presentación de PowerPoint</vt:lpstr>
      <vt:lpstr>Presentación de PowerPoint</vt:lpstr>
      <vt:lpstr>ARQUITECTURA DE NEGOCIO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PRINCIPIOS DE DISEÑO DE ARQUITECTURA EMPRESARIAL DE INFORMACIÓN</dc:title>
  <dc:creator>FRANCISCO  GUTIERREZ COVARRUBIAS</dc:creator>
  <cp:lastModifiedBy>FRANCISCO GUTIERREZ COVARRUBIAS</cp:lastModifiedBy>
  <cp:revision>9</cp:revision>
  <dcterms:created xsi:type="dcterms:W3CDTF">2019-02-14T03:21:36Z</dcterms:created>
  <dcterms:modified xsi:type="dcterms:W3CDTF">2019-02-14T06:12:51Z</dcterms:modified>
</cp:coreProperties>
</file>