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29</TotalTime>
  <Words>79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PRINCIPIOS DE DISEÑO DE ARQUITECTURA EMPRESARIAL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FRANCISCO  GUTIERREZ COVARRUBIAS</cp:lastModifiedBy>
  <cp:revision>4</cp:revision>
  <dcterms:created xsi:type="dcterms:W3CDTF">2019-02-14T03:21:36Z</dcterms:created>
  <dcterms:modified xsi:type="dcterms:W3CDTF">2019-02-14T03:51:30Z</dcterms:modified>
</cp:coreProperties>
</file>