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1" r:id="rId3"/>
  </p:sldMasterIdLst>
  <p:notesMasterIdLst>
    <p:notesMasterId r:id="rId25"/>
  </p:notesMasterIdLst>
  <p:sldIdLst>
    <p:sldId id="256" r:id="rId4"/>
    <p:sldId id="257" r:id="rId5"/>
    <p:sldId id="258" r:id="rId6"/>
    <p:sldId id="298" r:id="rId7"/>
    <p:sldId id="301" r:id="rId8"/>
    <p:sldId id="300" r:id="rId9"/>
    <p:sldId id="303" r:id="rId10"/>
    <p:sldId id="304" r:id="rId11"/>
    <p:sldId id="299" r:id="rId12"/>
    <p:sldId id="309" r:id="rId13"/>
    <p:sldId id="308" r:id="rId14"/>
    <p:sldId id="305" r:id="rId15"/>
    <p:sldId id="302" r:id="rId16"/>
    <p:sldId id="306" r:id="rId17"/>
    <p:sldId id="307" r:id="rId18"/>
    <p:sldId id="310" r:id="rId19"/>
    <p:sldId id="311" r:id="rId20"/>
    <p:sldId id="312" r:id="rId21"/>
    <p:sldId id="313" r:id="rId22"/>
    <p:sldId id="314" r:id="rId23"/>
    <p:sldId id="283" r:id="rId24"/>
  </p:sldIdLst>
  <p:sldSz cx="9144000" cy="5143500" type="screen16x9"/>
  <p:notesSz cx="6858000" cy="9144000"/>
  <p:embeddedFontLst>
    <p:embeddedFont>
      <p:font typeface="Anton" pitchFamily="2" charset="0"/>
      <p:regular r:id="rId26"/>
    </p:embeddedFont>
    <p:embeddedFont>
      <p:font typeface="Calibri" panose="020F0502020204030204" pitchFamily="3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Helvetica Neue Light" panose="020B0604020202020204" charset="0"/>
      <p:regular r:id="rId35"/>
      <p:bold r:id="rId36"/>
      <p:italic r:id="rId37"/>
      <p:boldItalic r:id="rId38"/>
    </p:embeddedFont>
    <p:embeddedFont>
      <p:font typeface="Nixie On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55" roundtripDataSignature="AMtx7mgwX6mQ0vDeNtjqOW83xvMLGx5XO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EB287-44A5-4A77-9BCE-E2B715FF6E76}" v="584" dt="2022-09-11T23:25:41.190"/>
    <p1510:client id="{3C69CDB0-4231-4F9A-B92A-90E0F46CC53F}" v="1244" dt="2022-09-26T15:55:19.885"/>
    <p1510:client id="{3E8912A3-D5C8-4742-B0AF-60D9CAEE7375}" v="37" dt="2022-09-16T12:34:27.726"/>
    <p1510:client id="{4F7FCD92-2901-4445-8278-DEE05A7FB0A5}" v="37" dt="2022-09-19T00:11:56.954"/>
    <p1510:client id="{5D2CBD7E-0984-458B-909E-B721480347DD}" v="15" dt="2022-09-16T12:43:25.130"/>
    <p1510:client id="{609CD6F9-AF26-4736-9C72-129A1CA8310E}" v="226" dt="2022-09-19T21:43:14.416"/>
    <p1510:client id="{7466A941-CE7C-4516-A6F0-D74D7CE6F8C6}" v="209" dt="2022-09-19T16:44:50.620"/>
    <p1510:client id="{B2CE53EB-C70B-4398-9AEE-2849EC5F84D2}" v="22" dt="2022-09-12T13:40:13.461"/>
    <p1510:client id="{DDFA65FB-184C-4631-A5BD-F5E132811739}" v="34" dt="2022-09-18T23:51:50.584"/>
    <p1510:client id="{E0C51F3D-D4E2-415A-AF2F-08F81940B952}" v="961" dt="2022-09-12T01:05:02.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8.xml"/><Relationship Id="rId34" Type="http://schemas.openxmlformats.org/officeDocument/2006/relationships/font" Target="fonts/font9.fntdata"/><Relationship Id="rId55" Type="http://customschemas.google.com/relationships/presentationmetadata" Target="meta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56"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59" Type="http://schemas.openxmlformats.org/officeDocument/2006/relationships/theme" Target="theme/theme1.xml"/><Relationship Id="rId20"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943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095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2932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0884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561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4388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9995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9130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9581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748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6524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2f8c822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b82f8c8223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889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8594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5743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2521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sp>
        <p:nvSpPr>
          <p:cNvPr id="12" name="Google Shape;12;p106"/>
          <p:cNvSpPr>
            <a:spLocks noGrp="1"/>
          </p:cNvSpPr>
          <p:nvPr>
            <p:ph type="pic" idx="2"/>
          </p:nvPr>
        </p:nvSpPr>
        <p:spPr>
          <a:xfrm>
            <a:off x="0" y="0"/>
            <a:ext cx="9144000" cy="51435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rgbClr val="3F3F3F"/>
              </a:buClr>
              <a:buSzPts val="2100"/>
              <a:buFont typeface="Arial"/>
              <a:buChar char="•"/>
              <a:defRPr sz="21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3"/>
        <p:cNvGrpSpPr/>
        <p:nvPr/>
      </p:nvGrpSpPr>
      <p:grpSpPr>
        <a:xfrm>
          <a:off x="0" y="0"/>
          <a:ext cx="0" cy="0"/>
          <a:chOff x="0" y="0"/>
          <a:chExt cx="0" cy="0"/>
        </a:xfrm>
      </p:grpSpPr>
      <p:sp>
        <p:nvSpPr>
          <p:cNvPr id="64" name="Google Shape;64;p12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20"/>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6" name="Google Shape;66;p120"/>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7" name="Google Shape;67;p1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0"/>
        <p:cNvGrpSpPr/>
        <p:nvPr/>
      </p:nvGrpSpPr>
      <p:grpSpPr>
        <a:xfrm>
          <a:off x="0" y="0"/>
          <a:ext cx="0" cy="0"/>
          <a:chOff x="0" y="0"/>
          <a:chExt cx="0" cy="0"/>
        </a:xfrm>
      </p:grpSpPr>
      <p:sp>
        <p:nvSpPr>
          <p:cNvPr id="71" name="Google Shape;71;p12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21"/>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3" name="Google Shape;73;p1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6"/>
        <p:cNvGrpSpPr/>
        <p:nvPr/>
      </p:nvGrpSpPr>
      <p:grpSpPr>
        <a:xfrm>
          <a:off x="0" y="0"/>
          <a:ext cx="0" cy="0"/>
          <a:chOff x="0" y="0"/>
          <a:chExt cx="0" cy="0"/>
        </a:xfrm>
      </p:grpSpPr>
      <p:sp>
        <p:nvSpPr>
          <p:cNvPr id="77" name="Google Shape;77;p122"/>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2"/>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 name="Google Shape;79;p1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99"/>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8" name="Google Shape;88;p99"/>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9" name="Google Shape;89;p99"/>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99"/>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99"/>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99"/>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99"/>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99"/>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99"/>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99"/>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9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8"/>
        <p:cNvGrpSpPr/>
        <p:nvPr/>
      </p:nvGrpSpPr>
      <p:grpSpPr>
        <a:xfrm>
          <a:off x="0" y="0"/>
          <a:ext cx="0" cy="0"/>
          <a:chOff x="0" y="0"/>
          <a:chExt cx="0" cy="0"/>
        </a:xfrm>
      </p:grpSpPr>
      <p:sp>
        <p:nvSpPr>
          <p:cNvPr id="99" name="Google Shape;99;p100"/>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0" name="Google Shape;100;p100"/>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1" name="Google Shape;101;p100"/>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02" name="Google Shape;102;p100"/>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Font typeface="Arial"/>
              <a:buChar char="◇"/>
              <a:defRPr>
                <a:latin typeface="Arial"/>
                <a:ea typeface="Arial"/>
                <a:cs typeface="Arial"/>
                <a:sym typeface="Arial"/>
              </a:defRPr>
            </a:lvl1pPr>
            <a:lvl2pPr marL="914400" lvl="1" indent="-317500" algn="l">
              <a:lnSpc>
                <a:spcPct val="100000"/>
              </a:lnSpc>
              <a:spcBef>
                <a:spcPts val="0"/>
              </a:spcBef>
              <a:spcAft>
                <a:spcPts val="0"/>
              </a:spcAft>
              <a:buSzPts val="1400"/>
              <a:buFont typeface="Arial"/>
              <a:buChar char="￭"/>
              <a:defRPr>
                <a:latin typeface="Arial"/>
                <a:ea typeface="Arial"/>
                <a:cs typeface="Arial"/>
                <a:sym typeface="Arial"/>
              </a:defRPr>
            </a:lvl2pPr>
            <a:lvl3pPr marL="1371600" lvl="2" indent="-317500" algn="l">
              <a:lnSpc>
                <a:spcPct val="100000"/>
              </a:lnSpc>
              <a:spcBef>
                <a:spcPts val="0"/>
              </a:spcBef>
              <a:spcAft>
                <a:spcPts val="0"/>
              </a:spcAft>
              <a:buSzPts val="1400"/>
              <a:buFont typeface="Arial"/>
              <a:buChar char="￮"/>
              <a:defRPr>
                <a:latin typeface="Arial"/>
                <a:ea typeface="Arial"/>
                <a:cs typeface="Arial"/>
                <a:sym typeface="Arial"/>
              </a:defRPr>
            </a:lvl3pPr>
            <a:lvl4pPr marL="1828800" lvl="3" indent="-317500" algn="l">
              <a:lnSpc>
                <a:spcPct val="100000"/>
              </a:lnSpc>
              <a:spcBef>
                <a:spcPts val="0"/>
              </a:spcBef>
              <a:spcAft>
                <a:spcPts val="0"/>
              </a:spcAft>
              <a:buSzPts val="1400"/>
              <a:buFont typeface="Arial"/>
              <a:buChar char="●"/>
              <a:defRPr>
                <a:latin typeface="Arial"/>
                <a:ea typeface="Arial"/>
                <a:cs typeface="Arial"/>
                <a:sym typeface="Arial"/>
              </a:defRPr>
            </a:lvl4pPr>
            <a:lvl5pPr marL="2286000" lvl="4" indent="-317500" algn="l">
              <a:lnSpc>
                <a:spcPct val="100000"/>
              </a:lnSpc>
              <a:spcBef>
                <a:spcPts val="0"/>
              </a:spcBef>
              <a:spcAft>
                <a:spcPts val="0"/>
              </a:spcAft>
              <a:buSzPts val="1400"/>
              <a:buFont typeface="Arial"/>
              <a:buChar char="○"/>
              <a:defRPr>
                <a:latin typeface="Arial"/>
                <a:ea typeface="Arial"/>
                <a:cs typeface="Arial"/>
                <a:sym typeface="Arial"/>
              </a:defRPr>
            </a:lvl5pPr>
            <a:lvl6pPr marL="2743200" lvl="5" indent="-317500" algn="l">
              <a:lnSpc>
                <a:spcPct val="100000"/>
              </a:lnSpc>
              <a:spcBef>
                <a:spcPts val="0"/>
              </a:spcBef>
              <a:spcAft>
                <a:spcPts val="0"/>
              </a:spcAft>
              <a:buSzPts val="1400"/>
              <a:buFont typeface="Arial"/>
              <a:buChar char="■"/>
              <a:defRPr>
                <a:latin typeface="Arial"/>
                <a:ea typeface="Arial"/>
                <a:cs typeface="Arial"/>
                <a:sym typeface="Arial"/>
              </a:defRPr>
            </a:lvl6pPr>
            <a:lvl7pPr marL="3200400" lvl="6" indent="-317500" algn="l">
              <a:lnSpc>
                <a:spcPct val="100000"/>
              </a:lnSpc>
              <a:spcBef>
                <a:spcPts val="0"/>
              </a:spcBef>
              <a:spcAft>
                <a:spcPts val="0"/>
              </a:spcAft>
              <a:buSzPts val="1400"/>
              <a:buFont typeface="Arial"/>
              <a:buChar char="●"/>
              <a:defRPr>
                <a:latin typeface="Arial"/>
                <a:ea typeface="Arial"/>
                <a:cs typeface="Arial"/>
                <a:sym typeface="Arial"/>
              </a:defRPr>
            </a:lvl7pPr>
            <a:lvl8pPr marL="3657600" lvl="7" indent="-317500" algn="l">
              <a:lnSpc>
                <a:spcPct val="100000"/>
              </a:lnSpc>
              <a:spcBef>
                <a:spcPts val="0"/>
              </a:spcBef>
              <a:spcAft>
                <a:spcPts val="0"/>
              </a:spcAft>
              <a:buSzPts val="1400"/>
              <a:buFont typeface="Arial"/>
              <a:buChar char="○"/>
              <a:defRPr>
                <a:latin typeface="Arial"/>
                <a:ea typeface="Arial"/>
                <a:cs typeface="Arial"/>
                <a:sym typeface="Arial"/>
              </a:defRPr>
            </a:lvl8pPr>
            <a:lvl9pPr marL="4114800" lvl="8" indent="-317500" algn="l">
              <a:lnSpc>
                <a:spcPct val="100000"/>
              </a:lnSpc>
              <a:spcBef>
                <a:spcPts val="0"/>
              </a:spcBef>
              <a:spcAft>
                <a:spcPts val="0"/>
              </a:spcAft>
              <a:buSzPts val="1400"/>
              <a:buFont typeface="Arial"/>
              <a:buChar char="■"/>
              <a:defRPr>
                <a:latin typeface="Arial"/>
                <a:ea typeface="Arial"/>
                <a:cs typeface="Arial"/>
                <a:sym typeface="Arial"/>
              </a:defRPr>
            </a:lvl9pPr>
          </a:lstStyle>
          <a:p>
            <a:endParaRPr/>
          </a:p>
        </p:txBody>
      </p:sp>
      <p:sp>
        <p:nvSpPr>
          <p:cNvPr id="103" name="Google Shape;103;p100"/>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100"/>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100"/>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100"/>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100"/>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100"/>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00"/>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00"/>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1" name="Google Shape;111;p100"/>
          <p:cNvGrpSpPr/>
          <p:nvPr/>
        </p:nvGrpSpPr>
        <p:grpSpPr>
          <a:xfrm>
            <a:off x="1729784" y="61068"/>
            <a:ext cx="351204" cy="324661"/>
            <a:chOff x="5975075" y="2327500"/>
            <a:chExt cx="420100" cy="388350"/>
          </a:xfrm>
        </p:grpSpPr>
        <p:sp>
          <p:nvSpPr>
            <p:cNvPr id="112" name="Google Shape;112;p10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0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4" name="Google Shape;114;p100"/>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100"/>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6" name="Google Shape;116;p100"/>
          <p:cNvGrpSpPr/>
          <p:nvPr/>
        </p:nvGrpSpPr>
        <p:grpSpPr>
          <a:xfrm>
            <a:off x="7354067" y="3426715"/>
            <a:ext cx="455624" cy="437054"/>
            <a:chOff x="5241175" y="4959100"/>
            <a:chExt cx="539775" cy="517775"/>
          </a:xfrm>
        </p:grpSpPr>
        <p:sp>
          <p:nvSpPr>
            <p:cNvPr id="117" name="Google Shape;117;p10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10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10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10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Google Shape;121;p10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10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3" name="Google Shape;123;p100"/>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4" name="Google Shape;124;p100"/>
          <p:cNvGrpSpPr/>
          <p:nvPr/>
        </p:nvGrpSpPr>
        <p:grpSpPr>
          <a:xfrm>
            <a:off x="904276" y="515192"/>
            <a:ext cx="382958" cy="607111"/>
            <a:chOff x="6718575" y="2318625"/>
            <a:chExt cx="256950" cy="407375"/>
          </a:xfrm>
        </p:grpSpPr>
        <p:sp>
          <p:nvSpPr>
            <p:cNvPr id="125" name="Google Shape;125;p10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10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10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0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0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p10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 name="Google Shape;131;p10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10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33" name="Google Shape;133;p100"/>
          <p:cNvGrpSpPr/>
          <p:nvPr/>
        </p:nvGrpSpPr>
        <p:grpSpPr>
          <a:xfrm>
            <a:off x="335759" y="1840531"/>
            <a:ext cx="342882" cy="350068"/>
            <a:chOff x="3951850" y="2985350"/>
            <a:chExt cx="407950" cy="416500"/>
          </a:xfrm>
        </p:grpSpPr>
        <p:sp>
          <p:nvSpPr>
            <p:cNvPr id="134" name="Google Shape;134;p10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10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10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10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8" name="Google Shape;138;p10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39"/>
        <p:cNvGrpSpPr/>
        <p:nvPr/>
      </p:nvGrpSpPr>
      <p:grpSpPr>
        <a:xfrm>
          <a:off x="0" y="0"/>
          <a:ext cx="0" cy="0"/>
          <a:chOff x="0" y="0"/>
          <a:chExt cx="0" cy="0"/>
        </a:xfrm>
      </p:grpSpPr>
      <p:sp>
        <p:nvSpPr>
          <p:cNvPr id="140" name="Google Shape;140;p101"/>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41" name="Google Shape;141;p10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42" name="Google Shape;142;p101"/>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3" name="Google Shape;143;p101"/>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4" name="Google Shape;144;p101"/>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5" name="Google Shape;145;p101"/>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01"/>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101"/>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101"/>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49" name="Google Shape;149;p101"/>
          <p:cNvGrpSpPr/>
          <p:nvPr/>
        </p:nvGrpSpPr>
        <p:grpSpPr>
          <a:xfrm>
            <a:off x="1729784" y="61068"/>
            <a:ext cx="351204" cy="324661"/>
            <a:chOff x="5975075" y="2327500"/>
            <a:chExt cx="420100" cy="388350"/>
          </a:xfrm>
        </p:grpSpPr>
        <p:sp>
          <p:nvSpPr>
            <p:cNvPr id="150" name="Google Shape;150;p10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10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52" name="Google Shape;152;p101"/>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53" name="Google Shape;153;p101"/>
          <p:cNvGrpSpPr/>
          <p:nvPr/>
        </p:nvGrpSpPr>
        <p:grpSpPr>
          <a:xfrm>
            <a:off x="904276" y="515192"/>
            <a:ext cx="382958" cy="607111"/>
            <a:chOff x="6718575" y="2318625"/>
            <a:chExt cx="256950" cy="407375"/>
          </a:xfrm>
        </p:grpSpPr>
        <p:sp>
          <p:nvSpPr>
            <p:cNvPr id="154" name="Google Shape;154;p10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10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p10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10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10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10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10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10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2" name="Google Shape;162;p101"/>
          <p:cNvGrpSpPr/>
          <p:nvPr/>
        </p:nvGrpSpPr>
        <p:grpSpPr>
          <a:xfrm>
            <a:off x="335759" y="1840531"/>
            <a:ext cx="342882" cy="350068"/>
            <a:chOff x="3951850" y="2985350"/>
            <a:chExt cx="407950" cy="416500"/>
          </a:xfrm>
        </p:grpSpPr>
        <p:sp>
          <p:nvSpPr>
            <p:cNvPr id="163" name="Google Shape;163;p10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10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10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Google Shape;166;p10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67" name="Google Shape;167;p10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8"/>
        <p:cNvGrpSpPr/>
        <p:nvPr/>
      </p:nvGrpSpPr>
      <p:grpSpPr>
        <a:xfrm>
          <a:off x="0" y="0"/>
          <a:ext cx="0" cy="0"/>
          <a:chOff x="0" y="0"/>
          <a:chExt cx="0" cy="0"/>
        </a:xfrm>
      </p:grpSpPr>
      <p:sp>
        <p:nvSpPr>
          <p:cNvPr id="169" name="Google Shape;169;p102"/>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0" name="Google Shape;170;p102"/>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1" name="Google Shape;171;p102"/>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72" name="Google Shape;172;p102"/>
          <p:cNvSpPr txBox="1">
            <a:spLocks noGrp="1"/>
          </p:cNvSpPr>
          <p:nvPr>
            <p:ph type="subTitle" idx="1"/>
          </p:nvPr>
        </p:nvSpPr>
        <p:spPr>
          <a:xfrm>
            <a:off x="2743200" y="2821004"/>
            <a:ext cx="56961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102"/>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4" name="Google Shape;174;p102"/>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5" name="Google Shape;175;p102"/>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6" name="Google Shape;176;p102"/>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77" name="Google Shape;177;p102"/>
          <p:cNvGrpSpPr/>
          <p:nvPr/>
        </p:nvGrpSpPr>
        <p:grpSpPr>
          <a:xfrm>
            <a:off x="996359" y="1070668"/>
            <a:ext cx="351204" cy="324661"/>
            <a:chOff x="5975075" y="2327500"/>
            <a:chExt cx="420100" cy="388350"/>
          </a:xfrm>
        </p:grpSpPr>
        <p:sp>
          <p:nvSpPr>
            <p:cNvPr id="178" name="Google Shape;178;p10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9" name="Google Shape;179;p10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180" name="Google Shape;180;p102"/>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81" name="Google Shape;181;p102"/>
          <p:cNvGrpSpPr/>
          <p:nvPr/>
        </p:nvGrpSpPr>
        <p:grpSpPr>
          <a:xfrm>
            <a:off x="305253" y="553856"/>
            <a:ext cx="247469" cy="392302"/>
            <a:chOff x="6718575" y="2318625"/>
            <a:chExt cx="256950" cy="407375"/>
          </a:xfrm>
        </p:grpSpPr>
        <p:sp>
          <p:nvSpPr>
            <p:cNvPr id="182" name="Google Shape;182;p10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3" name="Google Shape;183;p10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4" name="Google Shape;184;p10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5" name="Google Shape;185;p10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6" name="Google Shape;186;p10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7" name="Google Shape;187;p10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8" name="Google Shape;188;p10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89" name="Google Shape;189;p10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190" name="Google Shape;190;p102"/>
          <p:cNvGrpSpPr/>
          <p:nvPr/>
        </p:nvGrpSpPr>
        <p:grpSpPr>
          <a:xfrm>
            <a:off x="1419984" y="3634331"/>
            <a:ext cx="342882" cy="350068"/>
            <a:chOff x="3951850" y="2985350"/>
            <a:chExt cx="407950" cy="416500"/>
          </a:xfrm>
        </p:grpSpPr>
        <p:sp>
          <p:nvSpPr>
            <p:cNvPr id="191" name="Google Shape;191;p10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2" name="Google Shape;192;p10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3" name="Google Shape;193;p10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4" name="Google Shape;194;p10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195" name="Google Shape;195;p102"/>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6" name="Google Shape;196;p102"/>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7" name="Google Shape;197;p102"/>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8" name="Google Shape;198;p102"/>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9" name="Google Shape;199;p102"/>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00" name="Google Shape;200;p102"/>
          <p:cNvGrpSpPr/>
          <p:nvPr/>
        </p:nvGrpSpPr>
        <p:grpSpPr>
          <a:xfrm>
            <a:off x="-50285" y="1452794"/>
            <a:ext cx="624844" cy="599376"/>
            <a:chOff x="5241175" y="4959100"/>
            <a:chExt cx="539775" cy="517775"/>
          </a:xfrm>
        </p:grpSpPr>
        <p:sp>
          <p:nvSpPr>
            <p:cNvPr id="201" name="Google Shape;201;p10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2" name="Google Shape;202;p10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3" name="Google Shape;203;p10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4" name="Google Shape;204;p10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5" name="Google Shape;205;p10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06" name="Google Shape;206;p10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07" name="Google Shape;207;p102"/>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8"/>
        <p:cNvGrpSpPr/>
        <p:nvPr/>
      </p:nvGrpSpPr>
      <p:grpSpPr>
        <a:xfrm>
          <a:off x="0" y="0"/>
          <a:ext cx="0" cy="0"/>
          <a:chOff x="0" y="0"/>
          <a:chExt cx="0" cy="0"/>
        </a:xfrm>
      </p:grpSpPr>
      <p:sp>
        <p:nvSpPr>
          <p:cNvPr id="209" name="Google Shape;209;p114"/>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0" name="Google Shape;210;p114"/>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1" name="Google Shape;211;p114"/>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12" name="Google Shape;212;p114"/>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3" name="Google Shape;213;p114"/>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4" name="Google Shape;214;p114"/>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5" name="Google Shape;215;p114"/>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16" name="Google Shape;216;p114"/>
          <p:cNvGrpSpPr/>
          <p:nvPr/>
        </p:nvGrpSpPr>
        <p:grpSpPr>
          <a:xfrm>
            <a:off x="5549153" y="1029780"/>
            <a:ext cx="404640" cy="374059"/>
            <a:chOff x="5975075" y="2327500"/>
            <a:chExt cx="420100" cy="388350"/>
          </a:xfrm>
        </p:grpSpPr>
        <p:sp>
          <p:nvSpPr>
            <p:cNvPr id="217" name="Google Shape;217;p11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8" name="Google Shape;218;p11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19" name="Google Shape;219;p114"/>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20" name="Google Shape;220;p114"/>
          <p:cNvGrpSpPr/>
          <p:nvPr/>
        </p:nvGrpSpPr>
        <p:grpSpPr>
          <a:xfrm>
            <a:off x="4380526" y="515192"/>
            <a:ext cx="382958" cy="607111"/>
            <a:chOff x="6718575" y="2318625"/>
            <a:chExt cx="256950" cy="407375"/>
          </a:xfrm>
        </p:grpSpPr>
        <p:sp>
          <p:nvSpPr>
            <p:cNvPr id="221" name="Google Shape;221;p1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2" name="Google Shape;222;p1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3" name="Google Shape;223;p1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4" name="Google Shape;224;p1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5" name="Google Shape;225;p1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6" name="Google Shape;226;p1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7" name="Google Shape;227;p1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8" name="Google Shape;228;p1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29" name="Google Shape;229;p114"/>
          <p:cNvGrpSpPr/>
          <p:nvPr/>
        </p:nvGrpSpPr>
        <p:grpSpPr>
          <a:xfrm>
            <a:off x="3199464" y="902959"/>
            <a:ext cx="395018" cy="403297"/>
            <a:chOff x="3951850" y="2985350"/>
            <a:chExt cx="407950" cy="416500"/>
          </a:xfrm>
        </p:grpSpPr>
        <p:sp>
          <p:nvSpPr>
            <p:cNvPr id="230" name="Google Shape;230;p11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1" name="Google Shape;231;p11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2" name="Google Shape;232;p11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3" name="Google Shape;233;p11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34" name="Google Shape;234;p114"/>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5" name="Google Shape;235;p114"/>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6" name="Google Shape;236;p114"/>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7" name="Google Shape;237;p114"/>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8" name="Google Shape;238;p114"/>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39" name="Google Shape;239;p114"/>
          <p:cNvGrpSpPr/>
          <p:nvPr/>
        </p:nvGrpSpPr>
        <p:grpSpPr>
          <a:xfrm>
            <a:off x="5772009" y="4056440"/>
            <a:ext cx="573943" cy="550550"/>
            <a:chOff x="5241175" y="4959100"/>
            <a:chExt cx="539775" cy="517775"/>
          </a:xfrm>
        </p:grpSpPr>
        <p:sp>
          <p:nvSpPr>
            <p:cNvPr id="240" name="Google Shape;240;p11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1" name="Google Shape;241;p11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2" name="Google Shape;242;p11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3" name="Google Shape;243;p11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4" name="Google Shape;244;p11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5" name="Google Shape;245;p11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46" name="Google Shape;246;p114"/>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7"/>
        <p:cNvGrpSpPr/>
        <p:nvPr/>
      </p:nvGrpSpPr>
      <p:grpSpPr>
        <a:xfrm>
          <a:off x="0" y="0"/>
          <a:ext cx="0" cy="0"/>
          <a:chOff x="0" y="0"/>
          <a:chExt cx="0" cy="0"/>
        </a:xfrm>
      </p:grpSpPr>
      <p:sp>
        <p:nvSpPr>
          <p:cNvPr id="248" name="Google Shape;248;p115"/>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9" name="Google Shape;249;p115"/>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50" name="Google Shape;250;p115"/>
          <p:cNvSpPr txBox="1">
            <a:spLocks noGrp="1"/>
          </p:cNvSpPr>
          <p:nvPr>
            <p:ph type="body" idx="1"/>
          </p:nvPr>
        </p:nvSpPr>
        <p:spPr>
          <a:xfrm>
            <a:off x="2051200" y="2085600"/>
            <a:ext cx="6282300" cy="8199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marL="914400" lvl="1"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marL="1371600" lvl="2"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marL="1828800" lvl="3"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marL="2286000" lvl="4"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marL="2743200" lvl="5"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marL="3200400" lvl="6"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marL="3657600" lvl="7"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marL="4114800" lvl="8"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251" name="Google Shape;251;p115"/>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2" name="Google Shape;252;p115"/>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3" name="Google Shape;253;p115"/>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4" name="Google Shape;254;p115"/>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55" name="Google Shape;255;p115"/>
          <p:cNvGrpSpPr/>
          <p:nvPr/>
        </p:nvGrpSpPr>
        <p:grpSpPr>
          <a:xfrm>
            <a:off x="986834" y="1394518"/>
            <a:ext cx="351204" cy="324661"/>
            <a:chOff x="5975075" y="2327500"/>
            <a:chExt cx="420100" cy="388350"/>
          </a:xfrm>
        </p:grpSpPr>
        <p:sp>
          <p:nvSpPr>
            <p:cNvPr id="256" name="Google Shape;256;p11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7" name="Google Shape;257;p11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58" name="Google Shape;258;p115"/>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59" name="Google Shape;259;p115"/>
          <p:cNvGrpSpPr/>
          <p:nvPr/>
        </p:nvGrpSpPr>
        <p:grpSpPr>
          <a:xfrm>
            <a:off x="295728" y="877706"/>
            <a:ext cx="247469" cy="392302"/>
            <a:chOff x="6718575" y="2318625"/>
            <a:chExt cx="256950" cy="407375"/>
          </a:xfrm>
        </p:grpSpPr>
        <p:sp>
          <p:nvSpPr>
            <p:cNvPr id="260" name="Google Shape;260;p11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1" name="Google Shape;261;p11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2" name="Google Shape;262;p11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3" name="Google Shape;263;p11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4" name="Google Shape;264;p11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5" name="Google Shape;265;p11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6" name="Google Shape;266;p11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7" name="Google Shape;267;p11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268" name="Google Shape;268;p115"/>
          <p:cNvGrpSpPr/>
          <p:nvPr/>
        </p:nvGrpSpPr>
        <p:grpSpPr>
          <a:xfrm>
            <a:off x="1229484" y="3310481"/>
            <a:ext cx="342882" cy="350068"/>
            <a:chOff x="3951850" y="2985350"/>
            <a:chExt cx="407950" cy="416500"/>
          </a:xfrm>
        </p:grpSpPr>
        <p:sp>
          <p:nvSpPr>
            <p:cNvPr id="269" name="Google Shape;269;p11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0" name="Google Shape;270;p11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1" name="Google Shape;271;p11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2" name="Google Shape;272;p11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73" name="Google Shape;273;p115"/>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4" name="Google Shape;274;p115"/>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5" name="Google Shape;275;p115"/>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6" name="Google Shape;276;p115"/>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7" name="Google Shape;277;p115"/>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78" name="Google Shape;278;p115"/>
          <p:cNvGrpSpPr/>
          <p:nvPr/>
        </p:nvGrpSpPr>
        <p:grpSpPr>
          <a:xfrm>
            <a:off x="67092" y="1681690"/>
            <a:ext cx="455624" cy="437054"/>
            <a:chOff x="5241175" y="4959100"/>
            <a:chExt cx="539775" cy="517775"/>
          </a:xfrm>
        </p:grpSpPr>
        <p:sp>
          <p:nvSpPr>
            <p:cNvPr id="279" name="Google Shape;279;p11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0" name="Google Shape;280;p11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1" name="Google Shape;281;p11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2" name="Google Shape;282;p11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3" name="Google Shape;283;p11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4" name="Google Shape;284;p11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285" name="Google Shape;285;p115"/>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6" name="Google Shape;286;p115"/>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FFF"/>
              </a:buClr>
              <a:buSzPts val="12000"/>
              <a:buFont typeface="Nixie One"/>
              <a:buNone/>
            </a:pPr>
            <a:r>
              <a:rPr lang="es-MX"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287" name="Google Shape;287;p11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8"/>
        <p:cNvGrpSpPr/>
        <p:nvPr/>
      </p:nvGrpSpPr>
      <p:grpSpPr>
        <a:xfrm>
          <a:off x="0" y="0"/>
          <a:ext cx="0" cy="0"/>
          <a:chOff x="0" y="0"/>
          <a:chExt cx="0" cy="0"/>
        </a:xfrm>
      </p:grpSpPr>
      <p:sp>
        <p:nvSpPr>
          <p:cNvPr id="289" name="Google Shape;289;p11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90" name="Google Shape;290;p11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91" name="Google Shape;291;p11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92" name="Google Shape;292;p116"/>
          <p:cNvSpPr txBox="1">
            <a:spLocks noGrp="1"/>
          </p:cNvSpPr>
          <p:nvPr>
            <p:ph type="body" idx="1"/>
          </p:nvPr>
        </p:nvSpPr>
        <p:spPr>
          <a:xfrm>
            <a:off x="1734000"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93" name="Google Shape;293;p116"/>
          <p:cNvSpPr txBox="1">
            <a:spLocks noGrp="1"/>
          </p:cNvSpPr>
          <p:nvPr>
            <p:ph type="body" idx="2"/>
          </p:nvPr>
        </p:nvSpPr>
        <p:spPr>
          <a:xfrm>
            <a:off x="4562088"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94" name="Google Shape;294;p11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5" name="Google Shape;295;p11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6" name="Google Shape;296;p11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7" name="Google Shape;297;p11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298" name="Google Shape;298;p116"/>
          <p:cNvGrpSpPr/>
          <p:nvPr/>
        </p:nvGrpSpPr>
        <p:grpSpPr>
          <a:xfrm>
            <a:off x="1729784" y="61068"/>
            <a:ext cx="351204" cy="324661"/>
            <a:chOff x="5975075" y="2327500"/>
            <a:chExt cx="420100" cy="388350"/>
          </a:xfrm>
        </p:grpSpPr>
        <p:sp>
          <p:nvSpPr>
            <p:cNvPr id="299" name="Google Shape;299;p11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0" name="Google Shape;300;p11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01" name="Google Shape;301;p11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02" name="Google Shape;302;p116"/>
          <p:cNvGrpSpPr/>
          <p:nvPr/>
        </p:nvGrpSpPr>
        <p:grpSpPr>
          <a:xfrm>
            <a:off x="904276" y="515192"/>
            <a:ext cx="382958" cy="607111"/>
            <a:chOff x="6718575" y="2318625"/>
            <a:chExt cx="256950" cy="407375"/>
          </a:xfrm>
        </p:grpSpPr>
        <p:sp>
          <p:nvSpPr>
            <p:cNvPr id="303" name="Google Shape;303;p11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4" name="Google Shape;304;p11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5" name="Google Shape;305;p11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6" name="Google Shape;306;p11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7" name="Google Shape;307;p11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8" name="Google Shape;308;p11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9" name="Google Shape;309;p11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0" name="Google Shape;310;p11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11" name="Google Shape;311;p116"/>
          <p:cNvGrpSpPr/>
          <p:nvPr/>
        </p:nvGrpSpPr>
        <p:grpSpPr>
          <a:xfrm>
            <a:off x="335759" y="1840531"/>
            <a:ext cx="342882" cy="350068"/>
            <a:chOff x="3951850" y="2985350"/>
            <a:chExt cx="407950" cy="416500"/>
          </a:xfrm>
        </p:grpSpPr>
        <p:sp>
          <p:nvSpPr>
            <p:cNvPr id="312" name="Google Shape;312;p11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3" name="Google Shape;313;p11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4" name="Google Shape;314;p11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5" name="Google Shape;315;p11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16" name="Google Shape;316;p11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7" name="Google Shape;317;p11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8" name="Google Shape;318;p11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9" name="Google Shape;319;p11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0" name="Google Shape;320;p11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21" name="Google Shape;321;p116"/>
          <p:cNvGrpSpPr/>
          <p:nvPr/>
        </p:nvGrpSpPr>
        <p:grpSpPr>
          <a:xfrm>
            <a:off x="7354067" y="3426715"/>
            <a:ext cx="455624" cy="437054"/>
            <a:chOff x="5241175" y="4959100"/>
            <a:chExt cx="539775" cy="517775"/>
          </a:xfrm>
        </p:grpSpPr>
        <p:sp>
          <p:nvSpPr>
            <p:cNvPr id="322" name="Google Shape;322;p11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3" name="Google Shape;323;p11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4" name="Google Shape;324;p11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5" name="Google Shape;325;p11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6" name="Google Shape;326;p11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7" name="Google Shape;327;p11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28" name="Google Shape;328;p11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9" name="Google Shape;329;p11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3"/>
        <p:cNvGrpSpPr/>
        <p:nvPr/>
      </p:nvGrpSpPr>
      <p:grpSpPr>
        <a:xfrm>
          <a:off x="0" y="0"/>
          <a:ext cx="0" cy="0"/>
          <a:chOff x="0" y="0"/>
          <a:chExt cx="0" cy="0"/>
        </a:xfrm>
      </p:grpSpPr>
      <p:sp>
        <p:nvSpPr>
          <p:cNvPr id="14" name="Google Shape;14;p11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1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6" name="Google Shape;16;p1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0"/>
        <p:cNvGrpSpPr/>
        <p:nvPr/>
      </p:nvGrpSpPr>
      <p:grpSpPr>
        <a:xfrm>
          <a:off x="0" y="0"/>
          <a:ext cx="0" cy="0"/>
          <a:chOff x="0" y="0"/>
          <a:chExt cx="0" cy="0"/>
        </a:xfrm>
      </p:grpSpPr>
      <p:sp>
        <p:nvSpPr>
          <p:cNvPr id="331" name="Google Shape;331;p117"/>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2" name="Google Shape;332;p11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3" name="Google Shape;333;p117"/>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400"/>
              <a:buNone/>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34" name="Google Shape;334;p11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5" name="Google Shape;335;p11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6" name="Google Shape;336;p11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7" name="Google Shape;337;p11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38" name="Google Shape;338;p117"/>
          <p:cNvGrpSpPr/>
          <p:nvPr/>
        </p:nvGrpSpPr>
        <p:grpSpPr>
          <a:xfrm>
            <a:off x="1729784" y="61068"/>
            <a:ext cx="351204" cy="324661"/>
            <a:chOff x="5975075" y="2327500"/>
            <a:chExt cx="420100" cy="388350"/>
          </a:xfrm>
        </p:grpSpPr>
        <p:sp>
          <p:nvSpPr>
            <p:cNvPr id="339" name="Google Shape;339;p11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0" name="Google Shape;340;p11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41" name="Google Shape;341;p11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42" name="Google Shape;342;p117"/>
          <p:cNvGrpSpPr/>
          <p:nvPr/>
        </p:nvGrpSpPr>
        <p:grpSpPr>
          <a:xfrm>
            <a:off x="904276" y="515192"/>
            <a:ext cx="382958" cy="607111"/>
            <a:chOff x="6718575" y="2318625"/>
            <a:chExt cx="256950" cy="407375"/>
          </a:xfrm>
        </p:grpSpPr>
        <p:sp>
          <p:nvSpPr>
            <p:cNvPr id="343" name="Google Shape;343;p11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4" name="Google Shape;344;p11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5" name="Google Shape;345;p11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6" name="Google Shape;346;p11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7" name="Google Shape;347;p11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8" name="Google Shape;348;p11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9" name="Google Shape;349;p11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0" name="Google Shape;350;p11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grpSp>
        <p:nvGrpSpPr>
          <p:cNvPr id="351" name="Google Shape;351;p117"/>
          <p:cNvGrpSpPr/>
          <p:nvPr/>
        </p:nvGrpSpPr>
        <p:grpSpPr>
          <a:xfrm>
            <a:off x="335759" y="1840531"/>
            <a:ext cx="342882" cy="350068"/>
            <a:chOff x="3951850" y="2985350"/>
            <a:chExt cx="407950" cy="416500"/>
          </a:xfrm>
        </p:grpSpPr>
        <p:sp>
          <p:nvSpPr>
            <p:cNvPr id="352" name="Google Shape;352;p11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3" name="Google Shape;353;p11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4" name="Google Shape;354;p11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5" name="Google Shape;355;p11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56" name="Google Shape;356;p117"/>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7" name="Google Shape;357;p11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8" name="Google Shape;358;p117"/>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9" name="Google Shape;359;p117"/>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0" name="Google Shape;360;p117"/>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361" name="Google Shape;361;p117"/>
          <p:cNvGrpSpPr/>
          <p:nvPr/>
        </p:nvGrpSpPr>
        <p:grpSpPr>
          <a:xfrm>
            <a:off x="7354067" y="3426715"/>
            <a:ext cx="455624" cy="437054"/>
            <a:chOff x="5241175" y="4959100"/>
            <a:chExt cx="539775" cy="517775"/>
          </a:xfrm>
        </p:grpSpPr>
        <p:sp>
          <p:nvSpPr>
            <p:cNvPr id="362" name="Google Shape;362;p11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3" name="Google Shape;363;p11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4" name="Google Shape;364;p11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5" name="Google Shape;365;p11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6" name="Google Shape;366;p11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7" name="Google Shape;367;p11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368" name="Google Shape;368;p117"/>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9" name="Google Shape;369;p1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08"/>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8" name="Google Shape;88;p108"/>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9" name="Google Shape;89;p108"/>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08"/>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08"/>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108"/>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108"/>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08"/>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08"/>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108"/>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10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98"/>
        <p:cNvGrpSpPr/>
        <p:nvPr/>
      </p:nvGrpSpPr>
      <p:grpSpPr>
        <a:xfrm>
          <a:off x="0" y="0"/>
          <a:ext cx="0" cy="0"/>
          <a:chOff x="0" y="0"/>
          <a:chExt cx="0" cy="0"/>
        </a:xfrm>
      </p:grpSpPr>
      <p:sp>
        <p:nvSpPr>
          <p:cNvPr id="99" name="Google Shape;99;p10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0" name="Google Shape;100;p109"/>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01" name="Google Shape;101;p109"/>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2" name="Google Shape;102;p109"/>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3" name="Google Shape;103;p109"/>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4" name="Google Shape;104;p10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10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10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10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08" name="Google Shape;108;p109"/>
          <p:cNvGrpSpPr/>
          <p:nvPr/>
        </p:nvGrpSpPr>
        <p:grpSpPr>
          <a:xfrm>
            <a:off x="1729784" y="61068"/>
            <a:ext cx="351204" cy="324661"/>
            <a:chOff x="5975075" y="2327500"/>
            <a:chExt cx="420100" cy="388350"/>
          </a:xfrm>
        </p:grpSpPr>
        <p:sp>
          <p:nvSpPr>
            <p:cNvPr id="109" name="Google Shape;109;p10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0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1" name="Google Shape;111;p10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2" name="Google Shape;112;p109"/>
          <p:cNvGrpSpPr/>
          <p:nvPr/>
        </p:nvGrpSpPr>
        <p:grpSpPr>
          <a:xfrm>
            <a:off x="904276" y="515192"/>
            <a:ext cx="382958" cy="607111"/>
            <a:chOff x="6718575" y="2318625"/>
            <a:chExt cx="256950" cy="407375"/>
          </a:xfrm>
        </p:grpSpPr>
        <p:sp>
          <p:nvSpPr>
            <p:cNvPr id="113" name="Google Shape;113;p10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0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10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10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10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10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10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10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1" name="Google Shape;121;p109"/>
          <p:cNvGrpSpPr/>
          <p:nvPr/>
        </p:nvGrpSpPr>
        <p:grpSpPr>
          <a:xfrm>
            <a:off x="335759" y="1840531"/>
            <a:ext cx="342882" cy="350068"/>
            <a:chOff x="3951850" y="2985350"/>
            <a:chExt cx="407950" cy="416500"/>
          </a:xfrm>
        </p:grpSpPr>
        <p:sp>
          <p:nvSpPr>
            <p:cNvPr id="122" name="Google Shape;122;p10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Google Shape;123;p10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0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0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6" name="Google Shape;126;p10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7"/>
        <p:cNvGrpSpPr/>
        <p:nvPr/>
      </p:nvGrpSpPr>
      <p:grpSpPr>
        <a:xfrm>
          <a:off x="0" y="0"/>
          <a:ext cx="0" cy="0"/>
          <a:chOff x="0" y="0"/>
          <a:chExt cx="0" cy="0"/>
        </a:xfrm>
      </p:grpSpPr>
      <p:sp>
        <p:nvSpPr>
          <p:cNvPr id="128" name="Google Shape;128;p110"/>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9" name="Google Shape;129;p110"/>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0" name="Google Shape;130;p110"/>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31" name="Google Shape;131;p110"/>
          <p:cNvSpPr txBox="1">
            <a:spLocks noGrp="1"/>
          </p:cNvSpPr>
          <p:nvPr>
            <p:ph type="subTitle" idx="1"/>
          </p:nvPr>
        </p:nvSpPr>
        <p:spPr>
          <a:xfrm>
            <a:off x="2743200" y="2821004"/>
            <a:ext cx="56961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10"/>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110"/>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110"/>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110"/>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6" name="Google Shape;136;p110"/>
          <p:cNvGrpSpPr/>
          <p:nvPr/>
        </p:nvGrpSpPr>
        <p:grpSpPr>
          <a:xfrm>
            <a:off x="996359" y="1070668"/>
            <a:ext cx="351204" cy="324661"/>
            <a:chOff x="5975075" y="2327500"/>
            <a:chExt cx="420100" cy="388350"/>
          </a:xfrm>
        </p:grpSpPr>
        <p:sp>
          <p:nvSpPr>
            <p:cNvPr id="137" name="Google Shape;137;p11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p11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9" name="Google Shape;139;p110"/>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40" name="Google Shape;140;p110"/>
          <p:cNvGrpSpPr/>
          <p:nvPr/>
        </p:nvGrpSpPr>
        <p:grpSpPr>
          <a:xfrm>
            <a:off x="305253" y="553856"/>
            <a:ext cx="247469" cy="392302"/>
            <a:chOff x="6718575" y="2318625"/>
            <a:chExt cx="256950" cy="407375"/>
          </a:xfrm>
        </p:grpSpPr>
        <p:sp>
          <p:nvSpPr>
            <p:cNvPr id="141" name="Google Shape;141;p1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1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1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1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1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9" name="Google Shape;149;p110"/>
          <p:cNvGrpSpPr/>
          <p:nvPr/>
        </p:nvGrpSpPr>
        <p:grpSpPr>
          <a:xfrm>
            <a:off x="1419984" y="3634331"/>
            <a:ext cx="342882" cy="350068"/>
            <a:chOff x="3951850" y="2985350"/>
            <a:chExt cx="407950" cy="416500"/>
          </a:xfrm>
        </p:grpSpPr>
        <p:sp>
          <p:nvSpPr>
            <p:cNvPr id="150" name="Google Shape;150;p11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11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p11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p11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54" name="Google Shape;154;p110"/>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110"/>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p110"/>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110"/>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110"/>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59" name="Google Shape;159;p110"/>
          <p:cNvGrpSpPr/>
          <p:nvPr/>
        </p:nvGrpSpPr>
        <p:grpSpPr>
          <a:xfrm>
            <a:off x="-50285" y="1452794"/>
            <a:ext cx="624844" cy="599376"/>
            <a:chOff x="5241175" y="4959100"/>
            <a:chExt cx="539775" cy="517775"/>
          </a:xfrm>
        </p:grpSpPr>
        <p:sp>
          <p:nvSpPr>
            <p:cNvPr id="160" name="Google Shape;160;p11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11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p11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11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11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11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66" name="Google Shape;166;p110"/>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sp>
        <p:nvSpPr>
          <p:cNvPr id="168" name="Google Shape;168;p111"/>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69" name="Google Shape;169;p111"/>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0" name="Google Shape;170;p111"/>
          <p:cNvSpPr txBox="1">
            <a:spLocks noGrp="1"/>
          </p:cNvSpPr>
          <p:nvPr>
            <p:ph type="title"/>
          </p:nvPr>
        </p:nvSpPr>
        <p:spPr>
          <a:xfrm>
            <a:off x="1732700" y="821200"/>
            <a:ext cx="4944300" cy="64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71" name="Google Shape;171;p111"/>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 name="Google Shape;172;p111"/>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 name="Google Shape;173;p111"/>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 name="Google Shape;174;p111"/>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75" name="Google Shape;175;p111"/>
          <p:cNvGrpSpPr/>
          <p:nvPr/>
        </p:nvGrpSpPr>
        <p:grpSpPr>
          <a:xfrm>
            <a:off x="1729784" y="61068"/>
            <a:ext cx="351204" cy="324661"/>
            <a:chOff x="5975075" y="2327500"/>
            <a:chExt cx="420100" cy="388350"/>
          </a:xfrm>
        </p:grpSpPr>
        <p:sp>
          <p:nvSpPr>
            <p:cNvPr id="176" name="Google Shape;176;p11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p11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78" name="Google Shape;178;p111"/>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79" name="Google Shape;179;p111"/>
          <p:cNvGrpSpPr/>
          <p:nvPr/>
        </p:nvGrpSpPr>
        <p:grpSpPr>
          <a:xfrm>
            <a:off x="904276" y="515192"/>
            <a:ext cx="382958" cy="607111"/>
            <a:chOff x="6718575" y="2318625"/>
            <a:chExt cx="256950" cy="407375"/>
          </a:xfrm>
        </p:grpSpPr>
        <p:sp>
          <p:nvSpPr>
            <p:cNvPr id="180" name="Google Shape;180;p1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1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 name="Google Shape;182;p1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1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 name="Google Shape;184;p1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 name="Google Shape;185;p1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 name="Google Shape;186;p1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 name="Google Shape;187;p1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8" name="Google Shape;188;p111"/>
          <p:cNvGrpSpPr/>
          <p:nvPr/>
        </p:nvGrpSpPr>
        <p:grpSpPr>
          <a:xfrm>
            <a:off x="335759" y="1840531"/>
            <a:ext cx="342882" cy="350068"/>
            <a:chOff x="3951850" y="2985350"/>
            <a:chExt cx="407950" cy="416500"/>
          </a:xfrm>
        </p:grpSpPr>
        <p:sp>
          <p:nvSpPr>
            <p:cNvPr id="189" name="Google Shape;189;p11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 name="Google Shape;190;p11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 name="Google Shape;191;p11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p11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93" name="Google Shape;193;p111"/>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111"/>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Google Shape;195;p111"/>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Google Shape;196;p111"/>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Google Shape;197;p111"/>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98" name="Google Shape;198;p111"/>
          <p:cNvGrpSpPr/>
          <p:nvPr/>
        </p:nvGrpSpPr>
        <p:grpSpPr>
          <a:xfrm>
            <a:off x="7354067" y="3426715"/>
            <a:ext cx="455624" cy="437054"/>
            <a:chOff x="5241175" y="4959100"/>
            <a:chExt cx="539775" cy="517775"/>
          </a:xfrm>
        </p:grpSpPr>
        <p:sp>
          <p:nvSpPr>
            <p:cNvPr id="199" name="Google Shape;199;p111"/>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Google Shape;200;p111"/>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Google Shape;201;p111"/>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 name="Google Shape;202;p111"/>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111"/>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111"/>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05" name="Google Shape;205;p111"/>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11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7"/>
        <p:cNvGrpSpPr/>
        <p:nvPr/>
      </p:nvGrpSpPr>
      <p:grpSpPr>
        <a:xfrm>
          <a:off x="0" y="0"/>
          <a:ext cx="0" cy="0"/>
          <a:chOff x="0" y="0"/>
          <a:chExt cx="0" cy="0"/>
        </a:xfrm>
      </p:grpSpPr>
      <p:sp>
        <p:nvSpPr>
          <p:cNvPr id="208" name="Google Shape;208;p123"/>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09" name="Google Shape;209;p123"/>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0" name="Google Shape;210;p123"/>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11" name="Google Shape;211;p123"/>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 name="Google Shape;212;p123"/>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 name="Google Shape;213;p123"/>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Google Shape;214;p123"/>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15" name="Google Shape;215;p123"/>
          <p:cNvGrpSpPr/>
          <p:nvPr/>
        </p:nvGrpSpPr>
        <p:grpSpPr>
          <a:xfrm>
            <a:off x="5549153" y="1029780"/>
            <a:ext cx="404640" cy="374059"/>
            <a:chOff x="5975075" y="2327500"/>
            <a:chExt cx="420100" cy="388350"/>
          </a:xfrm>
        </p:grpSpPr>
        <p:sp>
          <p:nvSpPr>
            <p:cNvPr id="216" name="Google Shape;216;p12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Google Shape;217;p12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18" name="Google Shape;218;p123"/>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19" name="Google Shape;219;p123"/>
          <p:cNvGrpSpPr/>
          <p:nvPr/>
        </p:nvGrpSpPr>
        <p:grpSpPr>
          <a:xfrm>
            <a:off x="4380526" y="515192"/>
            <a:ext cx="382958" cy="607111"/>
            <a:chOff x="6718575" y="2318625"/>
            <a:chExt cx="256950" cy="407375"/>
          </a:xfrm>
        </p:grpSpPr>
        <p:sp>
          <p:nvSpPr>
            <p:cNvPr id="220" name="Google Shape;220;p12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Google Shape;221;p12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 name="Google Shape;222;p12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 name="Google Shape;223;p12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Google Shape;224;p12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Google Shape;225;p12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12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12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8" name="Google Shape;228;p123"/>
          <p:cNvGrpSpPr/>
          <p:nvPr/>
        </p:nvGrpSpPr>
        <p:grpSpPr>
          <a:xfrm>
            <a:off x="3199464" y="902959"/>
            <a:ext cx="395018" cy="403297"/>
            <a:chOff x="3951850" y="2985350"/>
            <a:chExt cx="407950" cy="416500"/>
          </a:xfrm>
        </p:grpSpPr>
        <p:sp>
          <p:nvSpPr>
            <p:cNvPr id="229" name="Google Shape;229;p12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Google Shape;230;p12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Google Shape;231;p12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 name="Google Shape;232;p12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3" name="Google Shape;233;p123"/>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 name="Google Shape;234;p123"/>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 name="Google Shape;235;p123"/>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p123"/>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 name="Google Shape;237;p123"/>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38" name="Google Shape;238;p123"/>
          <p:cNvGrpSpPr/>
          <p:nvPr/>
        </p:nvGrpSpPr>
        <p:grpSpPr>
          <a:xfrm>
            <a:off x="5772009" y="4056440"/>
            <a:ext cx="573943" cy="550550"/>
            <a:chOff x="5241175" y="4959100"/>
            <a:chExt cx="539775" cy="517775"/>
          </a:xfrm>
        </p:grpSpPr>
        <p:sp>
          <p:nvSpPr>
            <p:cNvPr id="239" name="Google Shape;239;p12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 name="Google Shape;240;p12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 name="Google Shape;241;p12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 name="Google Shape;242;p12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 name="Google Shape;243;p12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 name="Google Shape;244;p12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45" name="Google Shape;245;p123"/>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6"/>
        <p:cNvGrpSpPr/>
        <p:nvPr/>
      </p:nvGrpSpPr>
      <p:grpSpPr>
        <a:xfrm>
          <a:off x="0" y="0"/>
          <a:ext cx="0" cy="0"/>
          <a:chOff x="0" y="0"/>
          <a:chExt cx="0" cy="0"/>
        </a:xfrm>
      </p:grpSpPr>
      <p:sp>
        <p:nvSpPr>
          <p:cNvPr id="247" name="Google Shape;247;p12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8" name="Google Shape;248;p12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9" name="Google Shape;249;p124"/>
          <p:cNvSpPr txBox="1">
            <a:spLocks noGrp="1"/>
          </p:cNvSpPr>
          <p:nvPr>
            <p:ph type="body" idx="1"/>
          </p:nvPr>
        </p:nvSpPr>
        <p:spPr>
          <a:xfrm>
            <a:off x="2051200" y="2085600"/>
            <a:ext cx="6282300" cy="8199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marL="914400" lvl="1"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marL="1371600" lvl="2"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marL="1828800" lvl="3"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marL="2286000" lvl="4"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marL="2743200" lvl="5"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marL="3200400" lvl="6"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marL="3657600" lvl="7"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marL="4114800" lvl="8"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250" name="Google Shape;250;p12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Google Shape;251;p12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12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Google Shape;253;p12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54" name="Google Shape;254;p124"/>
          <p:cNvGrpSpPr/>
          <p:nvPr/>
        </p:nvGrpSpPr>
        <p:grpSpPr>
          <a:xfrm>
            <a:off x="986834" y="1394518"/>
            <a:ext cx="351204" cy="324661"/>
            <a:chOff x="5975075" y="2327500"/>
            <a:chExt cx="420100" cy="388350"/>
          </a:xfrm>
        </p:grpSpPr>
        <p:sp>
          <p:nvSpPr>
            <p:cNvPr id="255" name="Google Shape;255;p12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Google Shape;256;p12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57" name="Google Shape;257;p12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58" name="Google Shape;258;p124"/>
          <p:cNvGrpSpPr/>
          <p:nvPr/>
        </p:nvGrpSpPr>
        <p:grpSpPr>
          <a:xfrm>
            <a:off x="295728" y="877706"/>
            <a:ext cx="247469" cy="392302"/>
            <a:chOff x="6718575" y="2318625"/>
            <a:chExt cx="256950" cy="407375"/>
          </a:xfrm>
        </p:grpSpPr>
        <p:sp>
          <p:nvSpPr>
            <p:cNvPr id="259" name="Google Shape;259;p12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12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Google Shape;261;p12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12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Google Shape;263;p12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12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Google Shape;265;p12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p12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67" name="Google Shape;267;p124"/>
          <p:cNvGrpSpPr/>
          <p:nvPr/>
        </p:nvGrpSpPr>
        <p:grpSpPr>
          <a:xfrm>
            <a:off x="1229484" y="3310481"/>
            <a:ext cx="342882" cy="350068"/>
            <a:chOff x="3951850" y="2985350"/>
            <a:chExt cx="407950" cy="416500"/>
          </a:xfrm>
        </p:grpSpPr>
        <p:sp>
          <p:nvSpPr>
            <p:cNvPr id="268" name="Google Shape;268;p12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 name="Google Shape;269;p12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 name="Google Shape;270;p12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 name="Google Shape;271;p12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72" name="Google Shape;272;p12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 name="Google Shape;273;p12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Google Shape;274;p12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Google Shape;275;p12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Google Shape;276;p12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77" name="Google Shape;277;p124"/>
          <p:cNvGrpSpPr/>
          <p:nvPr/>
        </p:nvGrpSpPr>
        <p:grpSpPr>
          <a:xfrm>
            <a:off x="67092" y="1681690"/>
            <a:ext cx="455624" cy="437054"/>
            <a:chOff x="5241175" y="4959100"/>
            <a:chExt cx="539775" cy="517775"/>
          </a:xfrm>
        </p:grpSpPr>
        <p:sp>
          <p:nvSpPr>
            <p:cNvPr id="278" name="Google Shape;278;p12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Google Shape;279;p12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Google Shape;280;p12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Google Shape;281;p12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 name="Google Shape;282;p12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 name="Google Shape;283;p12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4" name="Google Shape;284;p12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 name="Google Shape;285;p12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FFF"/>
              </a:buClr>
              <a:buSzPts val="12000"/>
              <a:buFont typeface="Nixie One"/>
              <a:buNone/>
            </a:pPr>
            <a:r>
              <a:rPr lang="es-MX" sz="12000" b="0" i="0" u="none" strike="noStrike" cap="none">
                <a:solidFill>
                  <a:srgbClr val="FFFFFF"/>
                </a:solidFill>
                <a:latin typeface="Nixie One"/>
                <a:ea typeface="Nixie One"/>
                <a:cs typeface="Nixie One"/>
                <a:sym typeface="Nixie One"/>
              </a:rPr>
              <a:t>“</a:t>
            </a:r>
            <a:endParaRPr sz="12000" b="0" i="0" u="none" strike="noStrike" cap="none">
              <a:solidFill>
                <a:srgbClr val="FFFFFF"/>
              </a:solidFill>
              <a:latin typeface="Nixie One"/>
              <a:ea typeface="Nixie One"/>
              <a:cs typeface="Nixie One"/>
              <a:sym typeface="Nixie One"/>
            </a:endParaRPr>
          </a:p>
        </p:txBody>
      </p:sp>
      <p:sp>
        <p:nvSpPr>
          <p:cNvPr id="286" name="Google Shape;286;p12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7"/>
        <p:cNvGrpSpPr/>
        <p:nvPr/>
      </p:nvGrpSpPr>
      <p:grpSpPr>
        <a:xfrm>
          <a:off x="0" y="0"/>
          <a:ext cx="0" cy="0"/>
          <a:chOff x="0" y="0"/>
          <a:chExt cx="0" cy="0"/>
        </a:xfrm>
      </p:grpSpPr>
      <p:sp>
        <p:nvSpPr>
          <p:cNvPr id="288" name="Google Shape;288;p12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9" name="Google Shape;289;p12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90" name="Google Shape;290;p125"/>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91" name="Google Shape;291;p125"/>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Font typeface="Arial"/>
              <a:buChar char="◇"/>
              <a:defRPr>
                <a:latin typeface="Arial"/>
                <a:ea typeface="Arial"/>
                <a:cs typeface="Arial"/>
                <a:sym typeface="Arial"/>
              </a:defRPr>
            </a:lvl1pPr>
            <a:lvl2pPr marL="914400" lvl="1" indent="-317500" algn="l">
              <a:lnSpc>
                <a:spcPct val="100000"/>
              </a:lnSpc>
              <a:spcBef>
                <a:spcPts val="0"/>
              </a:spcBef>
              <a:spcAft>
                <a:spcPts val="0"/>
              </a:spcAft>
              <a:buSzPts val="1400"/>
              <a:buFont typeface="Arial"/>
              <a:buChar char="￭"/>
              <a:defRPr>
                <a:latin typeface="Arial"/>
                <a:ea typeface="Arial"/>
                <a:cs typeface="Arial"/>
                <a:sym typeface="Arial"/>
              </a:defRPr>
            </a:lvl2pPr>
            <a:lvl3pPr marL="1371600" lvl="2" indent="-317500" algn="l">
              <a:lnSpc>
                <a:spcPct val="100000"/>
              </a:lnSpc>
              <a:spcBef>
                <a:spcPts val="0"/>
              </a:spcBef>
              <a:spcAft>
                <a:spcPts val="0"/>
              </a:spcAft>
              <a:buSzPts val="1400"/>
              <a:buFont typeface="Arial"/>
              <a:buChar char="￮"/>
              <a:defRPr>
                <a:latin typeface="Arial"/>
                <a:ea typeface="Arial"/>
                <a:cs typeface="Arial"/>
                <a:sym typeface="Arial"/>
              </a:defRPr>
            </a:lvl3pPr>
            <a:lvl4pPr marL="1828800" lvl="3" indent="-317500" algn="l">
              <a:lnSpc>
                <a:spcPct val="100000"/>
              </a:lnSpc>
              <a:spcBef>
                <a:spcPts val="0"/>
              </a:spcBef>
              <a:spcAft>
                <a:spcPts val="0"/>
              </a:spcAft>
              <a:buSzPts val="1400"/>
              <a:buFont typeface="Arial"/>
              <a:buChar char="●"/>
              <a:defRPr>
                <a:latin typeface="Arial"/>
                <a:ea typeface="Arial"/>
                <a:cs typeface="Arial"/>
                <a:sym typeface="Arial"/>
              </a:defRPr>
            </a:lvl4pPr>
            <a:lvl5pPr marL="2286000" lvl="4" indent="-317500" algn="l">
              <a:lnSpc>
                <a:spcPct val="100000"/>
              </a:lnSpc>
              <a:spcBef>
                <a:spcPts val="0"/>
              </a:spcBef>
              <a:spcAft>
                <a:spcPts val="0"/>
              </a:spcAft>
              <a:buSzPts val="1400"/>
              <a:buFont typeface="Arial"/>
              <a:buChar char="○"/>
              <a:defRPr>
                <a:latin typeface="Arial"/>
                <a:ea typeface="Arial"/>
                <a:cs typeface="Arial"/>
                <a:sym typeface="Arial"/>
              </a:defRPr>
            </a:lvl5pPr>
            <a:lvl6pPr marL="2743200" lvl="5" indent="-317500" algn="l">
              <a:lnSpc>
                <a:spcPct val="100000"/>
              </a:lnSpc>
              <a:spcBef>
                <a:spcPts val="0"/>
              </a:spcBef>
              <a:spcAft>
                <a:spcPts val="0"/>
              </a:spcAft>
              <a:buSzPts val="1400"/>
              <a:buFont typeface="Arial"/>
              <a:buChar char="■"/>
              <a:defRPr>
                <a:latin typeface="Arial"/>
                <a:ea typeface="Arial"/>
                <a:cs typeface="Arial"/>
                <a:sym typeface="Arial"/>
              </a:defRPr>
            </a:lvl6pPr>
            <a:lvl7pPr marL="3200400" lvl="6" indent="-317500" algn="l">
              <a:lnSpc>
                <a:spcPct val="100000"/>
              </a:lnSpc>
              <a:spcBef>
                <a:spcPts val="0"/>
              </a:spcBef>
              <a:spcAft>
                <a:spcPts val="0"/>
              </a:spcAft>
              <a:buSzPts val="1400"/>
              <a:buFont typeface="Arial"/>
              <a:buChar char="●"/>
              <a:defRPr>
                <a:latin typeface="Arial"/>
                <a:ea typeface="Arial"/>
                <a:cs typeface="Arial"/>
                <a:sym typeface="Arial"/>
              </a:defRPr>
            </a:lvl7pPr>
            <a:lvl8pPr marL="3657600" lvl="7" indent="-317500" algn="l">
              <a:lnSpc>
                <a:spcPct val="100000"/>
              </a:lnSpc>
              <a:spcBef>
                <a:spcPts val="0"/>
              </a:spcBef>
              <a:spcAft>
                <a:spcPts val="0"/>
              </a:spcAft>
              <a:buSzPts val="1400"/>
              <a:buFont typeface="Arial"/>
              <a:buChar char="○"/>
              <a:defRPr>
                <a:latin typeface="Arial"/>
                <a:ea typeface="Arial"/>
                <a:cs typeface="Arial"/>
                <a:sym typeface="Arial"/>
              </a:defRPr>
            </a:lvl8pPr>
            <a:lvl9pPr marL="4114800" lvl="8" indent="-317500" algn="l">
              <a:lnSpc>
                <a:spcPct val="100000"/>
              </a:lnSpc>
              <a:spcBef>
                <a:spcPts val="0"/>
              </a:spcBef>
              <a:spcAft>
                <a:spcPts val="0"/>
              </a:spcAft>
              <a:buSzPts val="1400"/>
              <a:buFont typeface="Arial"/>
              <a:buChar char="■"/>
              <a:defRPr>
                <a:latin typeface="Arial"/>
                <a:ea typeface="Arial"/>
                <a:cs typeface="Arial"/>
                <a:sym typeface="Arial"/>
              </a:defRPr>
            </a:lvl9pPr>
          </a:lstStyle>
          <a:p>
            <a:endParaRPr/>
          </a:p>
        </p:txBody>
      </p:sp>
      <p:sp>
        <p:nvSpPr>
          <p:cNvPr id="292" name="Google Shape;292;p12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 name="Google Shape;293;p12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 name="Google Shape;294;p12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12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 name="Google Shape;296;p12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12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 name="Google Shape;298;p12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 name="Google Shape;299;p12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00" name="Google Shape;300;p125"/>
          <p:cNvGrpSpPr/>
          <p:nvPr/>
        </p:nvGrpSpPr>
        <p:grpSpPr>
          <a:xfrm>
            <a:off x="1729784" y="61068"/>
            <a:ext cx="351204" cy="324661"/>
            <a:chOff x="5975075" y="2327500"/>
            <a:chExt cx="420100" cy="388350"/>
          </a:xfrm>
        </p:grpSpPr>
        <p:sp>
          <p:nvSpPr>
            <p:cNvPr id="301" name="Google Shape;301;p12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 name="Google Shape;302;p12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03" name="Google Shape;303;p12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Google Shape;304;p12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05" name="Google Shape;305;p125"/>
          <p:cNvGrpSpPr/>
          <p:nvPr/>
        </p:nvGrpSpPr>
        <p:grpSpPr>
          <a:xfrm>
            <a:off x="7354067" y="3426715"/>
            <a:ext cx="455624" cy="437054"/>
            <a:chOff x="5241175" y="4959100"/>
            <a:chExt cx="539775" cy="517775"/>
          </a:xfrm>
        </p:grpSpPr>
        <p:sp>
          <p:nvSpPr>
            <p:cNvPr id="306" name="Google Shape;306;p1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 name="Google Shape;307;p1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 name="Google Shape;308;p1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 name="Google Shape;309;p1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 name="Google Shape;310;p1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 name="Google Shape;311;p1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12" name="Google Shape;312;p12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13" name="Google Shape;313;p125"/>
          <p:cNvGrpSpPr/>
          <p:nvPr/>
        </p:nvGrpSpPr>
        <p:grpSpPr>
          <a:xfrm>
            <a:off x="904276" y="515192"/>
            <a:ext cx="382958" cy="607111"/>
            <a:chOff x="6718575" y="2318625"/>
            <a:chExt cx="256950" cy="407375"/>
          </a:xfrm>
        </p:grpSpPr>
        <p:sp>
          <p:nvSpPr>
            <p:cNvPr id="314" name="Google Shape;314;p12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Google Shape;315;p12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 name="Google Shape;316;p12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12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 name="Google Shape;318;p12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 name="Google Shape;319;p12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 name="Google Shape;320;p12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 name="Google Shape;321;p12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22" name="Google Shape;322;p125"/>
          <p:cNvGrpSpPr/>
          <p:nvPr/>
        </p:nvGrpSpPr>
        <p:grpSpPr>
          <a:xfrm>
            <a:off x="335759" y="1840531"/>
            <a:ext cx="342882" cy="350068"/>
            <a:chOff x="3951850" y="2985350"/>
            <a:chExt cx="407950" cy="416500"/>
          </a:xfrm>
        </p:grpSpPr>
        <p:sp>
          <p:nvSpPr>
            <p:cNvPr id="323" name="Google Shape;323;p12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Google Shape;324;p12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Google Shape;325;p12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 name="Google Shape;326;p12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27" name="Google Shape;327;p12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8"/>
        <p:cNvGrpSpPr/>
        <p:nvPr/>
      </p:nvGrpSpPr>
      <p:grpSpPr>
        <a:xfrm>
          <a:off x="0" y="0"/>
          <a:ext cx="0" cy="0"/>
          <a:chOff x="0" y="0"/>
          <a:chExt cx="0" cy="0"/>
        </a:xfrm>
      </p:grpSpPr>
      <p:sp>
        <p:nvSpPr>
          <p:cNvPr id="329" name="Google Shape;329;p12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0" name="Google Shape;330;p12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1" name="Google Shape;331;p12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32" name="Google Shape;332;p126"/>
          <p:cNvSpPr txBox="1">
            <a:spLocks noGrp="1"/>
          </p:cNvSpPr>
          <p:nvPr>
            <p:ph type="body" idx="1"/>
          </p:nvPr>
        </p:nvSpPr>
        <p:spPr>
          <a:xfrm>
            <a:off x="1734000"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33" name="Google Shape;333;p126"/>
          <p:cNvSpPr txBox="1">
            <a:spLocks noGrp="1"/>
          </p:cNvSpPr>
          <p:nvPr>
            <p:ph type="body" idx="2"/>
          </p:nvPr>
        </p:nvSpPr>
        <p:spPr>
          <a:xfrm>
            <a:off x="4562088"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34" name="Google Shape;334;p12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Google Shape;335;p12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 name="Google Shape;336;p12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 name="Google Shape;337;p12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38" name="Google Shape;338;p126"/>
          <p:cNvGrpSpPr/>
          <p:nvPr/>
        </p:nvGrpSpPr>
        <p:grpSpPr>
          <a:xfrm>
            <a:off x="1729784" y="61068"/>
            <a:ext cx="351204" cy="324661"/>
            <a:chOff x="5975075" y="2327500"/>
            <a:chExt cx="420100" cy="388350"/>
          </a:xfrm>
        </p:grpSpPr>
        <p:sp>
          <p:nvSpPr>
            <p:cNvPr id="339" name="Google Shape;339;p12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 name="Google Shape;340;p12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41" name="Google Shape;341;p12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2" name="Google Shape;342;p126"/>
          <p:cNvGrpSpPr/>
          <p:nvPr/>
        </p:nvGrpSpPr>
        <p:grpSpPr>
          <a:xfrm>
            <a:off x="904276" y="515192"/>
            <a:ext cx="382958" cy="607111"/>
            <a:chOff x="6718575" y="2318625"/>
            <a:chExt cx="256950" cy="407375"/>
          </a:xfrm>
        </p:grpSpPr>
        <p:sp>
          <p:nvSpPr>
            <p:cNvPr id="343" name="Google Shape;343;p12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Google Shape;344;p12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Google Shape;345;p12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 name="Google Shape;346;p12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 name="Google Shape;347;p12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 name="Google Shape;348;p12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 name="Google Shape;349;p12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 name="Google Shape;350;p12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51" name="Google Shape;351;p126"/>
          <p:cNvGrpSpPr/>
          <p:nvPr/>
        </p:nvGrpSpPr>
        <p:grpSpPr>
          <a:xfrm>
            <a:off x="335759" y="1840531"/>
            <a:ext cx="342882" cy="350068"/>
            <a:chOff x="3951850" y="2985350"/>
            <a:chExt cx="407950" cy="416500"/>
          </a:xfrm>
        </p:grpSpPr>
        <p:sp>
          <p:nvSpPr>
            <p:cNvPr id="352" name="Google Shape;352;p12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12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 name="Google Shape;354;p12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 name="Google Shape;355;p12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6" name="Google Shape;356;p12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 name="Google Shape;357;p12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 name="Google Shape;358;p12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 name="Google Shape;359;p12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 name="Google Shape;360;p12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61" name="Google Shape;361;p126"/>
          <p:cNvGrpSpPr/>
          <p:nvPr/>
        </p:nvGrpSpPr>
        <p:grpSpPr>
          <a:xfrm>
            <a:off x="7354067" y="3426715"/>
            <a:ext cx="455624" cy="437054"/>
            <a:chOff x="5241175" y="4959100"/>
            <a:chExt cx="539775" cy="517775"/>
          </a:xfrm>
        </p:grpSpPr>
        <p:sp>
          <p:nvSpPr>
            <p:cNvPr id="362" name="Google Shape;362;p12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 name="Google Shape;363;p12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 name="Google Shape;364;p12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 name="Google Shape;365;p12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 name="Google Shape;366;p12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 name="Google Shape;367;p12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68" name="Google Shape;368;p12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 name="Google Shape;369;p12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70"/>
        <p:cNvGrpSpPr/>
        <p:nvPr/>
      </p:nvGrpSpPr>
      <p:grpSpPr>
        <a:xfrm>
          <a:off x="0" y="0"/>
          <a:ext cx="0" cy="0"/>
          <a:chOff x="0" y="0"/>
          <a:chExt cx="0" cy="0"/>
        </a:xfrm>
      </p:grpSpPr>
      <p:sp>
        <p:nvSpPr>
          <p:cNvPr id="371" name="Google Shape;371;p127"/>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72" name="Google Shape;372;p12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73" name="Google Shape;373;p127"/>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400"/>
              <a:buNone/>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74" name="Google Shape;374;p12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 name="Google Shape;375;p12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 name="Google Shape;376;p12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 name="Google Shape;377;p12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78" name="Google Shape;378;p127"/>
          <p:cNvGrpSpPr/>
          <p:nvPr/>
        </p:nvGrpSpPr>
        <p:grpSpPr>
          <a:xfrm>
            <a:off x="1729784" y="61068"/>
            <a:ext cx="351204" cy="324661"/>
            <a:chOff x="5975075" y="2327500"/>
            <a:chExt cx="420100" cy="388350"/>
          </a:xfrm>
        </p:grpSpPr>
        <p:sp>
          <p:nvSpPr>
            <p:cNvPr id="379" name="Google Shape;379;p12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Google Shape;380;p12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81" name="Google Shape;381;p12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82" name="Google Shape;382;p127"/>
          <p:cNvGrpSpPr/>
          <p:nvPr/>
        </p:nvGrpSpPr>
        <p:grpSpPr>
          <a:xfrm>
            <a:off x="904276" y="515192"/>
            <a:ext cx="382958" cy="607111"/>
            <a:chOff x="6718575" y="2318625"/>
            <a:chExt cx="256950" cy="407375"/>
          </a:xfrm>
        </p:grpSpPr>
        <p:sp>
          <p:nvSpPr>
            <p:cNvPr id="383" name="Google Shape;383;p12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 name="Google Shape;384;p12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 name="Google Shape;385;p12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 name="Google Shape;386;p12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 name="Google Shape;387;p12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 name="Google Shape;388;p12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 name="Google Shape;389;p12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Google Shape;390;p12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91" name="Google Shape;391;p127"/>
          <p:cNvGrpSpPr/>
          <p:nvPr/>
        </p:nvGrpSpPr>
        <p:grpSpPr>
          <a:xfrm>
            <a:off x="335759" y="1840531"/>
            <a:ext cx="342882" cy="350068"/>
            <a:chOff x="3951850" y="2985350"/>
            <a:chExt cx="407950" cy="416500"/>
          </a:xfrm>
        </p:grpSpPr>
        <p:sp>
          <p:nvSpPr>
            <p:cNvPr id="392" name="Google Shape;392;p12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 name="Google Shape;393;p12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4" name="Google Shape;394;p12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 name="Google Shape;395;p12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96" name="Google Shape;396;p127"/>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 name="Google Shape;397;p12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 name="Google Shape;398;p127"/>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 name="Google Shape;399;p127"/>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Google Shape;400;p127"/>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01" name="Google Shape;401;p127"/>
          <p:cNvGrpSpPr/>
          <p:nvPr/>
        </p:nvGrpSpPr>
        <p:grpSpPr>
          <a:xfrm>
            <a:off x="7354067" y="3426715"/>
            <a:ext cx="455624" cy="437054"/>
            <a:chOff x="5241175" y="4959100"/>
            <a:chExt cx="539775" cy="517775"/>
          </a:xfrm>
        </p:grpSpPr>
        <p:sp>
          <p:nvSpPr>
            <p:cNvPr id="402" name="Google Shape;402;p12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 name="Google Shape;403;p12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 name="Google Shape;404;p12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 name="Google Shape;405;p12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 name="Google Shape;406;p12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 name="Google Shape;407;p12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08" name="Google Shape;408;p127"/>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 name="Google Shape;409;p12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9"/>
        <p:cNvGrpSpPr/>
        <p:nvPr/>
      </p:nvGrpSpPr>
      <p:grpSpPr>
        <a:xfrm>
          <a:off x="0" y="0"/>
          <a:ext cx="0" cy="0"/>
          <a:chOff x="0" y="0"/>
          <a:chExt cx="0" cy="0"/>
        </a:xfrm>
      </p:grpSpPr>
      <p:sp>
        <p:nvSpPr>
          <p:cNvPr id="20" name="Google Shape;20;p1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 name="Google Shape;22;p1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5"/>
        <p:cNvGrpSpPr/>
        <p:nvPr/>
      </p:nvGrpSpPr>
      <p:grpSpPr>
        <a:xfrm>
          <a:off x="0" y="0"/>
          <a:ext cx="0" cy="0"/>
          <a:chOff x="0" y="0"/>
          <a:chExt cx="0" cy="0"/>
        </a:xfrm>
      </p:grpSpPr>
      <p:sp>
        <p:nvSpPr>
          <p:cNvPr id="26" name="Google Shape;26;p114"/>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4"/>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8" name="Google Shape;28;p1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1"/>
        <p:cNvGrpSpPr/>
        <p:nvPr/>
      </p:nvGrpSpPr>
      <p:grpSpPr>
        <a:xfrm>
          <a:off x="0" y="0"/>
          <a:ext cx="0" cy="0"/>
          <a:chOff x="0" y="0"/>
          <a:chExt cx="0" cy="0"/>
        </a:xfrm>
      </p:grpSpPr>
      <p:sp>
        <p:nvSpPr>
          <p:cNvPr id="32" name="Google Shape;32;p1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5"/>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115"/>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5" name="Google Shape;35;p1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8"/>
        <p:cNvGrpSpPr/>
        <p:nvPr/>
      </p:nvGrpSpPr>
      <p:grpSpPr>
        <a:xfrm>
          <a:off x="0" y="0"/>
          <a:ext cx="0" cy="0"/>
          <a:chOff x="0" y="0"/>
          <a:chExt cx="0" cy="0"/>
        </a:xfrm>
      </p:grpSpPr>
      <p:sp>
        <p:nvSpPr>
          <p:cNvPr id="39" name="Google Shape;39;p116"/>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6"/>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116"/>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116"/>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16"/>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7"/>
        <p:cNvGrpSpPr/>
        <p:nvPr/>
      </p:nvGrpSpPr>
      <p:grpSpPr>
        <a:xfrm>
          <a:off x="0" y="0"/>
          <a:ext cx="0" cy="0"/>
          <a:chOff x="0" y="0"/>
          <a:chExt cx="0" cy="0"/>
        </a:xfrm>
      </p:grpSpPr>
      <p:sp>
        <p:nvSpPr>
          <p:cNvPr id="48" name="Google Shape;48;p1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2"/>
        <p:cNvGrpSpPr/>
        <p:nvPr/>
      </p:nvGrpSpPr>
      <p:grpSpPr>
        <a:xfrm>
          <a:off x="0" y="0"/>
          <a:ext cx="0" cy="0"/>
          <a:chOff x="0" y="0"/>
          <a:chExt cx="0" cy="0"/>
        </a:xfrm>
      </p:grpSpPr>
      <p:sp>
        <p:nvSpPr>
          <p:cNvPr id="53" name="Google Shape;53;p1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6"/>
        <p:cNvGrpSpPr/>
        <p:nvPr/>
      </p:nvGrpSpPr>
      <p:grpSpPr>
        <a:xfrm>
          <a:off x="0" y="0"/>
          <a:ext cx="0" cy="0"/>
          <a:chOff x="0" y="0"/>
          <a:chExt cx="0" cy="0"/>
        </a:xfrm>
      </p:grpSpPr>
      <p:sp>
        <p:nvSpPr>
          <p:cNvPr id="57" name="Google Shape;57;p11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19"/>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9" name="Google Shape;59;p119"/>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0" name="Google Shape;60;p1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0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82"/>
        <p:cNvGrpSpPr/>
        <p:nvPr/>
      </p:nvGrpSpPr>
      <p:grpSpPr>
        <a:xfrm>
          <a:off x="0" y="0"/>
          <a:ext cx="0" cy="0"/>
          <a:chOff x="0" y="0"/>
          <a:chExt cx="0" cy="0"/>
        </a:xfrm>
      </p:grpSpPr>
      <p:sp>
        <p:nvSpPr>
          <p:cNvPr id="83" name="Google Shape;83;p98"/>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endParaRPr/>
          </a:p>
        </p:txBody>
      </p:sp>
      <p:sp>
        <p:nvSpPr>
          <p:cNvPr id="84" name="Google Shape;84;p98"/>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5" name="Google Shape;85;p9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82"/>
        <p:cNvGrpSpPr/>
        <p:nvPr/>
      </p:nvGrpSpPr>
      <p:grpSpPr>
        <a:xfrm>
          <a:off x="0" y="0"/>
          <a:ext cx="0" cy="0"/>
          <a:chOff x="0" y="0"/>
          <a:chExt cx="0" cy="0"/>
        </a:xfrm>
      </p:grpSpPr>
      <p:sp>
        <p:nvSpPr>
          <p:cNvPr id="83" name="Google Shape;83;p107"/>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endParaRPr/>
          </a:p>
        </p:txBody>
      </p:sp>
      <p:sp>
        <p:nvSpPr>
          <p:cNvPr id="84" name="Google Shape;84;p107"/>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5" name="Google Shape;85;p10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7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3000/api/users"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413"/>
        <p:cNvGrpSpPr/>
        <p:nvPr/>
      </p:nvGrpSpPr>
      <p:grpSpPr>
        <a:xfrm>
          <a:off x="0" y="0"/>
          <a:ext cx="0" cy="0"/>
          <a:chOff x="0" y="0"/>
          <a:chExt cx="0" cy="0"/>
        </a:xfrm>
      </p:grpSpPr>
      <p:pic>
        <p:nvPicPr>
          <p:cNvPr id="414" name="Google Shape;414;p1"/>
          <p:cNvPicPr preferRelativeResize="0"/>
          <p:nvPr/>
        </p:nvPicPr>
        <p:blipFill rotWithShape="1">
          <a:blip r:embed="rId3">
            <a:alphaModFix amt="43000"/>
          </a:blip>
          <a:srcRect/>
          <a:stretch/>
        </p:blipFill>
        <p:spPr>
          <a:xfrm>
            <a:off x="0" y="0"/>
            <a:ext cx="9144000" cy="5143489"/>
          </a:xfrm>
          <a:prstGeom prst="rect">
            <a:avLst/>
          </a:prstGeom>
          <a:noFill/>
          <a:ln>
            <a:noFill/>
          </a:ln>
        </p:spPr>
      </p:pic>
      <p:pic>
        <p:nvPicPr>
          <p:cNvPr id="415" name="Google Shape;415;p1"/>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416" name="Google Shape;416;p1"/>
          <p:cNvPicPr preferRelativeResize="0"/>
          <p:nvPr/>
        </p:nvPicPr>
        <p:blipFill rotWithShape="1">
          <a:blip r:embed="rId5">
            <a:alphaModFix/>
          </a:blip>
          <a:srcRect l="5472" t="-15867" r="4790" b="-8094"/>
          <a:stretch/>
        </p:blipFill>
        <p:spPr>
          <a:xfrm>
            <a:off x="2728931" y="2021681"/>
            <a:ext cx="3500437" cy="1100137"/>
          </a:xfrm>
          <a:prstGeom prst="rect">
            <a:avLst/>
          </a:prstGeom>
          <a:noFill/>
          <a:ln>
            <a:noFill/>
          </a:ln>
        </p:spPr>
      </p:pic>
      <p:sp>
        <p:nvSpPr>
          <p:cNvPr id="417" name="Google Shape;417;p1"/>
          <p:cNvSpPr/>
          <p:nvPr/>
        </p:nvSpPr>
        <p:spPr>
          <a:xfrm>
            <a:off x="2787450" y="3189150"/>
            <a:ext cx="4050900" cy="267600"/>
          </a:xfrm>
          <a:prstGeom prst="roundRect">
            <a:avLst>
              <a:gd name="adj" fmla="val 16667"/>
            </a:avLst>
          </a:prstGeom>
          <a:solidFill>
            <a:srgbClr val="28A8E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MX" sz="1400" b="1" i="0" u="none" strike="noStrike" cap="none">
                <a:solidFill>
                  <a:srgbClr val="FFFFFF"/>
                </a:solidFill>
                <a:latin typeface="Arial"/>
                <a:ea typeface="Arial"/>
                <a:cs typeface="Arial"/>
                <a:sym typeface="Arial"/>
              </a:rPr>
              <a:t>FULL STACK </a:t>
            </a:r>
            <a:endParaRPr sz="1400" b="1" i="0" u="none" strike="noStrike" cap="none">
              <a:solidFill>
                <a:srgbClr val="FFFFFF"/>
              </a:solidFill>
              <a:latin typeface="Arial"/>
              <a:ea typeface="Arial"/>
              <a:cs typeface="Arial"/>
              <a:sym typeface="Arial"/>
            </a:endParaRPr>
          </a:p>
        </p:txBody>
      </p:sp>
      <p:sp>
        <p:nvSpPr>
          <p:cNvPr id="418" name="Google Shape;418;p1"/>
          <p:cNvSpPr txBox="1"/>
          <p:nvPr/>
        </p:nvSpPr>
        <p:spPr>
          <a:xfrm>
            <a:off x="2772575" y="3568225"/>
            <a:ext cx="4192200" cy="564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s-MX" sz="2200" b="1" i="0" u="none" strike="noStrike" cap="none">
                <a:solidFill>
                  <a:srgbClr val="FFFFFF"/>
                </a:solidFill>
                <a:latin typeface="Arial"/>
                <a:ea typeface="Arial"/>
                <a:cs typeface="Arial"/>
                <a:sym typeface="Arial"/>
              </a:rPr>
              <a:t>Comenzamos en unos minutos</a:t>
            </a:r>
            <a:endParaRPr sz="2200" b="1" i="0" u="none" strike="noStrike" cap="non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867154" y="151800"/>
            <a:ext cx="5602919" cy="765600"/>
          </a:xfrm>
          <a:prstGeom prst="rect">
            <a:avLst/>
          </a:prstGeom>
          <a:noFill/>
          <a:ln>
            <a:noFill/>
          </a:ln>
        </p:spPr>
        <p:txBody>
          <a:bodyPr spcFirstLastPara="1" wrap="square" lIns="91425" tIns="91425" rIns="91425" bIns="91425" anchor="t" anchorCtr="0">
            <a:noAutofit/>
          </a:bodyPr>
          <a:lstStyle/>
          <a:p>
            <a:pPr algn="ctr"/>
            <a:r>
              <a:rPr lang="es-MX" sz="4000" i="1" dirty="0">
                <a:solidFill>
                  <a:srgbClr val="19BBD5"/>
                </a:solidFill>
                <a:latin typeface="Anton"/>
                <a:sym typeface="Anton"/>
              </a:rPr>
              <a:t>¿Qué es una URL?</a:t>
            </a:r>
            <a:endParaRPr lang="es-ES" dirty="0"/>
          </a:p>
        </p:txBody>
      </p:sp>
      <p:sp>
        <p:nvSpPr>
          <p:cNvPr id="539" name="Google Shape;539;p12"/>
          <p:cNvSpPr txBox="1"/>
          <p:nvPr/>
        </p:nvSpPr>
        <p:spPr>
          <a:xfrm>
            <a:off x="1532300" y="761655"/>
            <a:ext cx="6335590" cy="2561046"/>
          </a:xfrm>
          <a:prstGeom prst="rect">
            <a:avLst/>
          </a:prstGeom>
          <a:noFill/>
          <a:ln>
            <a:noFill/>
          </a:ln>
        </p:spPr>
        <p:txBody>
          <a:bodyPr spcFirstLastPara="1" wrap="square" lIns="91425" tIns="91425" rIns="91425" bIns="91425" anchor="t" anchorCtr="0">
            <a:noAutofit/>
          </a:bodyPr>
          <a:lstStyle/>
          <a:p>
            <a:pPr>
              <a:buClr>
                <a:srgbClr val="3CEFAB"/>
              </a:buClr>
              <a:buSzPts val="1800"/>
              <a:buFont typeface="Arial"/>
              <a:buChar char="•"/>
            </a:pPr>
            <a:r>
              <a:rPr lang="es-MX" sz="1800" dirty="0"/>
              <a:t> </a:t>
            </a:r>
            <a:r>
              <a:rPr lang="es-MX" sz="1800" dirty="0">
                <a:solidFill>
                  <a:schemeClr val="bg2">
                    <a:lumMod val="20000"/>
                    <a:lumOff val="80000"/>
                  </a:schemeClr>
                </a:solidFill>
              </a:rPr>
              <a:t>Por sus siglas significa </a:t>
            </a:r>
            <a:r>
              <a:rPr lang="es-MX" sz="1800" i="1" dirty="0" err="1">
                <a:solidFill>
                  <a:schemeClr val="accent1">
                    <a:lumMod val="60000"/>
                    <a:lumOff val="40000"/>
                  </a:schemeClr>
                </a:solidFill>
              </a:rPr>
              <a:t>Uniform</a:t>
            </a:r>
            <a:r>
              <a:rPr lang="es-MX" sz="1800" i="1" dirty="0">
                <a:solidFill>
                  <a:schemeClr val="accent1">
                    <a:lumMod val="60000"/>
                    <a:lumOff val="40000"/>
                  </a:schemeClr>
                </a:solidFill>
              </a:rPr>
              <a:t> </a:t>
            </a:r>
            <a:r>
              <a:rPr lang="es-MX" sz="1800" i="1" dirty="0" err="1">
                <a:solidFill>
                  <a:schemeClr val="accent1">
                    <a:lumMod val="60000"/>
                    <a:lumOff val="40000"/>
                  </a:schemeClr>
                </a:solidFill>
              </a:rPr>
              <a:t>Resource</a:t>
            </a:r>
            <a:r>
              <a:rPr lang="es-MX" sz="1800" i="1" dirty="0">
                <a:solidFill>
                  <a:schemeClr val="accent1">
                    <a:lumMod val="60000"/>
                    <a:lumOff val="40000"/>
                  </a:schemeClr>
                </a:solidFill>
              </a:rPr>
              <a:t> </a:t>
            </a:r>
            <a:r>
              <a:rPr lang="es-MX" sz="1800" i="1" dirty="0" err="1">
                <a:solidFill>
                  <a:schemeClr val="accent1">
                    <a:lumMod val="60000"/>
                    <a:lumOff val="40000"/>
                  </a:schemeClr>
                </a:solidFill>
              </a:rPr>
              <a:t>Locator</a:t>
            </a:r>
            <a:r>
              <a:rPr lang="es-MX" sz="1800" dirty="0">
                <a:solidFill>
                  <a:schemeClr val="bg2">
                    <a:lumMod val="20000"/>
                    <a:lumOff val="80000"/>
                  </a:schemeClr>
                </a:solidFill>
              </a:rPr>
              <a:t> lo que se traduce en “</a:t>
            </a:r>
            <a:r>
              <a:rPr lang="es-MX" sz="1800" i="1" dirty="0">
                <a:solidFill>
                  <a:schemeClr val="bg2">
                    <a:lumMod val="20000"/>
                    <a:lumOff val="80000"/>
                  </a:schemeClr>
                </a:solidFill>
              </a:rPr>
              <a:t>localizador de recursos uniforme</a:t>
            </a:r>
            <a:r>
              <a:rPr lang="es-MX" sz="1800" dirty="0">
                <a:solidFill>
                  <a:schemeClr val="bg2">
                    <a:lumMod val="20000"/>
                    <a:lumOff val="80000"/>
                  </a:schemeClr>
                </a:solidFill>
              </a:rPr>
              <a:t>”. Es el nombre único que tiene cada recurso o medio disponible en internet a fin de poder encontrarlo, y puede ser un portal web, un video, una imagen e incluso un segmento de texto.</a:t>
            </a:r>
            <a:endParaRPr lang="es-ES">
              <a:solidFill>
                <a:schemeClr val="bg2">
                  <a:lumMod val="20000"/>
                  <a:lumOff val="80000"/>
                </a:schemeClr>
              </a:solidFill>
            </a:endParaRPr>
          </a:p>
          <a:p>
            <a:pPr>
              <a:buClr>
                <a:srgbClr val="3CEFAB"/>
              </a:buClr>
              <a:buSzPts val="1800"/>
              <a:buFont typeface="Arial"/>
              <a:buChar char="•"/>
            </a:pPr>
            <a:r>
              <a:rPr lang="es-MX" sz="1800" dirty="0">
                <a:solidFill>
                  <a:schemeClr val="bg2">
                    <a:lumMod val="20000"/>
                    <a:lumOff val="80000"/>
                  </a:schemeClr>
                </a:solidFill>
              </a:rPr>
              <a:t> Una diferencia entre URL y URI es que </a:t>
            </a:r>
            <a:r>
              <a:rPr lang="es-MX" sz="1800" b="1" dirty="0">
                <a:solidFill>
                  <a:schemeClr val="accent1">
                    <a:lumMod val="60000"/>
                    <a:lumOff val="40000"/>
                  </a:schemeClr>
                </a:solidFill>
              </a:rPr>
              <a:t>el primero solo funciona como un localizador</a:t>
            </a:r>
            <a:r>
              <a:rPr lang="es-MX" sz="1800" dirty="0">
                <a:solidFill>
                  <a:schemeClr val="bg2">
                    <a:lumMod val="20000"/>
                    <a:lumOff val="80000"/>
                  </a:schemeClr>
                </a:solidFill>
              </a:rPr>
              <a:t>, indicando donde encontrar el elemento. Mientras que la URI permite tanto identificar como localizar cada recurso ya que dentro de esta se encuentra a su vez la URL, por lo que puede cumplir ambas funciones.</a:t>
            </a:r>
            <a:endParaRPr lang="es-MX" dirty="0">
              <a:solidFill>
                <a:schemeClr val="bg2">
                  <a:lumMod val="20000"/>
                  <a:lumOff val="80000"/>
                </a:schemeClr>
              </a:solidFill>
            </a:endParaRPr>
          </a:p>
          <a:p>
            <a:pPr marL="457200" indent="-342900">
              <a:lnSpc>
                <a:spcPct val="114999"/>
              </a:lnSpc>
              <a:buClr>
                <a:srgbClr val="3CEFAB"/>
              </a:buClr>
              <a:buSzPts val="1800"/>
              <a:buFont typeface="Helvetica Neue Light"/>
              <a:buChar char="●"/>
            </a:pPr>
            <a:r>
              <a:rPr lang="es-MX" sz="1800" dirty="0">
                <a:solidFill>
                  <a:srgbClr val="C6DAEC"/>
                </a:solidFill>
              </a:rPr>
              <a:t>Ejemplo: </a:t>
            </a:r>
            <a:r>
              <a:rPr lang="es-MX" sz="1800" dirty="0">
                <a:solidFill>
                  <a:schemeClr val="accent1">
                    <a:lumMod val="60000"/>
                    <a:lumOff val="40000"/>
                  </a:schemeClr>
                </a:solidFill>
              </a:rPr>
              <a:t>https://adictec.com</a:t>
            </a:r>
          </a:p>
          <a:p>
            <a:pPr marL="457200" indent="-228600">
              <a:lnSpc>
                <a:spcPct val="115000"/>
              </a:lnSpc>
              <a:buClr>
                <a:srgbClr val="3CEFAB"/>
              </a:buClr>
              <a:buSzPts val="1800"/>
            </a:pPr>
            <a:endParaRPr lang="es-MX" sz="1800">
              <a:solidFill>
                <a:srgbClr val="C6DAEC"/>
              </a:solidFill>
            </a:endParaRPr>
          </a:p>
          <a:p>
            <a:pPr marL="457200" indent="-342900">
              <a:lnSpc>
                <a:spcPct val="115000"/>
              </a:lnSpc>
              <a:buClr>
                <a:srgbClr val="3CEFAB"/>
              </a:buClr>
              <a:buSzPts val="1800"/>
              <a:buFont typeface="Helvetica Neue Light"/>
              <a:buChar char="●"/>
            </a:pPr>
            <a:endParaRPr lang="es-MX" sz="1800" b="1">
              <a:solidFill>
                <a:srgbClr val="00E1C6"/>
              </a:solidFill>
            </a:endParaRPr>
          </a:p>
        </p:txBody>
      </p:sp>
    </p:spTree>
    <p:extLst>
      <p:ext uri="{BB962C8B-B14F-4D97-AF65-F5344CB8AC3E}">
        <p14:creationId xmlns:p14="http://schemas.microsoft.com/office/powerpoint/2010/main" val="348781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867154" y="151800"/>
            <a:ext cx="5602919" cy="765600"/>
          </a:xfrm>
          <a:prstGeom prst="rect">
            <a:avLst/>
          </a:prstGeom>
          <a:noFill/>
          <a:ln>
            <a:noFill/>
          </a:ln>
        </p:spPr>
        <p:txBody>
          <a:bodyPr spcFirstLastPara="1" wrap="square" lIns="91425" tIns="91425" rIns="91425" bIns="91425" anchor="t" anchorCtr="0">
            <a:noAutofit/>
          </a:bodyPr>
          <a:lstStyle/>
          <a:p>
            <a:pPr algn="ctr">
              <a:buClr>
                <a:srgbClr val="19BBD5"/>
              </a:buClr>
              <a:buSzPts val="4000"/>
            </a:pPr>
            <a:r>
              <a:rPr lang="es-MX" sz="4000" i="1">
                <a:solidFill>
                  <a:srgbClr val="19BBD5"/>
                </a:solidFill>
                <a:latin typeface="Anton"/>
                <a:ea typeface="Anton"/>
                <a:cs typeface="Anton"/>
                <a:sym typeface="Anton"/>
              </a:rPr>
              <a:t>¿Qué es una API ?</a:t>
            </a:r>
            <a:endParaRPr sz="4000" i="1">
              <a:solidFill>
                <a:srgbClr val="19BBD5"/>
              </a:solidFill>
              <a:latin typeface="Anton"/>
              <a:ea typeface="Anton"/>
              <a:cs typeface="Anton"/>
              <a:sym typeface="Anton"/>
            </a:endParaRPr>
          </a:p>
        </p:txBody>
      </p:sp>
      <p:sp>
        <p:nvSpPr>
          <p:cNvPr id="539" name="Google Shape;539;p12"/>
          <p:cNvSpPr txBox="1"/>
          <p:nvPr/>
        </p:nvSpPr>
        <p:spPr>
          <a:xfrm>
            <a:off x="1657110" y="1208345"/>
            <a:ext cx="6335590" cy="1936995"/>
          </a:xfrm>
          <a:prstGeom prst="rect">
            <a:avLst/>
          </a:prstGeom>
          <a:noFill/>
          <a:ln>
            <a:noFill/>
          </a:ln>
        </p:spPr>
        <p:txBody>
          <a:bodyPr spcFirstLastPara="1" wrap="square" lIns="91425" tIns="91425" rIns="91425" bIns="91425" anchor="t" anchorCtr="0">
            <a:noAutofit/>
          </a:bodyPr>
          <a:lstStyle/>
          <a:p>
            <a:pPr marL="457200" indent="-342900">
              <a:lnSpc>
                <a:spcPct val="115000"/>
              </a:lnSpc>
              <a:buClr>
                <a:srgbClr val="3CEFAB"/>
              </a:buClr>
              <a:buSzPts val="1800"/>
              <a:buFont typeface="Helvetica Neue Light"/>
              <a:buChar char="●"/>
            </a:pPr>
            <a:r>
              <a:rPr lang="es-MX" sz="1800">
                <a:solidFill>
                  <a:srgbClr val="C6DAEC"/>
                </a:solidFill>
              </a:rPr>
              <a:t>La abreviatura API significa </a:t>
            </a:r>
            <a:r>
              <a:rPr lang="es-MX" sz="1800" b="1" err="1">
                <a:solidFill>
                  <a:srgbClr val="00E1C6"/>
                </a:solidFill>
              </a:rPr>
              <a:t>Application</a:t>
            </a:r>
            <a:r>
              <a:rPr lang="es-MX" sz="1800" b="1">
                <a:solidFill>
                  <a:srgbClr val="00E1C6"/>
                </a:solidFill>
              </a:rPr>
              <a:t> </a:t>
            </a:r>
            <a:r>
              <a:rPr lang="es-MX" sz="1800" b="1" err="1">
                <a:solidFill>
                  <a:srgbClr val="00E1C6"/>
                </a:solidFill>
              </a:rPr>
              <a:t>Programing</a:t>
            </a:r>
            <a:r>
              <a:rPr lang="es-MX" sz="1800" b="1">
                <a:solidFill>
                  <a:srgbClr val="00E1C6"/>
                </a:solidFill>
              </a:rPr>
              <a:t> Interface</a:t>
            </a:r>
            <a:r>
              <a:rPr lang="es-MX" sz="1800">
                <a:solidFill>
                  <a:srgbClr val="C6DAEC"/>
                </a:solidFill>
              </a:rPr>
              <a:t>. Es un conjunto de funciones que permite integrar sistemas, permitiendo la reutilización de lógica entre aplicaciones.</a:t>
            </a:r>
            <a:endParaRPr/>
          </a:p>
          <a:p>
            <a:pPr marL="457200" marR="0" lvl="0" indent="-228600" algn="l" rtl="0">
              <a:lnSpc>
                <a:spcPct val="115000"/>
              </a:lnSpc>
              <a:spcBef>
                <a:spcPts val="0"/>
              </a:spcBef>
              <a:spcAft>
                <a:spcPts val="0"/>
              </a:spcAft>
              <a:buClr>
                <a:srgbClr val="3CEFAB"/>
              </a:buClr>
              <a:buSzPts val="1800"/>
              <a:buFont typeface="Helvetica Neue Light"/>
              <a:buNone/>
            </a:pPr>
            <a:endParaRPr sz="1800">
              <a:solidFill>
                <a:srgbClr val="C6DAEC"/>
              </a:solidFill>
              <a:latin typeface="Arial"/>
              <a:ea typeface="Arial"/>
              <a:cs typeface="Arial"/>
              <a:sym typeface="Arial"/>
            </a:endParaRPr>
          </a:p>
          <a:p>
            <a:pPr marL="457200" marR="0" lvl="0" indent="-342900" algn="l" rtl="0">
              <a:lnSpc>
                <a:spcPct val="115000"/>
              </a:lnSpc>
              <a:spcBef>
                <a:spcPts val="0"/>
              </a:spcBef>
              <a:spcAft>
                <a:spcPts val="0"/>
              </a:spcAft>
              <a:buClr>
                <a:srgbClr val="3CEFAB"/>
              </a:buClr>
              <a:buSzPts val="1800"/>
              <a:buFont typeface="Helvetica Neue Light"/>
              <a:buChar char="●"/>
            </a:pPr>
            <a:endParaRPr lang="es-MX" sz="1800" b="1">
              <a:solidFill>
                <a:srgbClr val="00E1C6"/>
              </a:solidFill>
              <a:latin typeface="Arial"/>
              <a:ea typeface="Arial"/>
              <a:cs typeface="Arial"/>
            </a:endParaRPr>
          </a:p>
        </p:txBody>
      </p:sp>
    </p:spTree>
    <p:extLst>
      <p:ext uri="{BB962C8B-B14F-4D97-AF65-F5344CB8AC3E}">
        <p14:creationId xmlns:p14="http://schemas.microsoft.com/office/powerpoint/2010/main" val="313326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622585" y="151800"/>
            <a:ext cx="7260488" cy="765600"/>
          </a:xfrm>
          <a:prstGeom prst="rect">
            <a:avLst/>
          </a:prstGeom>
          <a:noFill/>
          <a:ln>
            <a:noFill/>
          </a:ln>
        </p:spPr>
        <p:txBody>
          <a:bodyPr spcFirstLastPara="1" wrap="square" lIns="91425" tIns="91425" rIns="91425" bIns="91425" anchor="t" anchorCtr="0">
            <a:noAutofit/>
          </a:bodyPr>
          <a:lstStyle/>
          <a:p>
            <a:pPr algn="ctr"/>
            <a:r>
              <a:rPr lang="es-MX" sz="4000" i="1" dirty="0">
                <a:solidFill>
                  <a:srgbClr val="19BBD5"/>
                </a:solidFill>
                <a:latin typeface="Anton"/>
                <a:sym typeface="Anton"/>
              </a:rPr>
              <a:t>Verbos HTTP y </a:t>
            </a:r>
            <a:r>
              <a:rPr lang="es-MX" sz="4000" i="1" dirty="0" err="1">
                <a:solidFill>
                  <a:srgbClr val="19BBD5"/>
                </a:solidFill>
                <a:latin typeface="Anton"/>
                <a:sym typeface="Anton"/>
              </a:rPr>
              <a:t>Rest</a:t>
            </a:r>
            <a:endParaRPr lang="es-ES" dirty="0" err="1"/>
          </a:p>
        </p:txBody>
      </p:sp>
      <p:sp>
        <p:nvSpPr>
          <p:cNvPr id="539" name="Google Shape;539;p12"/>
          <p:cNvSpPr txBox="1"/>
          <p:nvPr/>
        </p:nvSpPr>
        <p:spPr>
          <a:xfrm>
            <a:off x="1670248" y="1050691"/>
            <a:ext cx="6401279" cy="4268976"/>
          </a:xfrm>
          <a:prstGeom prst="rect">
            <a:avLst/>
          </a:prstGeom>
          <a:noFill/>
          <a:ln>
            <a:noFill/>
          </a:ln>
        </p:spPr>
        <p:txBody>
          <a:bodyPr spcFirstLastPara="1" wrap="square" lIns="91425" tIns="91425" rIns="91425" bIns="91425" anchor="t" anchorCtr="0">
            <a:noAutofit/>
          </a:bodyPr>
          <a:lstStyle/>
          <a:p>
            <a:pPr>
              <a:buClr>
                <a:srgbClr val="3CEFAB"/>
              </a:buClr>
              <a:buSzPts val="1800"/>
              <a:buFont typeface="Arial"/>
              <a:buChar char="•"/>
            </a:pPr>
            <a:r>
              <a:rPr lang="es-MX" sz="1800" dirty="0">
                <a:solidFill>
                  <a:schemeClr val="tx1">
                    <a:lumMod val="95000"/>
                  </a:schemeClr>
                </a:solidFill>
              </a:rPr>
              <a:t> Los verbos Http involucrados en un sistema REST son GET, POST, PUT, PATCH y DELETE.</a:t>
            </a:r>
          </a:p>
          <a:p>
            <a:pPr>
              <a:buClr>
                <a:srgbClr val="3CEFAB"/>
              </a:buClr>
              <a:buSzPts val="1800"/>
              <a:buFont typeface="Arial"/>
              <a:buChar char="•"/>
            </a:pPr>
            <a:endParaRPr lang="es-MX" sz="1800" dirty="0">
              <a:solidFill>
                <a:schemeClr val="tx1">
                  <a:lumMod val="95000"/>
                </a:schemeClr>
              </a:solidFill>
            </a:endParaRPr>
          </a:p>
          <a:p>
            <a:pPr lvl="4">
              <a:buClr>
                <a:srgbClr val="3CEFAB"/>
              </a:buClr>
              <a:buSzPts val="1800"/>
              <a:buFont typeface="Arial"/>
              <a:buChar char="•"/>
            </a:pPr>
            <a:r>
              <a:rPr lang="es-MX" sz="1800" dirty="0">
                <a:solidFill>
                  <a:schemeClr val="accent1"/>
                </a:solidFill>
              </a:rPr>
              <a:t>GET </a:t>
            </a:r>
            <a:r>
              <a:rPr lang="es-MX" sz="1800" dirty="0">
                <a:solidFill>
                  <a:schemeClr val="tx1">
                    <a:lumMod val="95000"/>
                  </a:schemeClr>
                </a:solidFill>
              </a:rPr>
              <a:t>se utiliza para solicitar o consultar información</a:t>
            </a:r>
          </a:p>
          <a:p>
            <a:pPr lvl="4">
              <a:buClr>
                <a:srgbClr val="3CEFAB"/>
              </a:buClr>
              <a:buSzPts val="1800"/>
              <a:buFont typeface="Arial"/>
              <a:buChar char="•"/>
            </a:pPr>
            <a:endParaRPr lang="es-MX" sz="1800" dirty="0">
              <a:solidFill>
                <a:schemeClr val="tx1">
                  <a:lumMod val="95000"/>
                </a:schemeClr>
              </a:solidFill>
            </a:endParaRPr>
          </a:p>
          <a:p>
            <a:pPr lvl="4">
              <a:buClr>
                <a:srgbClr val="3CEFAB"/>
              </a:buClr>
              <a:buSzPts val="1800"/>
              <a:buFont typeface="Arial"/>
              <a:buChar char="•"/>
            </a:pPr>
            <a:r>
              <a:rPr lang="es-MX" sz="1800" dirty="0">
                <a:solidFill>
                  <a:schemeClr val="accent1"/>
                </a:solidFill>
              </a:rPr>
              <a:t>POST </a:t>
            </a:r>
            <a:r>
              <a:rPr lang="es-MX" sz="1800" dirty="0">
                <a:solidFill>
                  <a:schemeClr val="tx1">
                    <a:lumMod val="95000"/>
                  </a:schemeClr>
                </a:solidFill>
              </a:rPr>
              <a:t>se utiliza para insertar información</a:t>
            </a:r>
          </a:p>
          <a:p>
            <a:pPr lvl="4">
              <a:buClr>
                <a:srgbClr val="3CEFAB"/>
              </a:buClr>
              <a:buSzPts val="1800"/>
              <a:buFont typeface="Arial"/>
              <a:buChar char="•"/>
            </a:pPr>
            <a:endParaRPr lang="es-MX" sz="1800" dirty="0">
              <a:solidFill>
                <a:schemeClr val="tx1">
                  <a:lumMod val="95000"/>
                </a:schemeClr>
              </a:solidFill>
            </a:endParaRPr>
          </a:p>
          <a:p>
            <a:pPr lvl="4">
              <a:buClr>
                <a:srgbClr val="3CEFAB"/>
              </a:buClr>
              <a:buSzPts val="1800"/>
              <a:buFont typeface="Arial"/>
              <a:buChar char="•"/>
            </a:pPr>
            <a:r>
              <a:rPr lang="es-MX" sz="1800" dirty="0">
                <a:solidFill>
                  <a:schemeClr val="accent1"/>
                </a:solidFill>
              </a:rPr>
              <a:t>PUT </a:t>
            </a:r>
            <a:r>
              <a:rPr lang="es-MX" sz="1800" dirty="0">
                <a:solidFill>
                  <a:schemeClr val="tx1">
                    <a:lumMod val="95000"/>
                  </a:schemeClr>
                </a:solidFill>
              </a:rPr>
              <a:t>se utiliza para actualizar información</a:t>
            </a:r>
          </a:p>
          <a:p>
            <a:pPr lvl="4">
              <a:buClr>
                <a:srgbClr val="3CEFAB"/>
              </a:buClr>
              <a:buSzPts val="1800"/>
              <a:buFont typeface="Arial"/>
              <a:buChar char="•"/>
            </a:pPr>
            <a:endParaRPr lang="es-MX" sz="1800" dirty="0">
              <a:solidFill>
                <a:schemeClr val="tx1">
                  <a:lumMod val="95000"/>
                </a:schemeClr>
              </a:solidFill>
            </a:endParaRPr>
          </a:p>
          <a:p>
            <a:pPr lvl="4">
              <a:buClr>
                <a:srgbClr val="3CEFAB"/>
              </a:buClr>
              <a:buSzPts val="1800"/>
              <a:buFont typeface="Arial"/>
              <a:buChar char="•"/>
            </a:pPr>
            <a:r>
              <a:rPr lang="es-MX" sz="1800" dirty="0">
                <a:solidFill>
                  <a:schemeClr val="accent1"/>
                </a:solidFill>
              </a:rPr>
              <a:t>DELETE </a:t>
            </a:r>
            <a:r>
              <a:rPr lang="es-MX" sz="1800" dirty="0">
                <a:solidFill>
                  <a:schemeClr val="tx1">
                    <a:lumMod val="95000"/>
                  </a:schemeClr>
                </a:solidFill>
              </a:rPr>
              <a:t>se utiliza para eliminar información</a:t>
            </a:r>
          </a:p>
        </p:txBody>
      </p:sp>
    </p:spTree>
    <p:extLst>
      <p:ext uri="{BB962C8B-B14F-4D97-AF65-F5344CB8AC3E}">
        <p14:creationId xmlns:p14="http://schemas.microsoft.com/office/powerpoint/2010/main" val="217002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997017" y="-51838"/>
            <a:ext cx="5602919" cy="765600"/>
          </a:xfrm>
          <a:prstGeom prst="rect">
            <a:avLst/>
          </a:prstGeom>
          <a:noFill/>
          <a:ln>
            <a:noFill/>
          </a:ln>
        </p:spPr>
        <p:txBody>
          <a:bodyPr spcFirstLastPara="1" wrap="square" lIns="91425" tIns="91425" rIns="91425" bIns="91425" anchor="t" anchorCtr="0">
            <a:noAutofit/>
          </a:bodyPr>
          <a:lstStyle/>
          <a:p>
            <a:pPr algn="ctr">
              <a:buClr>
                <a:srgbClr val="19BBD5"/>
              </a:buClr>
              <a:buSzPts val="4000"/>
            </a:pPr>
            <a:r>
              <a:rPr lang="es-MX" sz="4000" i="1">
                <a:solidFill>
                  <a:srgbClr val="19BBD5"/>
                </a:solidFill>
                <a:latin typeface="Anton"/>
                <a:ea typeface="Anton"/>
                <a:cs typeface="Anton"/>
                <a:sym typeface="Anton"/>
              </a:rPr>
              <a:t>¿Qué es una API Rest?</a:t>
            </a:r>
            <a:endParaRPr sz="4000" i="1">
              <a:solidFill>
                <a:srgbClr val="19BBD5"/>
              </a:solidFill>
              <a:latin typeface="Anton"/>
              <a:ea typeface="Anton"/>
              <a:cs typeface="Anton"/>
              <a:sym typeface="Anton"/>
            </a:endParaRPr>
          </a:p>
        </p:txBody>
      </p:sp>
      <p:sp>
        <p:nvSpPr>
          <p:cNvPr id="539" name="Google Shape;539;p12"/>
          <p:cNvSpPr txBox="1"/>
          <p:nvPr/>
        </p:nvSpPr>
        <p:spPr>
          <a:xfrm>
            <a:off x="1433766" y="774792"/>
            <a:ext cx="6276469" cy="3671202"/>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a:solidFill>
                  <a:schemeClr val="tx1">
                    <a:lumMod val="95000"/>
                  </a:schemeClr>
                </a:solidFill>
              </a:rPr>
              <a:t>Las API REST se comunican a través de solicitudes HTTP para realizar funciones estándar de base de datos, como crear, leer, actualizar y suprimir registros (también conocidos como CRUD) dentro de un recurso. </a:t>
            </a:r>
            <a:endParaRPr lang="es-ES">
              <a:solidFill>
                <a:schemeClr val="tx1">
                  <a:lumMod val="95000"/>
                </a:schemeClr>
              </a:solidFill>
            </a:endParaRPr>
          </a:p>
          <a:p>
            <a:pPr marL="457200" indent="-342900">
              <a:lnSpc>
                <a:spcPct val="114999"/>
              </a:lnSpc>
              <a:buClr>
                <a:srgbClr val="3CEFAB"/>
              </a:buClr>
              <a:buSzPts val="1800"/>
              <a:buFont typeface="Helvetica Neue Light"/>
              <a:buChar char="●"/>
            </a:pPr>
            <a:r>
              <a:rPr lang="es-MX" sz="1800">
                <a:solidFill>
                  <a:schemeClr val="tx1">
                    <a:lumMod val="95000"/>
                  </a:schemeClr>
                </a:solidFill>
              </a:rPr>
              <a:t>Por ejemplo</a:t>
            </a:r>
            <a:r>
              <a:rPr lang="es-MX" sz="1800">
                <a:solidFill>
                  <a:schemeClr val="tx1">
                    <a:lumMod val="95000"/>
                  </a:schemeClr>
                </a:solidFill>
                <a:latin typeface="Arial"/>
                <a:ea typeface="Arial"/>
                <a:cs typeface="Arial"/>
                <a:sym typeface="Arial"/>
              </a:rPr>
              <a:t>, una </a:t>
            </a:r>
            <a:r>
              <a:rPr lang="es-MX" sz="1800">
                <a:solidFill>
                  <a:schemeClr val="tx1">
                    <a:lumMod val="95000"/>
                  </a:schemeClr>
                </a:solidFill>
              </a:rPr>
              <a:t>API REST utilizará una solicitud GET para recuperar </a:t>
            </a:r>
            <a:r>
              <a:rPr lang="es-MX" sz="1800">
                <a:solidFill>
                  <a:schemeClr val="tx1">
                    <a:lumMod val="95000"/>
                  </a:schemeClr>
                </a:solidFill>
                <a:latin typeface="Arial"/>
                <a:ea typeface="Arial"/>
                <a:cs typeface="Arial"/>
                <a:sym typeface="Arial"/>
              </a:rPr>
              <a:t>un </a:t>
            </a:r>
            <a:r>
              <a:rPr lang="es-MX" sz="1800">
                <a:solidFill>
                  <a:schemeClr val="tx1">
                    <a:lumMod val="95000"/>
                  </a:schemeClr>
                </a:solidFill>
              </a:rPr>
              <a:t>registro, una solicitud POST para crearlo</a:t>
            </a:r>
            <a:r>
              <a:rPr lang="es-MX" sz="1800">
                <a:solidFill>
                  <a:schemeClr val="tx1">
                    <a:lumMod val="95000"/>
                  </a:schemeClr>
                </a:solidFill>
                <a:latin typeface="Arial"/>
                <a:ea typeface="Arial"/>
                <a:cs typeface="Arial"/>
                <a:sym typeface="Arial"/>
              </a:rPr>
              <a:t>, </a:t>
            </a:r>
            <a:r>
              <a:rPr lang="es-MX" sz="1800">
                <a:solidFill>
                  <a:schemeClr val="tx1">
                    <a:lumMod val="95000"/>
                  </a:schemeClr>
                </a:solidFill>
              </a:rPr>
              <a:t>una solicitud PUT para actualizarlo y una solicitud DELETE para suprimirlo</a:t>
            </a:r>
            <a:r>
              <a:rPr lang="es-MX" sz="1800">
                <a:solidFill>
                  <a:schemeClr val="tx1">
                    <a:lumMod val="95000"/>
                  </a:schemeClr>
                </a:solidFill>
                <a:latin typeface="Arial"/>
                <a:ea typeface="Arial"/>
                <a:cs typeface="Arial"/>
                <a:sym typeface="Arial"/>
              </a:rPr>
              <a:t>. </a:t>
            </a:r>
            <a:r>
              <a:rPr lang="es-MX" sz="1800">
                <a:solidFill>
                  <a:schemeClr val="tx1">
                    <a:lumMod val="95000"/>
                  </a:schemeClr>
                </a:solidFill>
              </a:rPr>
              <a:t>Todos </a:t>
            </a:r>
            <a:r>
              <a:rPr lang="es-MX" sz="1800">
                <a:solidFill>
                  <a:schemeClr val="tx1">
                    <a:lumMod val="95000"/>
                  </a:schemeClr>
                </a:solidFill>
                <a:latin typeface="Arial"/>
                <a:ea typeface="Arial"/>
                <a:cs typeface="Arial"/>
                <a:sym typeface="Arial"/>
              </a:rPr>
              <a:t>los </a:t>
            </a:r>
            <a:r>
              <a:rPr lang="es-MX" sz="1800">
                <a:solidFill>
                  <a:schemeClr val="tx1">
                    <a:lumMod val="95000"/>
                  </a:schemeClr>
                </a:solidFill>
              </a:rPr>
              <a:t>métodos HTTP </a:t>
            </a:r>
            <a:r>
              <a:rPr lang="es-MX" sz="1800">
                <a:solidFill>
                  <a:schemeClr val="tx1">
                    <a:lumMod val="95000"/>
                  </a:schemeClr>
                </a:solidFill>
                <a:latin typeface="Arial"/>
                <a:ea typeface="Arial"/>
                <a:cs typeface="Arial"/>
                <a:sym typeface="Arial"/>
              </a:rPr>
              <a:t>se </a:t>
            </a:r>
            <a:r>
              <a:rPr lang="es-MX" sz="1800">
                <a:solidFill>
                  <a:schemeClr val="tx1">
                    <a:lumMod val="95000"/>
                  </a:schemeClr>
                </a:solidFill>
              </a:rPr>
              <a:t>pueden utilizar </a:t>
            </a:r>
            <a:r>
              <a:rPr lang="es-MX" sz="1800">
                <a:solidFill>
                  <a:schemeClr val="tx1">
                    <a:lumMod val="95000"/>
                  </a:schemeClr>
                </a:solidFill>
                <a:latin typeface="Arial"/>
                <a:ea typeface="Arial"/>
                <a:cs typeface="Arial"/>
                <a:sym typeface="Arial"/>
              </a:rPr>
              <a:t>en </a:t>
            </a:r>
            <a:r>
              <a:rPr lang="es-MX" sz="1800">
                <a:solidFill>
                  <a:schemeClr val="tx1">
                    <a:lumMod val="95000"/>
                  </a:schemeClr>
                </a:solidFill>
              </a:rPr>
              <a:t>llamadas API</a:t>
            </a:r>
            <a:r>
              <a:rPr lang="es-MX" sz="1800">
                <a:solidFill>
                  <a:schemeClr val="tx1">
                    <a:lumMod val="95000"/>
                  </a:schemeClr>
                </a:solidFill>
                <a:latin typeface="Arial"/>
                <a:ea typeface="Arial"/>
                <a:cs typeface="Arial"/>
                <a:sym typeface="Arial"/>
              </a:rPr>
              <a:t>.</a:t>
            </a:r>
            <a:r>
              <a:rPr lang="es-MX" sz="1800">
                <a:solidFill>
                  <a:schemeClr val="tx1">
                    <a:lumMod val="95000"/>
                  </a:schemeClr>
                </a:solidFill>
              </a:rPr>
              <a:t> </a:t>
            </a:r>
            <a:endParaRPr lang="es-ES">
              <a:solidFill>
                <a:schemeClr val="tx1">
                  <a:lumMod val="95000"/>
                </a:schemeClr>
              </a:solidFill>
            </a:endParaRPr>
          </a:p>
          <a:p>
            <a:pPr marL="457200" indent="-342900">
              <a:lnSpc>
                <a:spcPct val="114999"/>
              </a:lnSpc>
              <a:buClr>
                <a:srgbClr val="3CEFAB"/>
              </a:buClr>
              <a:buSzPts val="1800"/>
              <a:buFont typeface="Helvetica Neue Light"/>
              <a:buChar char="●"/>
            </a:pPr>
            <a:r>
              <a:rPr lang="es-MX" sz="1800">
                <a:solidFill>
                  <a:schemeClr val="tx1">
                    <a:lumMod val="95000"/>
                  </a:schemeClr>
                </a:solidFill>
              </a:rPr>
              <a:t>Una API REST bien diseñada es similar a un sitio web que se ejecuta en un navegador web con funcionalidad HTTP incorporada</a:t>
            </a:r>
            <a:r>
              <a:rPr lang="es-MX" sz="1800">
                <a:solidFill>
                  <a:schemeClr val="tx1">
                    <a:lumMod val="95000"/>
                  </a:schemeClr>
                </a:solidFill>
                <a:latin typeface="Arial"/>
                <a:ea typeface="Arial"/>
                <a:cs typeface="Arial"/>
                <a:sym typeface="Arial"/>
              </a:rPr>
              <a:t>.</a:t>
            </a:r>
            <a:endParaRPr lang="es-ES">
              <a:solidFill>
                <a:schemeClr val="tx1">
                  <a:lumMod val="95000"/>
                </a:schemeClr>
              </a:solidFill>
              <a:latin typeface="Arial"/>
              <a:ea typeface="Arial"/>
              <a:cs typeface="Arial"/>
            </a:endParaRPr>
          </a:p>
        </p:txBody>
      </p:sp>
    </p:spTree>
    <p:extLst>
      <p:ext uri="{BB962C8B-B14F-4D97-AF65-F5344CB8AC3E}">
        <p14:creationId xmlns:p14="http://schemas.microsoft.com/office/powerpoint/2010/main" val="129690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622585" y="151800"/>
            <a:ext cx="7260488" cy="765600"/>
          </a:xfrm>
          <a:prstGeom prst="rect">
            <a:avLst/>
          </a:prstGeom>
          <a:noFill/>
          <a:ln>
            <a:noFill/>
          </a:ln>
        </p:spPr>
        <p:txBody>
          <a:bodyPr spcFirstLastPara="1" wrap="square" lIns="91425" tIns="91425" rIns="91425" bIns="91425" anchor="t" anchorCtr="0">
            <a:noAutofit/>
          </a:bodyPr>
          <a:lstStyle/>
          <a:p>
            <a:pPr algn="ctr"/>
            <a:r>
              <a:rPr lang="es-MX" sz="4000" i="1" dirty="0" err="1">
                <a:solidFill>
                  <a:srgbClr val="19BBD5"/>
                </a:solidFill>
                <a:latin typeface="Anton"/>
                <a:sym typeface="Anton"/>
              </a:rPr>
              <a:t>Postman</a:t>
            </a:r>
            <a:endParaRPr lang="es-ES" dirty="0" err="1"/>
          </a:p>
        </p:txBody>
      </p:sp>
      <p:sp>
        <p:nvSpPr>
          <p:cNvPr id="539" name="Google Shape;539;p12"/>
          <p:cNvSpPr txBox="1"/>
          <p:nvPr/>
        </p:nvSpPr>
        <p:spPr>
          <a:xfrm>
            <a:off x="1670248" y="1050691"/>
            <a:ext cx="6401279" cy="4268976"/>
          </a:xfrm>
          <a:prstGeom prst="rect">
            <a:avLst/>
          </a:prstGeom>
          <a:noFill/>
          <a:ln>
            <a:noFill/>
          </a:ln>
        </p:spPr>
        <p:txBody>
          <a:bodyPr spcFirstLastPara="1" wrap="square" lIns="91425" tIns="91425" rIns="91425" bIns="91425" anchor="t" anchorCtr="0">
            <a:noAutofit/>
          </a:bodyPr>
          <a:lstStyle/>
          <a:p>
            <a:pPr>
              <a:buClr>
                <a:srgbClr val="3CEFAB"/>
              </a:buClr>
              <a:buSzPts val="1800"/>
              <a:buFont typeface="Arial"/>
              <a:buChar char="•"/>
            </a:pPr>
            <a:r>
              <a:rPr lang="es-MX" sz="1800" dirty="0">
                <a:solidFill>
                  <a:schemeClr val="tx1">
                    <a:lumMod val="95000"/>
                  </a:schemeClr>
                </a:solidFill>
              </a:rPr>
              <a:t> </a:t>
            </a:r>
            <a:r>
              <a:rPr lang="es-MX" sz="1800" dirty="0" err="1">
                <a:solidFill>
                  <a:schemeClr val="tx1">
                    <a:lumMod val="95000"/>
                  </a:schemeClr>
                </a:solidFill>
              </a:rPr>
              <a:t>Postman</a:t>
            </a:r>
            <a:r>
              <a:rPr lang="es-MX" sz="1800" dirty="0">
                <a:solidFill>
                  <a:schemeClr val="tx1">
                    <a:lumMod val="95000"/>
                  </a:schemeClr>
                </a:solidFill>
              </a:rPr>
              <a:t> es una plataforma de API para que los desarrolladores diseñen, construyan, prueben e iteren sus API.</a:t>
            </a:r>
          </a:p>
          <a:p>
            <a:pPr>
              <a:buClr>
                <a:srgbClr val="3CEFAB"/>
              </a:buClr>
              <a:buSzPts val="1800"/>
              <a:buFont typeface="Arial"/>
              <a:buChar char="•"/>
            </a:pPr>
            <a:r>
              <a:rPr lang="es-MX" sz="1800" dirty="0">
                <a:solidFill>
                  <a:schemeClr val="tx1">
                    <a:lumMod val="95000"/>
                  </a:schemeClr>
                </a:solidFill>
              </a:rPr>
              <a:t> Es un cliente que nos permite probar rápidamente nuestras </a:t>
            </a:r>
            <a:r>
              <a:rPr lang="es-MX" sz="1800" dirty="0" err="1">
                <a:solidFill>
                  <a:schemeClr val="tx1">
                    <a:lumMod val="95000"/>
                  </a:schemeClr>
                </a:solidFill>
              </a:rPr>
              <a:t>API's</a:t>
            </a:r>
            <a:r>
              <a:rPr lang="es-MX" sz="1800" dirty="0">
                <a:solidFill>
                  <a:schemeClr val="tx1">
                    <a:lumMod val="95000"/>
                  </a:schemeClr>
                </a:solidFill>
              </a:rPr>
              <a:t> </a:t>
            </a:r>
            <a:r>
              <a:rPr lang="es-MX" sz="1800" dirty="0" err="1">
                <a:solidFill>
                  <a:schemeClr val="tx1">
                    <a:lumMod val="95000"/>
                  </a:schemeClr>
                </a:solidFill>
              </a:rPr>
              <a:t>Rest</a:t>
            </a:r>
            <a:r>
              <a:rPr lang="es-MX" sz="1800" dirty="0">
                <a:solidFill>
                  <a:schemeClr val="tx1">
                    <a:lumMod val="95000"/>
                  </a:schemeClr>
                </a:solidFill>
              </a:rPr>
              <a:t>.</a:t>
            </a:r>
          </a:p>
          <a:p>
            <a:pPr>
              <a:buClr>
                <a:srgbClr val="3CEFAB"/>
              </a:buClr>
              <a:buSzPts val="1800"/>
              <a:buFont typeface="Arial"/>
              <a:buChar char="•"/>
            </a:pPr>
            <a:endParaRPr lang="es-MX" sz="1800" dirty="0">
              <a:solidFill>
                <a:schemeClr val="tx1">
                  <a:lumMod val="95000"/>
                </a:schemeClr>
              </a:solidFill>
            </a:endParaRPr>
          </a:p>
          <a:p>
            <a:pPr>
              <a:buClr>
                <a:srgbClr val="3CEFAB"/>
              </a:buClr>
              <a:buSzPts val="1800"/>
              <a:buFont typeface="Arial"/>
              <a:buChar char="•"/>
            </a:pPr>
            <a:endParaRPr lang="es-MX" sz="1800" dirty="0">
              <a:solidFill>
                <a:schemeClr val="tx1">
                  <a:lumMod val="95000"/>
                </a:schemeClr>
              </a:solidFill>
            </a:endParaRPr>
          </a:p>
          <a:p>
            <a:pPr>
              <a:buClr>
                <a:srgbClr val="3CEFAB"/>
              </a:buClr>
              <a:buSzPts val="1800"/>
              <a:buFont typeface="Arial"/>
              <a:buChar char="•"/>
            </a:pPr>
            <a:endParaRPr lang="es-MX" sz="1800" dirty="0">
              <a:solidFill>
                <a:srgbClr val="F2F2F2"/>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endParaRPr lang="es-MX" sz="1800" dirty="0">
              <a:solidFill>
                <a:schemeClr val="accent1"/>
              </a:solidFill>
            </a:endParaRPr>
          </a:p>
          <a:p>
            <a:pPr lvl="4">
              <a:buClr>
                <a:srgbClr val="3CEFAB"/>
              </a:buClr>
              <a:buSzPts val="1800"/>
              <a:buFont typeface="Arial"/>
              <a:buChar char="•"/>
            </a:pPr>
            <a:r>
              <a:rPr lang="es-MX" sz="1800" dirty="0">
                <a:solidFill>
                  <a:schemeClr val="accent1"/>
                </a:solidFill>
              </a:rPr>
              <a:t>Descarga: </a:t>
            </a:r>
            <a:r>
              <a:rPr lang="es-MX" sz="1800" dirty="0">
                <a:solidFill>
                  <a:schemeClr val="tx1">
                    <a:lumMod val="95000"/>
                  </a:schemeClr>
                </a:solidFill>
              </a:rPr>
              <a:t>https://www.postman.com/downloads/</a:t>
            </a:r>
            <a:endParaRPr lang="es-MX" dirty="0">
              <a:solidFill>
                <a:schemeClr val="tx1">
                  <a:lumMod val="95000"/>
                </a:schemeClr>
              </a:solidFill>
            </a:endParaRPr>
          </a:p>
        </p:txBody>
      </p:sp>
      <p:pic>
        <p:nvPicPr>
          <p:cNvPr id="3" name="Imagen 3" descr="Interfaz de usuario gráfica, Tabla&#10;&#10;Descripción generada automáticamente">
            <a:extLst>
              <a:ext uri="{FF2B5EF4-FFF2-40B4-BE49-F238E27FC236}">
                <a16:creationId xmlns:a16="http://schemas.microsoft.com/office/drawing/2014/main" id="{47FC9AAE-EA88-75A9-048A-496985EDA753}"/>
              </a:ext>
            </a:extLst>
          </p:cNvPr>
          <p:cNvPicPr>
            <a:picLocks noChangeAspect="1"/>
          </p:cNvPicPr>
          <p:nvPr/>
        </p:nvPicPr>
        <p:blipFill>
          <a:blip r:embed="rId3"/>
          <a:stretch>
            <a:fillRect/>
          </a:stretch>
        </p:blipFill>
        <p:spPr>
          <a:xfrm>
            <a:off x="2701160" y="2618052"/>
            <a:ext cx="3965026" cy="1897788"/>
          </a:xfrm>
          <a:prstGeom prst="rect">
            <a:avLst/>
          </a:prstGeom>
        </p:spPr>
      </p:pic>
    </p:spTree>
    <p:extLst>
      <p:ext uri="{BB962C8B-B14F-4D97-AF65-F5344CB8AC3E}">
        <p14:creationId xmlns:p14="http://schemas.microsoft.com/office/powerpoint/2010/main" val="244436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2220361" y="329162"/>
            <a:ext cx="5602919" cy="765600"/>
          </a:xfrm>
          <a:prstGeom prst="rect">
            <a:avLst/>
          </a:prstGeom>
          <a:noFill/>
          <a:ln>
            <a:noFill/>
          </a:ln>
        </p:spPr>
        <p:txBody>
          <a:bodyPr spcFirstLastPara="1" wrap="square" lIns="91425" tIns="91425" rIns="91425" bIns="91425" anchor="t" anchorCtr="0">
            <a:noAutofit/>
          </a:bodyPr>
          <a:lstStyle/>
          <a:p>
            <a:pPr algn="ctr">
              <a:buClr>
                <a:srgbClr val="19BBD5"/>
              </a:buClr>
              <a:buSzPts val="4000"/>
            </a:pPr>
            <a:r>
              <a:rPr lang="es-MX" sz="4000" i="1" dirty="0">
                <a:solidFill>
                  <a:srgbClr val="19BBD5"/>
                </a:solidFill>
                <a:latin typeface="Anton"/>
                <a:ea typeface="Anton"/>
                <a:cs typeface="Anton"/>
                <a:sym typeface="Anton"/>
              </a:rPr>
              <a:t>¿Qué es un </a:t>
            </a:r>
            <a:r>
              <a:rPr lang="es-MX" sz="4000" i="1" dirty="0" err="1">
                <a:solidFill>
                  <a:srgbClr val="19BBD5"/>
                </a:solidFill>
                <a:latin typeface="Anton"/>
                <a:ea typeface="Anton"/>
                <a:cs typeface="Anton"/>
                <a:sym typeface="Anton"/>
              </a:rPr>
              <a:t>Endpoint</a:t>
            </a:r>
            <a:r>
              <a:rPr lang="es-MX" sz="4000" i="1" dirty="0">
                <a:solidFill>
                  <a:srgbClr val="19BBD5"/>
                </a:solidFill>
                <a:latin typeface="Anton"/>
                <a:ea typeface="Anton"/>
                <a:cs typeface="Anton"/>
                <a:sym typeface="Anton"/>
              </a:rPr>
              <a:t> ?</a:t>
            </a:r>
            <a:endParaRPr sz="4000" i="1" dirty="0">
              <a:solidFill>
                <a:srgbClr val="19BBD5"/>
              </a:solidFill>
              <a:latin typeface="Anton"/>
              <a:ea typeface="Anton"/>
              <a:cs typeface="Anton"/>
              <a:sym typeface="Anton"/>
            </a:endParaRPr>
          </a:p>
        </p:txBody>
      </p:sp>
      <p:sp>
        <p:nvSpPr>
          <p:cNvPr id="539" name="Google Shape;539;p12"/>
          <p:cNvSpPr txBox="1"/>
          <p:nvPr/>
        </p:nvSpPr>
        <p:spPr>
          <a:xfrm>
            <a:off x="1657110" y="1208345"/>
            <a:ext cx="6335590" cy="1936995"/>
          </a:xfrm>
          <a:prstGeom prst="rect">
            <a:avLst/>
          </a:prstGeom>
          <a:noFill/>
          <a:ln>
            <a:noFill/>
          </a:ln>
        </p:spPr>
        <p:txBody>
          <a:bodyPr spcFirstLastPara="1" wrap="square" lIns="91425" tIns="91425" rIns="91425" bIns="91425" anchor="t" anchorCtr="0">
            <a:noAutofit/>
          </a:bodyPr>
          <a:lstStyle/>
          <a:p>
            <a:pPr marL="457200" indent="-342900">
              <a:lnSpc>
                <a:spcPct val="115000"/>
              </a:lnSpc>
              <a:buClr>
                <a:srgbClr val="3CEFAB"/>
              </a:buClr>
              <a:buSzPts val="1800"/>
              <a:buFont typeface="Helvetica Neue Light"/>
              <a:buChar char="●"/>
            </a:pPr>
            <a:r>
              <a:rPr lang="es-MX" sz="1800" dirty="0">
                <a:solidFill>
                  <a:srgbClr val="C6DAEC"/>
                </a:solidFill>
              </a:rPr>
              <a:t>Los </a:t>
            </a:r>
            <a:r>
              <a:rPr lang="es-MX" sz="1800" dirty="0" err="1">
                <a:solidFill>
                  <a:srgbClr val="C6DAEC"/>
                </a:solidFill>
              </a:rPr>
              <a:t>endpoints</a:t>
            </a:r>
            <a:r>
              <a:rPr lang="es-MX" sz="1800" dirty="0">
                <a:solidFill>
                  <a:srgbClr val="C6DAEC"/>
                </a:solidFill>
              </a:rPr>
              <a:t> son las </a:t>
            </a:r>
            <a:r>
              <a:rPr lang="es-MX" sz="1800" dirty="0" err="1">
                <a:solidFill>
                  <a:srgbClr val="C6DAEC"/>
                </a:solidFill>
              </a:rPr>
              <a:t>URLs</a:t>
            </a:r>
            <a:r>
              <a:rPr lang="es-MX" sz="1800" dirty="0">
                <a:solidFill>
                  <a:srgbClr val="C6DAEC"/>
                </a:solidFill>
              </a:rPr>
              <a:t> de un API o un </a:t>
            </a:r>
            <a:r>
              <a:rPr lang="es-MX" sz="1800" dirty="0" err="1">
                <a:solidFill>
                  <a:srgbClr val="C6DAEC"/>
                </a:solidFill>
              </a:rPr>
              <a:t>backend</a:t>
            </a:r>
            <a:r>
              <a:rPr lang="es-MX" sz="1800" dirty="0">
                <a:solidFill>
                  <a:srgbClr val="C6DAEC"/>
                </a:solidFill>
              </a:rPr>
              <a:t> que corresponden puntualmente a una petición.</a:t>
            </a:r>
          </a:p>
          <a:p>
            <a:pPr marL="457200" indent="-342900">
              <a:lnSpc>
                <a:spcPct val="114999"/>
              </a:lnSpc>
              <a:buClr>
                <a:srgbClr val="3CEFAB"/>
              </a:buClr>
              <a:buSzPts val="1800"/>
              <a:buFont typeface="Helvetica Neue Light"/>
              <a:buChar char="●"/>
            </a:pPr>
            <a:r>
              <a:rPr lang="es-MX" sz="1800" dirty="0">
                <a:solidFill>
                  <a:srgbClr val="C6DAEC"/>
                </a:solidFill>
              </a:rPr>
              <a:t>Por ejemplo:</a:t>
            </a:r>
            <a:endParaRPr lang="es-MX" sz="1800" dirty="0">
              <a:solidFill>
                <a:srgbClr val="C6DAEC"/>
              </a:solidFill>
              <a:latin typeface="Arial"/>
              <a:ea typeface="Arial"/>
              <a:cs typeface="Arial"/>
            </a:endParaRPr>
          </a:p>
          <a:p>
            <a:pPr marL="457200" lvl="2" indent="-342900">
              <a:lnSpc>
                <a:spcPct val="114999"/>
              </a:lnSpc>
              <a:buClr>
                <a:srgbClr val="3CEFAB"/>
              </a:buClr>
              <a:buSzPts val="1800"/>
              <a:buFont typeface="Helvetica Neue Light"/>
              <a:buChar char="●"/>
            </a:pPr>
            <a:r>
              <a:rPr lang="es-MX" sz="1800" dirty="0">
                <a:solidFill>
                  <a:srgbClr val="C6DAEC"/>
                </a:solidFill>
              </a:rPr>
              <a:t>http://localhost:3000/api/users/create </a:t>
            </a:r>
            <a:r>
              <a:rPr lang="es-MX" sz="1800" dirty="0">
                <a:solidFill>
                  <a:schemeClr val="accent1">
                    <a:lumMod val="60000"/>
                    <a:lumOff val="40000"/>
                  </a:schemeClr>
                </a:solidFill>
              </a:rPr>
              <a:t>POST</a:t>
            </a:r>
            <a:endParaRPr lang="es-MX" sz="1800" dirty="0">
              <a:solidFill>
                <a:schemeClr val="accent1">
                  <a:lumMod val="60000"/>
                  <a:lumOff val="40000"/>
                </a:schemeClr>
              </a:solidFill>
              <a:latin typeface="Arial"/>
              <a:ea typeface="Arial"/>
              <a:cs typeface="Arial"/>
            </a:endParaRPr>
          </a:p>
          <a:p>
            <a:pPr marL="457200" lvl="2" indent="-342900">
              <a:lnSpc>
                <a:spcPct val="114999"/>
              </a:lnSpc>
              <a:buClr>
                <a:srgbClr val="3CEFAB"/>
              </a:buClr>
              <a:buSzPts val="1800"/>
              <a:buFont typeface="Helvetica Neue Light"/>
              <a:buChar char="●"/>
            </a:pPr>
            <a:r>
              <a:rPr lang="es-MX" sz="1800" dirty="0">
                <a:solidFill>
                  <a:srgbClr val="C6DAEC"/>
                </a:solidFill>
              </a:rPr>
              <a:t>http://localhost:3000/api/users </a:t>
            </a:r>
            <a:r>
              <a:rPr lang="es-MX" sz="1800" dirty="0">
                <a:solidFill>
                  <a:schemeClr val="accent1">
                    <a:lumMod val="60000"/>
                    <a:lumOff val="40000"/>
                  </a:schemeClr>
                </a:solidFill>
              </a:rPr>
              <a:t>GET</a:t>
            </a:r>
          </a:p>
          <a:p>
            <a:pPr marL="457200" lvl="2" indent="-342900">
              <a:lnSpc>
                <a:spcPct val="114999"/>
              </a:lnSpc>
              <a:buClr>
                <a:srgbClr val="3CEFAB"/>
              </a:buClr>
              <a:buSzPts val="1800"/>
              <a:buFont typeface="Helvetica Neue Light"/>
              <a:buChar char="●"/>
            </a:pPr>
            <a:r>
              <a:rPr lang="es-MX" sz="1800" dirty="0">
                <a:solidFill>
                  <a:srgbClr val="C6DAEC"/>
                </a:solidFill>
              </a:rPr>
              <a:t>http://localhost:3000/api/products </a:t>
            </a:r>
            <a:r>
              <a:rPr lang="es-MX" sz="1800" dirty="0">
                <a:solidFill>
                  <a:schemeClr val="accent1">
                    <a:lumMod val="60000"/>
                    <a:lumOff val="40000"/>
                  </a:schemeClr>
                </a:solidFill>
              </a:rPr>
              <a:t>GET</a:t>
            </a:r>
          </a:p>
          <a:p>
            <a:pPr marL="457200" lvl="2" indent="-342900">
              <a:lnSpc>
                <a:spcPct val="114999"/>
              </a:lnSpc>
              <a:buClr>
                <a:srgbClr val="3CEFAB"/>
              </a:buClr>
              <a:buSzPts val="1800"/>
              <a:buFont typeface="Helvetica Neue Light"/>
              <a:buChar char="●"/>
            </a:pPr>
            <a:endParaRPr lang="es-MX" sz="1800" dirty="0">
              <a:solidFill>
                <a:srgbClr val="C6DAEC"/>
              </a:solidFill>
            </a:endParaRPr>
          </a:p>
          <a:p>
            <a:pPr marL="457200" lvl="2" indent="-342900">
              <a:lnSpc>
                <a:spcPct val="114999"/>
              </a:lnSpc>
              <a:buClr>
                <a:srgbClr val="3CEFAB"/>
              </a:buClr>
              <a:buSzPts val="1800"/>
              <a:buFont typeface="Helvetica Neue Light"/>
              <a:buChar char="●"/>
            </a:pPr>
            <a:r>
              <a:rPr lang="es-MX" sz="1800" dirty="0">
                <a:solidFill>
                  <a:srgbClr val="C6DAEC"/>
                </a:solidFill>
              </a:rPr>
              <a:t>Detrás de cada uno de estos </a:t>
            </a:r>
            <a:r>
              <a:rPr lang="es-MX" sz="1800" dirty="0" err="1">
                <a:solidFill>
                  <a:srgbClr val="C6DAEC"/>
                </a:solidFill>
              </a:rPr>
              <a:t>endpoints</a:t>
            </a:r>
            <a:r>
              <a:rPr lang="es-MX" sz="1800" dirty="0">
                <a:solidFill>
                  <a:srgbClr val="C6DAEC"/>
                </a:solidFill>
              </a:rPr>
              <a:t> hay una lógica específica (validaciones, consulta a la base de datos, </a:t>
            </a:r>
            <a:r>
              <a:rPr lang="es-MX" sz="1800" dirty="0" err="1">
                <a:solidFill>
                  <a:srgbClr val="C6DAEC"/>
                </a:solidFill>
              </a:rPr>
              <a:t>etc</a:t>
            </a:r>
            <a:r>
              <a:rPr lang="es-MX" sz="1800" dirty="0">
                <a:solidFill>
                  <a:srgbClr val="C6DAEC"/>
                </a:solidFill>
              </a:rPr>
              <a:t>).</a:t>
            </a:r>
          </a:p>
          <a:p>
            <a:pPr marL="457200" indent="-228600">
              <a:lnSpc>
                <a:spcPct val="115000"/>
              </a:lnSpc>
              <a:buClr>
                <a:srgbClr val="3CEFAB"/>
              </a:buClr>
              <a:buSzPts val="1800"/>
            </a:pPr>
            <a:endParaRPr lang="es-MX" sz="1800">
              <a:solidFill>
                <a:srgbClr val="C6DAEC"/>
              </a:solidFill>
            </a:endParaRPr>
          </a:p>
          <a:p>
            <a:pPr marL="457200" indent="-342900">
              <a:lnSpc>
                <a:spcPct val="115000"/>
              </a:lnSpc>
              <a:buClr>
                <a:srgbClr val="3CEFAB"/>
              </a:buClr>
              <a:buSzPts val="1800"/>
              <a:buFont typeface="Helvetica Neue Light"/>
              <a:buChar char="●"/>
            </a:pPr>
            <a:endParaRPr lang="es-MX" sz="1800" b="1">
              <a:solidFill>
                <a:srgbClr val="00E1C6"/>
              </a:solidFill>
            </a:endParaRPr>
          </a:p>
        </p:txBody>
      </p:sp>
    </p:spTree>
    <p:extLst>
      <p:ext uri="{BB962C8B-B14F-4D97-AF65-F5344CB8AC3E}">
        <p14:creationId xmlns:p14="http://schemas.microsoft.com/office/powerpoint/2010/main" val="85763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2220361" y="329162"/>
            <a:ext cx="5602919" cy="765600"/>
          </a:xfrm>
          <a:prstGeom prst="rect">
            <a:avLst/>
          </a:prstGeom>
          <a:noFill/>
          <a:ln>
            <a:noFill/>
          </a:ln>
        </p:spPr>
        <p:txBody>
          <a:bodyPr spcFirstLastPara="1" wrap="square" lIns="91425" tIns="91425" rIns="91425" bIns="91425" anchor="t" anchorCtr="0">
            <a:noAutofit/>
          </a:bodyPr>
          <a:lstStyle/>
          <a:p>
            <a:pPr algn="ctr"/>
            <a:r>
              <a:rPr lang="es-MX" sz="4000" i="1" dirty="0">
                <a:solidFill>
                  <a:srgbClr val="19BBD5"/>
                </a:solidFill>
                <a:latin typeface="Anton"/>
                <a:sym typeface="Anton"/>
              </a:rPr>
              <a:t>Tipos de parámetros</a:t>
            </a:r>
            <a:endParaRPr lang="es-ES" dirty="0"/>
          </a:p>
        </p:txBody>
      </p:sp>
      <p:sp>
        <p:nvSpPr>
          <p:cNvPr id="539" name="Google Shape;539;p12"/>
          <p:cNvSpPr txBox="1"/>
          <p:nvPr/>
        </p:nvSpPr>
        <p:spPr>
          <a:xfrm>
            <a:off x="1657110" y="1208345"/>
            <a:ext cx="6335590" cy="1936995"/>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dirty="0">
                <a:solidFill>
                  <a:srgbClr val="C6DAEC"/>
                </a:solidFill>
              </a:rPr>
              <a:t>A la hora de invocar un </a:t>
            </a:r>
            <a:r>
              <a:rPr lang="es-MX" sz="1800" dirty="0" err="1">
                <a:solidFill>
                  <a:srgbClr val="C6DAEC"/>
                </a:solidFill>
              </a:rPr>
              <a:t>endpoint</a:t>
            </a:r>
            <a:r>
              <a:rPr lang="es-MX" sz="1800" dirty="0">
                <a:solidFill>
                  <a:srgbClr val="C6DAEC"/>
                </a:solidFill>
              </a:rPr>
              <a:t>, opcionalmente, podemos enviar parámetros. Los utilizamos para consultar, insertar, actualizar o eliminar datos, o simplemente para hacer alguna operación en nuestro servicio. </a:t>
            </a:r>
          </a:p>
          <a:p>
            <a:pPr marL="457200" indent="-342900">
              <a:lnSpc>
                <a:spcPct val="114999"/>
              </a:lnSpc>
              <a:buClr>
                <a:srgbClr val="3CEFAB"/>
              </a:buClr>
              <a:buSzPts val="1800"/>
              <a:buFont typeface="Helvetica Neue Light"/>
              <a:buChar char="●"/>
            </a:pPr>
            <a:r>
              <a:rPr lang="es-MX" sz="1800" dirty="0">
                <a:solidFill>
                  <a:srgbClr val="C6DAEC"/>
                </a:solidFill>
              </a:rPr>
              <a:t>Hay 3 tipos de parámetros:</a:t>
            </a:r>
          </a:p>
          <a:p>
            <a:pPr marL="457200" lvl="1" indent="-342900">
              <a:lnSpc>
                <a:spcPct val="114999"/>
              </a:lnSpc>
              <a:buClr>
                <a:srgbClr val="3CEFAB"/>
              </a:buClr>
              <a:buSzPts val="1800"/>
              <a:buChar char="•"/>
            </a:pPr>
            <a:r>
              <a:rPr lang="es-MX" sz="1800" dirty="0" err="1">
                <a:solidFill>
                  <a:schemeClr val="accent1">
                    <a:lumMod val="60000"/>
                    <a:lumOff val="40000"/>
                  </a:schemeClr>
                </a:solidFill>
              </a:rPr>
              <a:t>Query</a:t>
            </a:r>
            <a:r>
              <a:rPr lang="es-MX" sz="1800" dirty="0">
                <a:solidFill>
                  <a:schemeClr val="accent1">
                    <a:lumMod val="60000"/>
                    <a:lumOff val="40000"/>
                  </a:schemeClr>
                </a:solidFill>
              </a:rPr>
              <a:t> </a:t>
            </a:r>
            <a:r>
              <a:rPr lang="es-MX" sz="1800" dirty="0" err="1">
                <a:solidFill>
                  <a:schemeClr val="accent1">
                    <a:lumMod val="60000"/>
                    <a:lumOff val="40000"/>
                  </a:schemeClr>
                </a:solidFill>
              </a:rPr>
              <a:t>Params</a:t>
            </a:r>
            <a:endParaRPr lang="es-MX">
              <a:solidFill>
                <a:schemeClr val="accent1">
                  <a:lumMod val="60000"/>
                  <a:lumOff val="40000"/>
                </a:schemeClr>
              </a:solidFill>
            </a:endParaRPr>
          </a:p>
          <a:p>
            <a:pPr marL="457200" lvl="1" indent="-342900">
              <a:lnSpc>
                <a:spcPct val="114999"/>
              </a:lnSpc>
              <a:buClr>
                <a:srgbClr val="3CEFAB"/>
              </a:buClr>
              <a:buSzPts val="1800"/>
              <a:buChar char="•"/>
            </a:pPr>
            <a:r>
              <a:rPr lang="es-MX" sz="1800" dirty="0" err="1">
                <a:solidFill>
                  <a:schemeClr val="accent1">
                    <a:lumMod val="60000"/>
                    <a:lumOff val="40000"/>
                  </a:schemeClr>
                </a:solidFill>
              </a:rPr>
              <a:t>Path</a:t>
            </a:r>
            <a:r>
              <a:rPr lang="es-MX" sz="1800" dirty="0">
                <a:solidFill>
                  <a:schemeClr val="accent1">
                    <a:lumMod val="60000"/>
                    <a:lumOff val="40000"/>
                  </a:schemeClr>
                </a:solidFill>
              </a:rPr>
              <a:t> </a:t>
            </a:r>
            <a:r>
              <a:rPr lang="es-MX" sz="1800" dirty="0" err="1">
                <a:solidFill>
                  <a:schemeClr val="accent1">
                    <a:lumMod val="60000"/>
                    <a:lumOff val="40000"/>
                  </a:schemeClr>
                </a:solidFill>
              </a:rPr>
              <a:t>Params</a:t>
            </a:r>
            <a:endParaRPr lang="es-MX">
              <a:solidFill>
                <a:schemeClr val="accent1">
                  <a:lumMod val="60000"/>
                  <a:lumOff val="40000"/>
                </a:schemeClr>
              </a:solidFill>
            </a:endParaRPr>
          </a:p>
          <a:p>
            <a:pPr marL="457200" lvl="1" indent="-342900">
              <a:lnSpc>
                <a:spcPct val="114999"/>
              </a:lnSpc>
              <a:buClr>
                <a:srgbClr val="3CEFAB"/>
              </a:buClr>
              <a:buSzPts val="1800"/>
              <a:buChar char="•"/>
            </a:pPr>
            <a:r>
              <a:rPr lang="es-MX" sz="1800" dirty="0" err="1">
                <a:solidFill>
                  <a:schemeClr val="accent1">
                    <a:lumMod val="60000"/>
                    <a:lumOff val="40000"/>
                  </a:schemeClr>
                </a:solidFill>
              </a:rPr>
              <a:t>Body</a:t>
            </a:r>
            <a:r>
              <a:rPr lang="es-MX" sz="1800" dirty="0">
                <a:solidFill>
                  <a:schemeClr val="accent1">
                    <a:lumMod val="60000"/>
                    <a:lumOff val="40000"/>
                  </a:schemeClr>
                </a:solidFill>
              </a:rPr>
              <a:t> </a:t>
            </a:r>
            <a:r>
              <a:rPr lang="es-MX" sz="1800" dirty="0" err="1">
                <a:solidFill>
                  <a:schemeClr val="accent1">
                    <a:lumMod val="60000"/>
                    <a:lumOff val="40000"/>
                  </a:schemeClr>
                </a:solidFill>
              </a:rPr>
              <a:t>params</a:t>
            </a:r>
            <a:endParaRPr lang="es-MX" dirty="0">
              <a:solidFill>
                <a:schemeClr val="accent1">
                  <a:lumMod val="60000"/>
                  <a:lumOff val="40000"/>
                </a:schemeClr>
              </a:solidFill>
            </a:endParaRPr>
          </a:p>
          <a:p>
            <a:pPr marL="457200" indent="-342900">
              <a:lnSpc>
                <a:spcPct val="114999"/>
              </a:lnSpc>
              <a:buClr>
                <a:srgbClr val="3CEFAB"/>
              </a:buClr>
              <a:buSzPts val="1800"/>
              <a:buFont typeface="Helvetica Neue Light"/>
              <a:buChar char="●"/>
            </a:pPr>
            <a:endParaRPr lang="es-MX" sz="1800" dirty="0">
              <a:solidFill>
                <a:srgbClr val="C6DAEC"/>
              </a:solidFill>
            </a:endParaRPr>
          </a:p>
          <a:p>
            <a:pPr marL="457200" indent="-228600">
              <a:lnSpc>
                <a:spcPct val="115000"/>
              </a:lnSpc>
              <a:buClr>
                <a:srgbClr val="3CEFAB"/>
              </a:buClr>
              <a:buSzPts val="1800"/>
            </a:pPr>
            <a:endParaRPr lang="es-MX" sz="1800">
              <a:solidFill>
                <a:srgbClr val="C6DAEC"/>
              </a:solidFill>
            </a:endParaRPr>
          </a:p>
          <a:p>
            <a:pPr marL="457200" indent="-342900">
              <a:lnSpc>
                <a:spcPct val="115000"/>
              </a:lnSpc>
              <a:buClr>
                <a:srgbClr val="3CEFAB"/>
              </a:buClr>
              <a:buSzPts val="1800"/>
              <a:buFont typeface="Helvetica Neue Light"/>
              <a:buChar char="●"/>
            </a:pPr>
            <a:endParaRPr lang="es-MX" sz="1800" b="1">
              <a:solidFill>
                <a:srgbClr val="00E1C6"/>
              </a:solidFill>
            </a:endParaRPr>
          </a:p>
        </p:txBody>
      </p:sp>
    </p:spTree>
    <p:extLst>
      <p:ext uri="{BB962C8B-B14F-4D97-AF65-F5344CB8AC3E}">
        <p14:creationId xmlns:p14="http://schemas.microsoft.com/office/powerpoint/2010/main" val="211167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2220361" y="329162"/>
            <a:ext cx="5602919" cy="765600"/>
          </a:xfrm>
          <a:prstGeom prst="rect">
            <a:avLst/>
          </a:prstGeom>
          <a:noFill/>
          <a:ln>
            <a:noFill/>
          </a:ln>
        </p:spPr>
        <p:txBody>
          <a:bodyPr spcFirstLastPara="1" wrap="square" lIns="91425" tIns="91425" rIns="91425" bIns="91425" anchor="t" anchorCtr="0">
            <a:noAutofit/>
          </a:bodyPr>
          <a:lstStyle/>
          <a:p>
            <a:pPr algn="ctr"/>
            <a:r>
              <a:rPr lang="es-MX" sz="4000" i="1" dirty="0" err="1">
                <a:solidFill>
                  <a:srgbClr val="19BBD5"/>
                </a:solidFill>
                <a:latin typeface="Anton"/>
                <a:sym typeface="Anton"/>
              </a:rPr>
              <a:t>Query</a:t>
            </a:r>
            <a:r>
              <a:rPr lang="es-MX" sz="4000" i="1" dirty="0">
                <a:solidFill>
                  <a:srgbClr val="19BBD5"/>
                </a:solidFill>
                <a:latin typeface="Anton"/>
                <a:sym typeface="Anton"/>
              </a:rPr>
              <a:t> </a:t>
            </a:r>
            <a:r>
              <a:rPr lang="es-MX" sz="4000" i="1" dirty="0" err="1">
                <a:solidFill>
                  <a:srgbClr val="19BBD5"/>
                </a:solidFill>
                <a:latin typeface="Anton"/>
                <a:sym typeface="Anton"/>
              </a:rPr>
              <a:t>params</a:t>
            </a:r>
            <a:endParaRPr lang="es-ES" dirty="0" err="1"/>
          </a:p>
        </p:txBody>
      </p:sp>
      <p:sp>
        <p:nvSpPr>
          <p:cNvPr id="539" name="Google Shape;539;p12"/>
          <p:cNvSpPr txBox="1"/>
          <p:nvPr/>
        </p:nvSpPr>
        <p:spPr>
          <a:xfrm>
            <a:off x="1657110" y="1208345"/>
            <a:ext cx="6335590" cy="1936995"/>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dirty="0">
                <a:solidFill>
                  <a:srgbClr val="C6DAEC"/>
                </a:solidFill>
              </a:rPr>
              <a:t>Se pueden utilizar en cualquier tipo de petición (</a:t>
            </a:r>
            <a:r>
              <a:rPr lang="es-MX" sz="1800" dirty="0" err="1">
                <a:solidFill>
                  <a:srgbClr val="C6DAEC"/>
                </a:solidFill>
              </a:rPr>
              <a:t>cualqueir</a:t>
            </a:r>
            <a:r>
              <a:rPr lang="es-MX" sz="1800" dirty="0">
                <a:solidFill>
                  <a:srgbClr val="C6DAEC"/>
                </a:solidFill>
              </a:rPr>
              <a:t> verbo http). Viajan como parte de la URL. </a:t>
            </a:r>
          </a:p>
          <a:p>
            <a:pPr marL="457200" indent="-342900">
              <a:lnSpc>
                <a:spcPct val="114999"/>
              </a:lnSpc>
              <a:buClr>
                <a:srgbClr val="3CEFAB"/>
              </a:buClr>
              <a:buSzPts val="1800"/>
              <a:buFont typeface="Helvetica Neue Light"/>
              <a:buChar char="●"/>
            </a:pPr>
            <a:r>
              <a:rPr lang="es-MX" sz="1800" dirty="0">
                <a:solidFill>
                  <a:srgbClr val="C6DAEC"/>
                </a:solidFill>
              </a:rPr>
              <a:t>Se utiliza para consultar información que cumpla ciertos criterios, por ejemplo:</a:t>
            </a:r>
          </a:p>
          <a:p>
            <a:pPr marL="457200" indent="-342900">
              <a:lnSpc>
                <a:spcPct val="114999"/>
              </a:lnSpc>
              <a:buClr>
                <a:srgbClr val="3CEFAB"/>
              </a:buClr>
              <a:buSzPts val="1800"/>
              <a:buFont typeface="Helvetica Neue Light"/>
              <a:buChar char="●"/>
            </a:pPr>
            <a:r>
              <a:rPr lang="es-MX" sz="1800" dirty="0">
                <a:solidFill>
                  <a:schemeClr val="accent1">
                    <a:lumMod val="60000"/>
                    <a:lumOff val="40000"/>
                  </a:schemeClr>
                </a:solidFill>
              </a:rPr>
              <a:t>http://localhost:3000/api/users?name=Leo&amp;lastName=Vazquez&amp;age=31</a:t>
            </a:r>
          </a:p>
          <a:p>
            <a:pPr marL="457200" indent="-228600">
              <a:lnSpc>
                <a:spcPct val="115000"/>
              </a:lnSpc>
              <a:buClr>
                <a:srgbClr val="3CEFAB"/>
              </a:buClr>
              <a:buSzPts val="1800"/>
            </a:pPr>
            <a:endParaRPr lang="es-MX" sz="1800">
              <a:solidFill>
                <a:srgbClr val="C6DAEC"/>
              </a:solidFill>
            </a:endParaRPr>
          </a:p>
          <a:p>
            <a:pPr marL="457200" indent="-342900">
              <a:lnSpc>
                <a:spcPct val="115000"/>
              </a:lnSpc>
              <a:buClr>
                <a:srgbClr val="3CEFAB"/>
              </a:buClr>
              <a:buSzPts val="1800"/>
              <a:buFont typeface="Helvetica Neue Light"/>
              <a:buChar char="●"/>
            </a:pPr>
            <a:endParaRPr lang="es-MX" sz="1800" b="1">
              <a:solidFill>
                <a:srgbClr val="00E1C6"/>
              </a:solidFill>
            </a:endParaRPr>
          </a:p>
        </p:txBody>
      </p:sp>
    </p:spTree>
    <p:extLst>
      <p:ext uri="{BB962C8B-B14F-4D97-AF65-F5344CB8AC3E}">
        <p14:creationId xmlns:p14="http://schemas.microsoft.com/office/powerpoint/2010/main" val="3750707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2220361" y="329162"/>
            <a:ext cx="5602919" cy="765600"/>
          </a:xfrm>
          <a:prstGeom prst="rect">
            <a:avLst/>
          </a:prstGeom>
          <a:noFill/>
          <a:ln>
            <a:noFill/>
          </a:ln>
        </p:spPr>
        <p:txBody>
          <a:bodyPr spcFirstLastPara="1" wrap="square" lIns="91425" tIns="91425" rIns="91425" bIns="91425" anchor="t" anchorCtr="0">
            <a:noAutofit/>
          </a:bodyPr>
          <a:lstStyle/>
          <a:p>
            <a:pPr algn="ctr"/>
            <a:r>
              <a:rPr lang="es-MX" sz="4000" i="1" dirty="0" err="1">
                <a:solidFill>
                  <a:srgbClr val="19BBD5"/>
                </a:solidFill>
                <a:latin typeface="Anton"/>
                <a:sym typeface="Anton"/>
              </a:rPr>
              <a:t>Path</a:t>
            </a:r>
            <a:r>
              <a:rPr lang="es-MX" sz="4000" i="1" dirty="0">
                <a:solidFill>
                  <a:srgbClr val="19BBD5"/>
                </a:solidFill>
                <a:latin typeface="Anton"/>
                <a:sym typeface="Anton"/>
              </a:rPr>
              <a:t> </a:t>
            </a:r>
            <a:r>
              <a:rPr lang="es-MX" sz="4000" i="1" dirty="0" err="1">
                <a:solidFill>
                  <a:srgbClr val="19BBD5"/>
                </a:solidFill>
                <a:latin typeface="Anton"/>
                <a:sym typeface="Anton"/>
              </a:rPr>
              <a:t>params</a:t>
            </a:r>
            <a:endParaRPr lang="es-MX" sz="4000" i="1" dirty="0" err="1">
              <a:solidFill>
                <a:srgbClr val="19BBD5"/>
              </a:solidFill>
              <a:latin typeface="Anton"/>
            </a:endParaRPr>
          </a:p>
        </p:txBody>
      </p:sp>
      <p:sp>
        <p:nvSpPr>
          <p:cNvPr id="539" name="Google Shape;539;p12"/>
          <p:cNvSpPr txBox="1"/>
          <p:nvPr/>
        </p:nvSpPr>
        <p:spPr>
          <a:xfrm>
            <a:off x="1657110" y="1208345"/>
            <a:ext cx="6335590" cy="2593891"/>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dirty="0">
                <a:solidFill>
                  <a:schemeClr val="bg2">
                    <a:lumMod val="40000"/>
                    <a:lumOff val="60000"/>
                  </a:schemeClr>
                </a:solidFill>
              </a:rPr>
              <a:t>Se pueden utilizar en cualquier tipo de petición (</a:t>
            </a:r>
            <a:r>
              <a:rPr lang="es-MX" sz="1800" dirty="0" err="1">
                <a:solidFill>
                  <a:schemeClr val="bg2">
                    <a:lumMod val="40000"/>
                    <a:lumOff val="60000"/>
                  </a:schemeClr>
                </a:solidFill>
              </a:rPr>
              <a:t>cualqueir</a:t>
            </a:r>
            <a:r>
              <a:rPr lang="es-MX" sz="1800" dirty="0">
                <a:solidFill>
                  <a:schemeClr val="bg2">
                    <a:lumMod val="40000"/>
                    <a:lumOff val="60000"/>
                  </a:schemeClr>
                </a:solidFill>
              </a:rPr>
              <a:t> verbo http). Viajan como parte de la URL. </a:t>
            </a:r>
            <a:endParaRPr lang="es-MX" sz="1800">
              <a:solidFill>
                <a:schemeClr val="bg2">
                  <a:lumMod val="40000"/>
                  <a:lumOff val="60000"/>
                </a:schemeClr>
              </a:solidFill>
            </a:endParaRPr>
          </a:p>
          <a:p>
            <a:pPr marL="457200" indent="-342900">
              <a:lnSpc>
                <a:spcPct val="114999"/>
              </a:lnSpc>
              <a:buClr>
                <a:srgbClr val="3CEFAB"/>
              </a:buClr>
              <a:buSzPts val="1800"/>
              <a:buFont typeface="Helvetica Neue Light"/>
              <a:buChar char="●"/>
            </a:pPr>
            <a:r>
              <a:rPr lang="es-MX" sz="1800" dirty="0">
                <a:solidFill>
                  <a:schemeClr val="bg2">
                    <a:lumMod val="40000"/>
                    <a:lumOff val="60000"/>
                  </a:schemeClr>
                </a:solidFill>
              </a:rPr>
              <a:t>Se utiliza para consultar por un recurso en específico, cómo puede ser su ID, por ejemplo:</a:t>
            </a:r>
          </a:p>
          <a:p>
            <a:pPr marL="457200" indent="-342900">
              <a:lnSpc>
                <a:spcPct val="114999"/>
              </a:lnSpc>
              <a:buClr>
                <a:srgbClr val="3CEFAB"/>
              </a:buClr>
              <a:buSzPts val="1800"/>
              <a:buFont typeface="Helvetica Neue Light"/>
              <a:buChar char="●"/>
            </a:pPr>
            <a:r>
              <a:rPr lang="es-MX" sz="1800" dirty="0">
                <a:solidFill>
                  <a:schemeClr val="accent1">
                    <a:lumMod val="60000"/>
                    <a:lumOff val="40000"/>
                  </a:schemeClr>
                </a:solidFill>
              </a:rPr>
              <a:t>http://localhost:3000/api/users/2589</a:t>
            </a:r>
          </a:p>
          <a:p>
            <a:pPr marL="457200" indent="-342900">
              <a:lnSpc>
                <a:spcPct val="114999"/>
              </a:lnSpc>
              <a:buClr>
                <a:srgbClr val="3CEFAB"/>
              </a:buClr>
              <a:buSzPts val="1800"/>
              <a:buFont typeface="Helvetica Neue Light"/>
              <a:buChar char="●"/>
            </a:pPr>
            <a:r>
              <a:rPr lang="es-MX" sz="1800" dirty="0">
                <a:solidFill>
                  <a:schemeClr val="bg2">
                    <a:lumMod val="40000"/>
                    <a:lumOff val="60000"/>
                  </a:schemeClr>
                </a:solidFill>
              </a:rPr>
              <a:t>En el ejemplo anterior, estaríamos buscando el usuario con ID = 2589</a:t>
            </a:r>
          </a:p>
          <a:p>
            <a:pPr marL="457200" indent="-228600">
              <a:lnSpc>
                <a:spcPct val="115000"/>
              </a:lnSpc>
              <a:buClr>
                <a:srgbClr val="3CEFAB"/>
              </a:buClr>
              <a:buSzPts val="1800"/>
            </a:pPr>
            <a:endParaRPr lang="es-MX" sz="1800">
              <a:solidFill>
                <a:srgbClr val="C6DAEC"/>
              </a:solidFill>
            </a:endParaRPr>
          </a:p>
          <a:p>
            <a:pPr marL="457200" indent="-342900">
              <a:lnSpc>
                <a:spcPct val="115000"/>
              </a:lnSpc>
              <a:buClr>
                <a:srgbClr val="3CEFAB"/>
              </a:buClr>
              <a:buSzPts val="1800"/>
              <a:buFont typeface="Helvetica Neue Light"/>
              <a:buChar char="●"/>
            </a:pPr>
            <a:endParaRPr lang="es-MX" sz="1800" b="1">
              <a:solidFill>
                <a:srgbClr val="00E1C6"/>
              </a:solidFill>
            </a:endParaRPr>
          </a:p>
        </p:txBody>
      </p:sp>
    </p:spTree>
    <p:extLst>
      <p:ext uri="{BB962C8B-B14F-4D97-AF65-F5344CB8AC3E}">
        <p14:creationId xmlns:p14="http://schemas.microsoft.com/office/powerpoint/2010/main" val="160119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2220361" y="329162"/>
            <a:ext cx="5602919" cy="765600"/>
          </a:xfrm>
          <a:prstGeom prst="rect">
            <a:avLst/>
          </a:prstGeom>
          <a:noFill/>
          <a:ln>
            <a:noFill/>
          </a:ln>
        </p:spPr>
        <p:txBody>
          <a:bodyPr spcFirstLastPara="1" wrap="square" lIns="91425" tIns="91425" rIns="91425" bIns="91425" anchor="t" anchorCtr="0">
            <a:noAutofit/>
          </a:bodyPr>
          <a:lstStyle/>
          <a:p>
            <a:pPr algn="ctr"/>
            <a:r>
              <a:rPr lang="es-MX" sz="4000" i="1" dirty="0" err="1">
                <a:solidFill>
                  <a:srgbClr val="19BBD5"/>
                </a:solidFill>
                <a:latin typeface="Anton"/>
                <a:sym typeface="Anton"/>
              </a:rPr>
              <a:t>Body</a:t>
            </a:r>
            <a:r>
              <a:rPr lang="es-MX" sz="4000" i="1" dirty="0">
                <a:solidFill>
                  <a:srgbClr val="19BBD5"/>
                </a:solidFill>
                <a:latin typeface="Anton"/>
                <a:sym typeface="Anton"/>
              </a:rPr>
              <a:t> </a:t>
            </a:r>
            <a:r>
              <a:rPr lang="es-MX" sz="4000" i="1" dirty="0" err="1">
                <a:solidFill>
                  <a:srgbClr val="19BBD5"/>
                </a:solidFill>
                <a:latin typeface="Anton"/>
                <a:sym typeface="Anton"/>
              </a:rPr>
              <a:t>params</a:t>
            </a:r>
            <a:endParaRPr lang="es-MX" sz="4000" i="1" dirty="0" err="1">
              <a:solidFill>
                <a:srgbClr val="19BBD5"/>
              </a:solidFill>
              <a:latin typeface="Anton"/>
            </a:endParaRPr>
          </a:p>
        </p:txBody>
      </p:sp>
      <p:sp>
        <p:nvSpPr>
          <p:cNvPr id="539" name="Google Shape;539;p12"/>
          <p:cNvSpPr txBox="1"/>
          <p:nvPr/>
        </p:nvSpPr>
        <p:spPr>
          <a:xfrm>
            <a:off x="1657110" y="1208345"/>
            <a:ext cx="6348727" cy="3237649"/>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dirty="0">
                <a:solidFill>
                  <a:schemeClr val="bg2">
                    <a:lumMod val="40000"/>
                    <a:lumOff val="60000"/>
                  </a:schemeClr>
                </a:solidFill>
              </a:rPr>
              <a:t>Se pueden utilizar en peticiones </a:t>
            </a:r>
            <a:r>
              <a:rPr lang="es-MX" sz="1800" dirty="0">
                <a:solidFill>
                  <a:schemeClr val="accent1">
                    <a:lumMod val="40000"/>
                    <a:lumOff val="60000"/>
                  </a:schemeClr>
                </a:solidFill>
              </a:rPr>
              <a:t>POST </a:t>
            </a:r>
            <a:r>
              <a:rPr lang="es-MX" sz="1800" dirty="0">
                <a:solidFill>
                  <a:schemeClr val="bg2">
                    <a:lumMod val="40000"/>
                    <a:lumOff val="60000"/>
                  </a:schemeClr>
                </a:solidFill>
              </a:rPr>
              <a:t>o </a:t>
            </a:r>
            <a:r>
              <a:rPr lang="es-MX" sz="1800" dirty="0">
                <a:solidFill>
                  <a:schemeClr val="accent1">
                    <a:lumMod val="40000"/>
                    <a:lumOff val="60000"/>
                  </a:schemeClr>
                </a:solidFill>
              </a:rPr>
              <a:t>PUT</a:t>
            </a:r>
            <a:r>
              <a:rPr lang="es-MX" sz="1800" dirty="0">
                <a:solidFill>
                  <a:schemeClr val="bg2">
                    <a:lumMod val="40000"/>
                    <a:lumOff val="60000"/>
                  </a:schemeClr>
                </a:solidFill>
              </a:rPr>
              <a:t>.</a:t>
            </a:r>
          </a:p>
          <a:p>
            <a:pPr marL="457200" indent="-342900">
              <a:lnSpc>
                <a:spcPct val="114999"/>
              </a:lnSpc>
              <a:buClr>
                <a:srgbClr val="3CEFAB"/>
              </a:buClr>
              <a:buSzPts val="1800"/>
              <a:buFont typeface="Helvetica Neue Light"/>
              <a:buChar char="●"/>
            </a:pPr>
            <a:r>
              <a:rPr lang="es-MX" sz="1800" dirty="0">
                <a:solidFill>
                  <a:schemeClr val="bg2">
                    <a:lumMod val="40000"/>
                    <a:lumOff val="60000"/>
                  </a:schemeClr>
                </a:solidFill>
              </a:rPr>
              <a:t>Se utiliza para enviar grandes cantidades de datos o información sensible como contraseñas:</a:t>
            </a:r>
          </a:p>
          <a:p>
            <a:pPr marL="457200" indent="-342900">
              <a:lnSpc>
                <a:spcPct val="114999"/>
              </a:lnSpc>
              <a:buClr>
                <a:srgbClr val="3CEFAB"/>
              </a:buClr>
              <a:buSzPts val="1800"/>
              <a:buFont typeface="Helvetica Neue Light"/>
              <a:buChar char="●"/>
            </a:pPr>
            <a:r>
              <a:rPr lang="es-MX" sz="1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http://localhost:3000/api/users</a:t>
            </a:r>
          </a:p>
          <a:p>
            <a:pPr marL="457200" indent="-342900">
              <a:lnSpc>
                <a:spcPct val="114999"/>
              </a:lnSpc>
              <a:buClr>
                <a:srgbClr val="3CEFAB"/>
              </a:buClr>
              <a:buSzPts val="1800"/>
              <a:buFont typeface="Helvetica Neue Light"/>
              <a:buChar char="●"/>
            </a:pPr>
            <a:r>
              <a:rPr lang="es-MX" sz="1800" dirty="0" err="1">
                <a:solidFill>
                  <a:schemeClr val="bg2">
                    <a:lumMod val="20000"/>
                    <a:lumOff val="80000"/>
                  </a:schemeClr>
                </a:solidFill>
              </a:rPr>
              <a:t>Body</a:t>
            </a:r>
            <a:r>
              <a:rPr lang="es-MX" sz="1800" dirty="0">
                <a:solidFill>
                  <a:schemeClr val="bg2">
                    <a:lumMod val="20000"/>
                    <a:lumOff val="80000"/>
                  </a:schemeClr>
                </a:solidFill>
              </a:rPr>
              <a:t> = { "</a:t>
            </a:r>
            <a:r>
              <a:rPr lang="es-MX" sz="1800" dirty="0" err="1">
                <a:solidFill>
                  <a:schemeClr val="bg2">
                    <a:lumMod val="20000"/>
                    <a:lumOff val="80000"/>
                  </a:schemeClr>
                </a:solidFill>
              </a:rPr>
              <a:t>name</a:t>
            </a:r>
            <a:r>
              <a:rPr lang="es-MX" sz="1800" dirty="0">
                <a:solidFill>
                  <a:schemeClr val="bg2">
                    <a:lumMod val="20000"/>
                    <a:lumOff val="80000"/>
                  </a:schemeClr>
                </a:solidFill>
              </a:rPr>
              <a:t>": "Leonel", "</a:t>
            </a:r>
            <a:r>
              <a:rPr lang="es-MX" sz="1800" dirty="0" err="1">
                <a:solidFill>
                  <a:schemeClr val="bg2">
                    <a:lumMod val="20000"/>
                    <a:lumOff val="80000"/>
                  </a:schemeClr>
                </a:solidFill>
              </a:rPr>
              <a:t>lastname</a:t>
            </a:r>
            <a:r>
              <a:rPr lang="es-MX" sz="1800" dirty="0">
                <a:solidFill>
                  <a:schemeClr val="bg2">
                    <a:lumMod val="20000"/>
                    <a:lumOff val="80000"/>
                  </a:schemeClr>
                </a:solidFill>
              </a:rPr>
              <a:t>": "</a:t>
            </a:r>
            <a:r>
              <a:rPr lang="es-MX" sz="1800" dirty="0" err="1">
                <a:solidFill>
                  <a:schemeClr val="bg2">
                    <a:lumMod val="20000"/>
                    <a:lumOff val="80000"/>
                  </a:schemeClr>
                </a:solidFill>
              </a:rPr>
              <a:t>Vazquez</a:t>
            </a:r>
            <a:r>
              <a:rPr lang="es-MX" sz="1800" dirty="0">
                <a:solidFill>
                  <a:schemeClr val="bg2">
                    <a:lumMod val="20000"/>
                    <a:lumOff val="80000"/>
                  </a:schemeClr>
                </a:solidFill>
              </a:rPr>
              <a:t>" }</a:t>
            </a:r>
          </a:p>
          <a:p>
            <a:pPr marL="457200" indent="-342900">
              <a:lnSpc>
                <a:spcPct val="114999"/>
              </a:lnSpc>
              <a:buClr>
                <a:srgbClr val="3CEFAB"/>
              </a:buClr>
              <a:buSzPts val="1800"/>
              <a:buFont typeface="Helvetica Neue Light"/>
              <a:buChar char="●"/>
            </a:pPr>
            <a:r>
              <a:rPr lang="es-MX" sz="1800" dirty="0">
                <a:solidFill>
                  <a:schemeClr val="bg2">
                    <a:lumMod val="40000"/>
                    <a:lumOff val="60000"/>
                  </a:schemeClr>
                </a:solidFill>
              </a:rPr>
              <a:t>Por lo general, en el </a:t>
            </a:r>
            <a:r>
              <a:rPr lang="es-MX" sz="1800" dirty="0" err="1">
                <a:solidFill>
                  <a:schemeClr val="bg2">
                    <a:lumMod val="40000"/>
                    <a:lumOff val="60000"/>
                  </a:schemeClr>
                </a:solidFill>
              </a:rPr>
              <a:t>body</a:t>
            </a:r>
            <a:r>
              <a:rPr lang="es-MX" sz="1800" dirty="0">
                <a:solidFill>
                  <a:schemeClr val="bg2">
                    <a:lumMod val="40000"/>
                    <a:lumOff val="60000"/>
                  </a:schemeClr>
                </a:solidFill>
              </a:rPr>
              <a:t> enviaremos contenido en formato JSON (</a:t>
            </a:r>
            <a:r>
              <a:rPr lang="es-MX" sz="1800" dirty="0" err="1">
                <a:solidFill>
                  <a:schemeClr val="bg2">
                    <a:lumMod val="40000"/>
                    <a:lumOff val="60000"/>
                  </a:schemeClr>
                </a:solidFill>
              </a:rPr>
              <a:t>Javascript</a:t>
            </a:r>
            <a:r>
              <a:rPr lang="es-MX" sz="1800" dirty="0">
                <a:solidFill>
                  <a:schemeClr val="bg2">
                    <a:lumMod val="40000"/>
                    <a:lumOff val="60000"/>
                  </a:schemeClr>
                </a:solidFill>
              </a:rPr>
              <a:t> </a:t>
            </a:r>
            <a:r>
              <a:rPr lang="es-MX" sz="1800" dirty="0" err="1">
                <a:solidFill>
                  <a:schemeClr val="bg2">
                    <a:lumMod val="40000"/>
                    <a:lumOff val="60000"/>
                  </a:schemeClr>
                </a:solidFill>
              </a:rPr>
              <a:t>Object</a:t>
            </a:r>
            <a:r>
              <a:rPr lang="es-MX" sz="1800" dirty="0">
                <a:solidFill>
                  <a:schemeClr val="bg2">
                    <a:lumMod val="40000"/>
                    <a:lumOff val="60000"/>
                  </a:schemeClr>
                </a:solidFill>
              </a:rPr>
              <a:t> </a:t>
            </a:r>
            <a:r>
              <a:rPr lang="es-MX" sz="1800" dirty="0" err="1">
                <a:solidFill>
                  <a:schemeClr val="bg2">
                    <a:lumMod val="40000"/>
                    <a:lumOff val="60000"/>
                  </a:schemeClr>
                </a:solidFill>
              </a:rPr>
              <a:t>Notation</a:t>
            </a:r>
            <a:r>
              <a:rPr lang="es-MX" sz="1800" dirty="0">
                <a:solidFill>
                  <a:schemeClr val="bg2">
                    <a:lumMod val="40000"/>
                    <a:lumOff val="60000"/>
                  </a:schemeClr>
                </a:solidFill>
              </a:rPr>
              <a:t>), es decir, un objeto de </a:t>
            </a:r>
            <a:r>
              <a:rPr lang="es-MX" sz="1800" dirty="0" err="1">
                <a:solidFill>
                  <a:schemeClr val="bg2">
                    <a:lumMod val="40000"/>
                    <a:lumOff val="60000"/>
                  </a:schemeClr>
                </a:solidFill>
              </a:rPr>
              <a:t>Javascript</a:t>
            </a:r>
            <a:r>
              <a:rPr lang="es-MX" sz="1800" dirty="0">
                <a:solidFill>
                  <a:schemeClr val="bg2">
                    <a:lumMod val="40000"/>
                    <a:lumOff val="60000"/>
                  </a:schemeClr>
                </a:solidFill>
              </a:rPr>
              <a:t> serializado. Aunque, podemos enviar otros formatos como archivos, etc.</a:t>
            </a:r>
          </a:p>
          <a:p>
            <a:pPr marL="457200" indent="-228600">
              <a:lnSpc>
                <a:spcPct val="115000"/>
              </a:lnSpc>
              <a:buClr>
                <a:srgbClr val="3CEFAB"/>
              </a:buClr>
              <a:buSzPts val="1800"/>
            </a:pPr>
            <a:endParaRPr lang="es-MX" sz="1800">
              <a:solidFill>
                <a:srgbClr val="C6DAEC"/>
              </a:solidFill>
            </a:endParaRPr>
          </a:p>
          <a:p>
            <a:pPr marL="457200" indent="-342900">
              <a:lnSpc>
                <a:spcPct val="115000"/>
              </a:lnSpc>
              <a:buClr>
                <a:srgbClr val="3CEFAB"/>
              </a:buClr>
              <a:buSzPts val="1800"/>
              <a:buFont typeface="Helvetica Neue Light"/>
              <a:buChar char="●"/>
            </a:pPr>
            <a:endParaRPr lang="es-MX" sz="1800" b="1">
              <a:solidFill>
                <a:srgbClr val="00E1C6"/>
              </a:solidFill>
            </a:endParaRPr>
          </a:p>
        </p:txBody>
      </p:sp>
    </p:spTree>
    <p:extLst>
      <p:ext uri="{BB962C8B-B14F-4D97-AF65-F5344CB8AC3E}">
        <p14:creationId xmlns:p14="http://schemas.microsoft.com/office/powerpoint/2010/main" val="191870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422"/>
        <p:cNvGrpSpPr/>
        <p:nvPr/>
      </p:nvGrpSpPr>
      <p:grpSpPr>
        <a:xfrm>
          <a:off x="0" y="0"/>
          <a:ext cx="0" cy="0"/>
          <a:chOff x="0" y="0"/>
          <a:chExt cx="0" cy="0"/>
        </a:xfrm>
      </p:grpSpPr>
      <p:pic>
        <p:nvPicPr>
          <p:cNvPr id="423" name="Google Shape;423;p2"/>
          <p:cNvPicPr preferRelativeResize="0"/>
          <p:nvPr/>
        </p:nvPicPr>
        <p:blipFill rotWithShape="1">
          <a:blip r:embed="rId3">
            <a:alphaModFix amt="43000"/>
          </a:blip>
          <a:srcRect/>
          <a:stretch/>
        </p:blipFill>
        <p:spPr>
          <a:xfrm>
            <a:off x="0" y="0"/>
            <a:ext cx="9144000" cy="5143489"/>
          </a:xfrm>
          <a:prstGeom prst="rect">
            <a:avLst/>
          </a:prstGeom>
          <a:noFill/>
          <a:ln>
            <a:noFill/>
          </a:ln>
        </p:spPr>
      </p:pic>
      <p:pic>
        <p:nvPicPr>
          <p:cNvPr id="424" name="Google Shape;424;p2"/>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425" name="Google Shape;425;p2"/>
          <p:cNvPicPr preferRelativeResize="0"/>
          <p:nvPr/>
        </p:nvPicPr>
        <p:blipFill rotWithShape="1">
          <a:blip r:embed="rId5">
            <a:alphaModFix/>
          </a:blip>
          <a:srcRect l="5472" t="-15867" r="4790" b="-8094"/>
          <a:stretch/>
        </p:blipFill>
        <p:spPr>
          <a:xfrm>
            <a:off x="2728931" y="2021681"/>
            <a:ext cx="3500437" cy="11001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2220361" y="329162"/>
            <a:ext cx="6266384" cy="765600"/>
          </a:xfrm>
          <a:prstGeom prst="rect">
            <a:avLst/>
          </a:prstGeom>
          <a:noFill/>
          <a:ln>
            <a:noFill/>
          </a:ln>
        </p:spPr>
        <p:txBody>
          <a:bodyPr spcFirstLastPara="1" wrap="square" lIns="91425" tIns="91425" rIns="91425" bIns="91425" anchor="t" anchorCtr="0">
            <a:noAutofit/>
          </a:bodyPr>
          <a:lstStyle/>
          <a:p>
            <a:pPr algn="ctr"/>
            <a:r>
              <a:rPr lang="es-MX" sz="4000" i="1" dirty="0">
                <a:solidFill>
                  <a:srgbClr val="19BBD5"/>
                </a:solidFill>
                <a:latin typeface="Anton"/>
                <a:sym typeface="Anton"/>
              </a:rPr>
              <a:t>Seguridad y datos sensibles</a:t>
            </a:r>
            <a:endParaRPr lang="es-ES" dirty="0"/>
          </a:p>
        </p:txBody>
      </p:sp>
      <p:sp>
        <p:nvSpPr>
          <p:cNvPr id="539" name="Google Shape;539;p12"/>
          <p:cNvSpPr txBox="1"/>
          <p:nvPr/>
        </p:nvSpPr>
        <p:spPr>
          <a:xfrm>
            <a:off x="1657110" y="1208345"/>
            <a:ext cx="6348727" cy="3237649"/>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dirty="0">
                <a:solidFill>
                  <a:schemeClr val="bg2">
                    <a:lumMod val="40000"/>
                    <a:lumOff val="60000"/>
                  </a:schemeClr>
                </a:solidFill>
              </a:rPr>
              <a:t>Tanto los parámetros "</a:t>
            </a:r>
            <a:r>
              <a:rPr lang="es-MX" sz="1800" dirty="0" err="1">
                <a:solidFill>
                  <a:schemeClr val="bg2">
                    <a:lumMod val="40000"/>
                    <a:lumOff val="60000"/>
                  </a:schemeClr>
                </a:solidFill>
              </a:rPr>
              <a:t>query</a:t>
            </a:r>
            <a:r>
              <a:rPr lang="es-MX" sz="1800" dirty="0">
                <a:solidFill>
                  <a:schemeClr val="bg2">
                    <a:lumMod val="40000"/>
                    <a:lumOff val="60000"/>
                  </a:schemeClr>
                </a:solidFill>
              </a:rPr>
              <a:t>" como "</a:t>
            </a:r>
            <a:r>
              <a:rPr lang="es-MX" sz="1800" dirty="0" err="1">
                <a:solidFill>
                  <a:schemeClr val="bg2">
                    <a:lumMod val="40000"/>
                    <a:lumOff val="60000"/>
                  </a:schemeClr>
                </a:solidFill>
              </a:rPr>
              <a:t>path</a:t>
            </a:r>
            <a:r>
              <a:rPr lang="es-MX" sz="1800" dirty="0">
                <a:solidFill>
                  <a:schemeClr val="bg2">
                    <a:lumMod val="40000"/>
                    <a:lumOff val="60000"/>
                  </a:schemeClr>
                </a:solidFill>
              </a:rPr>
              <a:t>" viajan en la URL de la petición, con lo cual, no debe enviarse información sensible dado que es inseguro. </a:t>
            </a:r>
            <a:endParaRPr lang="es-ES" dirty="0">
              <a:solidFill>
                <a:schemeClr val="bg2">
                  <a:lumMod val="40000"/>
                  <a:lumOff val="60000"/>
                </a:schemeClr>
              </a:solidFill>
            </a:endParaRPr>
          </a:p>
          <a:p>
            <a:pPr marL="457200" indent="-342900">
              <a:lnSpc>
                <a:spcPct val="114999"/>
              </a:lnSpc>
              <a:buClr>
                <a:srgbClr val="3CEFAB"/>
              </a:buClr>
              <a:buSzPts val="1800"/>
              <a:buFont typeface="Helvetica Neue Light"/>
              <a:buChar char="●"/>
            </a:pPr>
            <a:r>
              <a:rPr lang="es-MX" sz="1800" dirty="0">
                <a:solidFill>
                  <a:schemeClr val="bg2">
                    <a:lumMod val="40000"/>
                    <a:lumOff val="60000"/>
                  </a:schemeClr>
                </a:solidFill>
              </a:rPr>
              <a:t>Cualquier información sensible debe enviarse en peticiones </a:t>
            </a:r>
            <a:r>
              <a:rPr lang="es-MX" sz="1800" dirty="0">
                <a:solidFill>
                  <a:schemeClr val="accent1">
                    <a:lumMod val="40000"/>
                    <a:lumOff val="60000"/>
                  </a:schemeClr>
                </a:solidFill>
              </a:rPr>
              <a:t>POST</a:t>
            </a:r>
            <a:r>
              <a:rPr lang="es-MX" sz="1800" dirty="0">
                <a:solidFill>
                  <a:schemeClr val="bg2">
                    <a:lumMod val="40000"/>
                    <a:lumOff val="60000"/>
                  </a:schemeClr>
                </a:solidFill>
              </a:rPr>
              <a:t>. Por ejemplo, para hacer un </a:t>
            </a:r>
            <a:r>
              <a:rPr lang="es-MX" sz="1800" dirty="0" err="1">
                <a:solidFill>
                  <a:schemeClr val="bg2">
                    <a:lumMod val="40000"/>
                    <a:lumOff val="60000"/>
                  </a:schemeClr>
                </a:solidFill>
              </a:rPr>
              <a:t>login</a:t>
            </a:r>
            <a:r>
              <a:rPr lang="es-MX" sz="1800" dirty="0">
                <a:solidFill>
                  <a:schemeClr val="bg2">
                    <a:lumMod val="40000"/>
                    <a:lumOff val="60000"/>
                  </a:schemeClr>
                </a:solidFill>
              </a:rPr>
              <a:t>, utilizamos el verbo </a:t>
            </a:r>
            <a:r>
              <a:rPr lang="es-MX" sz="1800" dirty="0">
                <a:solidFill>
                  <a:schemeClr val="accent1">
                    <a:lumMod val="40000"/>
                    <a:lumOff val="60000"/>
                  </a:schemeClr>
                </a:solidFill>
              </a:rPr>
              <a:t>POST </a:t>
            </a:r>
            <a:r>
              <a:rPr lang="es-MX" sz="1800" dirty="0">
                <a:solidFill>
                  <a:schemeClr val="bg2">
                    <a:lumMod val="40000"/>
                    <a:lumOff val="60000"/>
                  </a:schemeClr>
                </a:solidFill>
              </a:rPr>
              <a:t>de </a:t>
            </a:r>
            <a:r>
              <a:rPr lang="es-MX" sz="1800" dirty="0">
                <a:solidFill>
                  <a:schemeClr val="accent1">
                    <a:lumMod val="40000"/>
                    <a:lumOff val="60000"/>
                  </a:schemeClr>
                </a:solidFill>
              </a:rPr>
              <a:t>HTTP</a:t>
            </a:r>
            <a:r>
              <a:rPr lang="es-MX" sz="1800" dirty="0">
                <a:solidFill>
                  <a:schemeClr val="bg2">
                    <a:lumMod val="40000"/>
                    <a:lumOff val="60000"/>
                  </a:schemeClr>
                </a:solidFill>
              </a:rPr>
              <a:t>, </a:t>
            </a:r>
            <a:r>
              <a:rPr lang="es-MX" sz="1800" b="1" dirty="0">
                <a:solidFill>
                  <a:schemeClr val="bg2">
                    <a:lumMod val="40000"/>
                    <a:lumOff val="60000"/>
                  </a:schemeClr>
                </a:solidFill>
              </a:rPr>
              <a:t>NUNCA un </a:t>
            </a:r>
            <a:r>
              <a:rPr lang="es-MX" sz="1800" b="1" dirty="0">
                <a:solidFill>
                  <a:schemeClr val="accent1">
                    <a:lumMod val="40000"/>
                    <a:lumOff val="60000"/>
                  </a:schemeClr>
                </a:solidFill>
              </a:rPr>
              <a:t>GET</a:t>
            </a:r>
            <a:r>
              <a:rPr lang="es-MX" sz="1800" dirty="0">
                <a:solidFill>
                  <a:schemeClr val="bg2">
                    <a:lumMod val="40000"/>
                    <a:lumOff val="60000"/>
                  </a:schemeClr>
                </a:solidFill>
              </a:rPr>
              <a:t>.</a:t>
            </a:r>
          </a:p>
          <a:p>
            <a:pPr marL="457200" indent="-228600">
              <a:lnSpc>
                <a:spcPct val="115000"/>
              </a:lnSpc>
              <a:buClr>
                <a:srgbClr val="3CEFAB"/>
              </a:buClr>
              <a:buSzPts val="1800"/>
            </a:pPr>
            <a:endParaRPr lang="es-MX" sz="1800">
              <a:solidFill>
                <a:srgbClr val="C6DAEC"/>
              </a:solidFill>
            </a:endParaRPr>
          </a:p>
          <a:p>
            <a:pPr marL="457200" indent="-342900">
              <a:lnSpc>
                <a:spcPct val="115000"/>
              </a:lnSpc>
              <a:buClr>
                <a:srgbClr val="3CEFAB"/>
              </a:buClr>
              <a:buSzPts val="1800"/>
              <a:buFont typeface="Helvetica Neue Light"/>
              <a:buChar char="●"/>
            </a:pPr>
            <a:endParaRPr lang="es-MX" sz="1800" b="1">
              <a:solidFill>
                <a:srgbClr val="00E1C6"/>
              </a:solidFill>
            </a:endParaRPr>
          </a:p>
        </p:txBody>
      </p:sp>
    </p:spTree>
    <p:extLst>
      <p:ext uri="{BB962C8B-B14F-4D97-AF65-F5344CB8AC3E}">
        <p14:creationId xmlns:p14="http://schemas.microsoft.com/office/powerpoint/2010/main" val="61715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764"/>
        <p:cNvGrpSpPr/>
        <p:nvPr/>
      </p:nvGrpSpPr>
      <p:grpSpPr>
        <a:xfrm>
          <a:off x="0" y="0"/>
          <a:ext cx="0" cy="0"/>
          <a:chOff x="0" y="0"/>
          <a:chExt cx="0" cy="0"/>
        </a:xfrm>
      </p:grpSpPr>
      <p:pic>
        <p:nvPicPr>
          <p:cNvPr id="765" name="Google Shape;765;p21"/>
          <p:cNvPicPr preferRelativeResize="0"/>
          <p:nvPr/>
        </p:nvPicPr>
        <p:blipFill rotWithShape="1">
          <a:blip r:embed="rId3">
            <a:alphaModFix amt="43000"/>
          </a:blip>
          <a:srcRect/>
          <a:stretch/>
        </p:blipFill>
        <p:spPr>
          <a:xfrm>
            <a:off x="0" y="0"/>
            <a:ext cx="9144000" cy="5143489"/>
          </a:xfrm>
          <a:prstGeom prst="rect">
            <a:avLst/>
          </a:prstGeom>
          <a:noFill/>
          <a:ln>
            <a:noFill/>
          </a:ln>
        </p:spPr>
      </p:pic>
      <p:pic>
        <p:nvPicPr>
          <p:cNvPr id="766" name="Google Shape;766;p21"/>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767" name="Google Shape;767;p21"/>
          <p:cNvPicPr preferRelativeResize="0"/>
          <p:nvPr/>
        </p:nvPicPr>
        <p:blipFill rotWithShape="1">
          <a:blip r:embed="rId5">
            <a:alphaModFix/>
          </a:blip>
          <a:srcRect l="5472" t="-15867" r="4790" b="-8094"/>
          <a:stretch/>
        </p:blipFill>
        <p:spPr>
          <a:xfrm>
            <a:off x="2728931" y="2021681"/>
            <a:ext cx="3500437" cy="11001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20BEC9"/>
            </a:gs>
            <a:gs pos="100000">
              <a:srgbClr val="04162B"/>
            </a:gs>
          </a:gsLst>
          <a:lin ang="0" scaled="0"/>
        </a:gradFill>
        <a:effectLst/>
      </p:bgPr>
    </p:bg>
    <p:spTree>
      <p:nvGrpSpPr>
        <p:cNvPr id="1" name="Shape 429"/>
        <p:cNvGrpSpPr/>
        <p:nvPr/>
      </p:nvGrpSpPr>
      <p:grpSpPr>
        <a:xfrm>
          <a:off x="0" y="0"/>
          <a:ext cx="0" cy="0"/>
          <a:chOff x="0" y="0"/>
          <a:chExt cx="0" cy="0"/>
        </a:xfrm>
      </p:grpSpPr>
      <p:pic>
        <p:nvPicPr>
          <p:cNvPr id="430" name="Google Shape;430;p3"/>
          <p:cNvPicPr preferRelativeResize="0"/>
          <p:nvPr/>
        </p:nvPicPr>
        <p:blipFill rotWithShape="1">
          <a:blip r:embed="rId3">
            <a:alphaModFix amt="10000"/>
          </a:blip>
          <a:srcRect t="9407" r="6030" b="11326"/>
          <a:stretch/>
        </p:blipFill>
        <p:spPr>
          <a:xfrm>
            <a:off x="-80119" y="-238778"/>
            <a:ext cx="9224119" cy="5188567"/>
          </a:xfrm>
          <a:prstGeom prst="rect">
            <a:avLst/>
          </a:prstGeom>
          <a:noFill/>
          <a:ln>
            <a:noFill/>
          </a:ln>
        </p:spPr>
      </p:pic>
      <p:pic>
        <p:nvPicPr>
          <p:cNvPr id="431" name="Google Shape;431;p3"/>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432" name="Google Shape;432;p3"/>
          <p:cNvPicPr preferRelativeResize="0"/>
          <p:nvPr/>
        </p:nvPicPr>
        <p:blipFill rotWithShape="1">
          <a:blip r:embed="rId5">
            <a:alphaModFix/>
          </a:blip>
          <a:srcRect l="5472" t="-15867" r="4790" b="-8094"/>
          <a:stretch/>
        </p:blipFill>
        <p:spPr>
          <a:xfrm>
            <a:off x="7382961" y="4451620"/>
            <a:ext cx="1585089" cy="498169"/>
          </a:xfrm>
          <a:prstGeom prst="rect">
            <a:avLst/>
          </a:prstGeom>
          <a:noFill/>
          <a:ln>
            <a:noFill/>
          </a:ln>
        </p:spPr>
      </p:pic>
      <p:sp>
        <p:nvSpPr>
          <p:cNvPr id="433" name="Google Shape;433;p3"/>
          <p:cNvSpPr txBox="1"/>
          <p:nvPr/>
        </p:nvSpPr>
        <p:spPr>
          <a:xfrm>
            <a:off x="568340" y="1433998"/>
            <a:ext cx="7927200" cy="675300"/>
          </a:xfrm>
          <a:prstGeom prst="rect">
            <a:avLst/>
          </a:prstGeom>
          <a:noFill/>
          <a:ln>
            <a:noFill/>
          </a:ln>
        </p:spPr>
        <p:txBody>
          <a:bodyPr spcFirstLastPara="1" wrap="square" lIns="68575" tIns="68575" rIns="68575" bIns="68575" anchor="t" anchorCtr="0">
            <a:noAutofit/>
          </a:bodyPr>
          <a:lstStyle/>
          <a:p>
            <a:pPr algn="ctr"/>
            <a:r>
              <a:rPr lang="es-MX" sz="5000" b="1" i="0" u="none" strike="noStrike" cap="none" dirty="0">
                <a:solidFill>
                  <a:srgbClr val="FFFFFF"/>
                </a:solidFill>
                <a:latin typeface="Arial"/>
                <a:ea typeface="Arial"/>
                <a:cs typeface="Arial"/>
                <a:sym typeface="Arial"/>
              </a:rPr>
              <a:t>Curso </a:t>
            </a:r>
            <a:r>
              <a:rPr lang="es-MX" sz="5000" b="1" i="0" u="none" strike="noStrike" cap="none" dirty="0" err="1">
                <a:solidFill>
                  <a:srgbClr val="FFFFFF"/>
                </a:solidFill>
                <a:latin typeface="Calibri"/>
                <a:ea typeface="Calibri"/>
                <a:cs typeface="Calibri"/>
                <a:sym typeface="Calibri"/>
              </a:rPr>
              <a:t>Backend</a:t>
            </a:r>
            <a:r>
              <a:rPr lang="es-MX" sz="5000" b="1" dirty="0">
                <a:solidFill>
                  <a:srgbClr val="FFFFFF"/>
                </a:solidFill>
                <a:latin typeface="Calibri"/>
                <a:ea typeface="Calibri"/>
                <a:cs typeface="Calibri"/>
                <a:sym typeface="Calibri"/>
              </a:rPr>
              <a:t> </a:t>
            </a:r>
            <a:endParaRPr/>
          </a:p>
          <a:p>
            <a:pPr algn="ctr"/>
            <a:r>
              <a:rPr lang="es-MX" sz="5000" b="1" dirty="0">
                <a:solidFill>
                  <a:srgbClr val="FFFFFF"/>
                </a:solidFill>
                <a:latin typeface="Calibri"/>
                <a:cs typeface="Calibri"/>
                <a:sym typeface="Calibri"/>
              </a:rPr>
              <a:t>Clase 3</a:t>
            </a:r>
            <a:endParaRPr dirty="0"/>
          </a:p>
          <a:p>
            <a:pPr marL="0" marR="0" lvl="0" indent="0" algn="ctr" rtl="0">
              <a:lnSpc>
                <a:spcPct val="100000"/>
              </a:lnSpc>
              <a:spcBef>
                <a:spcPts val="0"/>
              </a:spcBef>
              <a:spcAft>
                <a:spcPts val="0"/>
              </a:spcAft>
              <a:buClr>
                <a:srgbClr val="000000"/>
              </a:buClr>
              <a:buSzPts val="5200"/>
              <a:buFont typeface="Arial"/>
              <a:buNone/>
            </a:pPr>
            <a:endParaRPr sz="5200" b="1" i="0" u="none" strike="noStrike" cap="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b82f8c8223_0_39"/>
          <p:cNvSpPr txBox="1">
            <a:spLocks noGrp="1"/>
          </p:cNvSpPr>
          <p:nvPr>
            <p:ph type="title" idx="4294967295"/>
          </p:nvPr>
        </p:nvSpPr>
        <p:spPr>
          <a:xfrm>
            <a:off x="2098531" y="89179"/>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s-MX"/>
              <a:t>Contenido</a:t>
            </a:r>
            <a:endParaRPr/>
          </a:p>
        </p:txBody>
      </p:sp>
      <p:sp>
        <p:nvSpPr>
          <p:cNvPr id="399" name="Google Shape;399;gb82f8c8223_0_3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4</a:t>
            </a:fld>
            <a:endParaRPr sz="1200" b="0" i="0" u="none" strike="noStrike" cap="none">
              <a:solidFill>
                <a:srgbClr val="19BBD5"/>
              </a:solidFill>
              <a:latin typeface="Nixie One"/>
              <a:ea typeface="Nixie One"/>
              <a:cs typeface="Nixie One"/>
              <a:sym typeface="Nixie One"/>
            </a:endParaRPr>
          </a:p>
        </p:txBody>
      </p:sp>
      <p:sp>
        <p:nvSpPr>
          <p:cNvPr id="400" name="Google Shape;400;gb82f8c8223_0_39"/>
          <p:cNvSpPr txBox="1"/>
          <p:nvPr/>
        </p:nvSpPr>
        <p:spPr>
          <a:xfrm>
            <a:off x="1922308" y="735827"/>
            <a:ext cx="5634107" cy="3414097"/>
          </a:xfrm>
          <a:prstGeom prst="rect">
            <a:avLst/>
          </a:prstGeom>
          <a:noFill/>
          <a:ln>
            <a:noFill/>
          </a:ln>
        </p:spPr>
        <p:txBody>
          <a:bodyPr spcFirstLastPara="1" wrap="square" lIns="91425" tIns="91425" rIns="91425" bIns="91425" anchor="t" anchorCtr="0">
            <a:noAutofit/>
          </a:bodyPr>
          <a:lstStyle/>
          <a:p>
            <a:pPr marL="342900" indent="-342900">
              <a:spcBef>
                <a:spcPts val="600"/>
              </a:spcBef>
              <a:buClr>
                <a:srgbClr val="19BBD5"/>
              </a:buClr>
              <a:buSzPts val="1400"/>
              <a:buFont typeface="Arial"/>
              <a:buChar char="•"/>
            </a:pPr>
            <a:r>
              <a:rPr lang="es-MX" sz="2400" dirty="0">
                <a:solidFill>
                  <a:srgbClr val="C6DAEC"/>
                </a:solidFill>
              </a:rPr>
              <a:t>API </a:t>
            </a:r>
            <a:r>
              <a:rPr lang="es-MX" sz="2400" dirty="0" err="1">
                <a:solidFill>
                  <a:srgbClr val="C6DAEC"/>
                </a:solidFill>
              </a:rPr>
              <a:t>Restful</a:t>
            </a:r>
            <a:endParaRPr lang="es-ES" sz="2400" b="0" i="0" u="none" strike="noStrike" cap="none" dirty="0" err="1">
              <a:solidFill>
                <a:srgbClr val="C6DAEC"/>
              </a:solidFill>
              <a:latin typeface="Arial"/>
              <a:ea typeface="Arial"/>
              <a:cs typeface="Arial"/>
            </a:endParaRPr>
          </a:p>
          <a:p>
            <a:pPr marL="342900" indent="-342900">
              <a:spcBef>
                <a:spcPts val="600"/>
              </a:spcBef>
              <a:buClr>
                <a:srgbClr val="19BBD5"/>
              </a:buClr>
              <a:buSzPts val="1400"/>
              <a:buFont typeface="Arial"/>
              <a:buChar char="•"/>
            </a:pPr>
            <a:r>
              <a:rPr lang="es-MX" sz="2400" dirty="0">
                <a:solidFill>
                  <a:srgbClr val="C6DAEC"/>
                </a:solidFill>
              </a:rPr>
              <a:t>El Protocolo HTTP</a:t>
            </a:r>
            <a:endParaRPr sz="2400" b="0" i="0" u="none" strike="noStrike" cap="none" dirty="0">
              <a:solidFill>
                <a:srgbClr val="C6DAEC"/>
              </a:solidFill>
              <a:latin typeface="Arial"/>
              <a:ea typeface="Arial"/>
              <a:cs typeface="Arial"/>
              <a:sym typeface="Arial"/>
            </a:endParaRPr>
          </a:p>
          <a:p>
            <a:pPr marL="342900" indent="-342900">
              <a:spcBef>
                <a:spcPts val="600"/>
              </a:spcBef>
              <a:buClr>
                <a:srgbClr val="19BBD5"/>
              </a:buClr>
              <a:buSzPts val="1400"/>
              <a:buFont typeface="Arial"/>
              <a:buChar char="•"/>
            </a:pPr>
            <a:r>
              <a:rPr lang="es-MX" sz="2400" dirty="0">
                <a:solidFill>
                  <a:srgbClr val="C6DAEC"/>
                </a:solidFill>
              </a:rPr>
              <a:t>Diferencia entre HTTP y HTTPS</a:t>
            </a:r>
            <a:endParaRPr dirty="0"/>
          </a:p>
          <a:p>
            <a:pPr marL="342900" indent="-342900">
              <a:spcBef>
                <a:spcPts val="600"/>
              </a:spcBef>
              <a:buClr>
                <a:srgbClr val="19BBD5"/>
              </a:buClr>
              <a:buSzPts val="1400"/>
              <a:buFont typeface="Arial"/>
              <a:buChar char="•"/>
            </a:pPr>
            <a:r>
              <a:rPr lang="es-MX" sz="2400" dirty="0">
                <a:solidFill>
                  <a:srgbClr val="C6DAEC"/>
                </a:solidFill>
              </a:rPr>
              <a:t>¿Qué es una URL?</a:t>
            </a:r>
          </a:p>
          <a:p>
            <a:pPr marL="342900" indent="-342900">
              <a:spcBef>
                <a:spcPts val="600"/>
              </a:spcBef>
              <a:buClr>
                <a:srgbClr val="19BBD5"/>
              </a:buClr>
              <a:buSzPts val="1400"/>
              <a:buFont typeface="Arial"/>
              <a:buChar char="•"/>
            </a:pPr>
            <a:r>
              <a:rPr lang="es-MX" sz="2400" dirty="0">
                <a:solidFill>
                  <a:srgbClr val="C6DAEC"/>
                </a:solidFill>
              </a:rPr>
              <a:t>¿Qué es una URI?</a:t>
            </a:r>
          </a:p>
          <a:p>
            <a:pPr marL="342900" indent="-342900">
              <a:spcBef>
                <a:spcPts val="600"/>
              </a:spcBef>
              <a:buClr>
                <a:srgbClr val="19BBD5"/>
              </a:buClr>
              <a:buSzPts val="1400"/>
              <a:buFont typeface="Arial"/>
              <a:buChar char="•"/>
            </a:pPr>
            <a:r>
              <a:rPr lang="es-MX" sz="2400" dirty="0">
                <a:solidFill>
                  <a:srgbClr val="C6DAEC"/>
                </a:solidFill>
              </a:rPr>
              <a:t>¿Qué es una API y qué es una API </a:t>
            </a:r>
            <a:r>
              <a:rPr lang="es-MX" sz="2400" dirty="0" err="1">
                <a:solidFill>
                  <a:srgbClr val="C6DAEC"/>
                </a:solidFill>
              </a:rPr>
              <a:t>Rest</a:t>
            </a:r>
            <a:r>
              <a:rPr lang="es-MX" sz="2400" dirty="0">
                <a:solidFill>
                  <a:srgbClr val="C6DAEC"/>
                </a:solidFill>
              </a:rPr>
              <a:t>?</a:t>
            </a:r>
          </a:p>
          <a:p>
            <a:pPr marL="342900" indent="-342900">
              <a:spcBef>
                <a:spcPts val="600"/>
              </a:spcBef>
              <a:buClr>
                <a:srgbClr val="19BBD5"/>
              </a:buClr>
              <a:buSzPts val="1400"/>
              <a:buFont typeface="Arial"/>
              <a:buChar char="•"/>
            </a:pPr>
            <a:r>
              <a:rPr lang="es-MX" sz="2400" dirty="0">
                <a:solidFill>
                  <a:srgbClr val="C6DAEC"/>
                </a:solidFill>
              </a:rPr>
              <a:t>Iniciando un proyecto en </a:t>
            </a:r>
            <a:r>
              <a:rPr lang="es-MX" sz="2400" dirty="0" err="1">
                <a:solidFill>
                  <a:srgbClr val="C6DAEC"/>
                </a:solidFill>
              </a:rPr>
              <a:t>NodeJS</a:t>
            </a:r>
            <a:endParaRPr lang="es-MX" sz="2400" dirty="0">
              <a:solidFill>
                <a:srgbClr val="C6DAEC"/>
              </a:solidFill>
            </a:endParaRPr>
          </a:p>
          <a:p>
            <a:pPr marL="342900" indent="-342900">
              <a:spcBef>
                <a:spcPts val="600"/>
              </a:spcBef>
              <a:buClr>
                <a:srgbClr val="19BBD5"/>
              </a:buClr>
              <a:buSzPts val="1400"/>
              <a:buFont typeface="Arial"/>
              <a:buChar char="•"/>
            </a:pPr>
            <a:r>
              <a:rPr lang="es-MX" sz="2400" dirty="0">
                <a:solidFill>
                  <a:srgbClr val="C6DAEC"/>
                </a:solidFill>
              </a:rPr>
              <a:t>Creando una API </a:t>
            </a:r>
            <a:r>
              <a:rPr lang="es-MX" sz="2400" dirty="0" err="1">
                <a:solidFill>
                  <a:srgbClr val="C6DAEC"/>
                </a:solidFill>
              </a:rPr>
              <a:t>Restful</a:t>
            </a:r>
            <a:r>
              <a:rPr lang="es-MX" sz="2400" dirty="0">
                <a:solidFill>
                  <a:srgbClr val="C6DAEC"/>
                </a:solidFill>
              </a:rPr>
              <a:t> con </a:t>
            </a:r>
            <a:r>
              <a:rPr lang="es-MX" sz="2400" dirty="0" err="1">
                <a:solidFill>
                  <a:srgbClr val="C6DAEC"/>
                </a:solidFill>
              </a:rPr>
              <a:t>NodeJS</a:t>
            </a:r>
            <a:endParaRPr lang="es-MX" sz="2400" dirty="0">
              <a:solidFill>
                <a:srgbClr val="C6DAEC"/>
              </a:solidFill>
            </a:endParaRPr>
          </a:p>
        </p:txBody>
      </p:sp>
      <p:pic>
        <p:nvPicPr>
          <p:cNvPr id="401" name="Google Shape;401;gb82f8c8223_0_39"/>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grpSp>
        <p:nvGrpSpPr>
          <p:cNvPr id="402" name="Google Shape;402;gb82f8c8223_0_39"/>
          <p:cNvGrpSpPr/>
          <p:nvPr/>
        </p:nvGrpSpPr>
        <p:grpSpPr>
          <a:xfrm>
            <a:off x="5074595" y="126977"/>
            <a:ext cx="286156" cy="361899"/>
            <a:chOff x="584925" y="238125"/>
            <a:chExt cx="415200" cy="525100"/>
          </a:xfrm>
        </p:grpSpPr>
        <p:sp>
          <p:nvSpPr>
            <p:cNvPr id="403" name="Google Shape;403;gb82f8c8223_0_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 name="Google Shape;404;gb82f8c8223_0_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 name="Google Shape;405;gb82f8c8223_0_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 name="Google Shape;406;gb82f8c8223_0_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 name="Google Shape;407;gb82f8c8223_0_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 name="Google Shape;408;gb82f8c8223_0_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50665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93"/>
          <p:cNvSpPr txBox="1">
            <a:spLocks noGrp="1"/>
          </p:cNvSpPr>
          <p:nvPr>
            <p:ph type="ctrTitle"/>
          </p:nvPr>
        </p:nvSpPr>
        <p:spPr>
          <a:xfrm>
            <a:off x="2985535" y="1789537"/>
            <a:ext cx="3152028" cy="1310886"/>
          </a:xfrm>
          <a:prstGeom prst="rect">
            <a:avLst/>
          </a:prstGeom>
          <a:noFill/>
          <a:ln>
            <a:noFill/>
          </a:ln>
        </p:spPr>
        <p:txBody>
          <a:bodyPr spcFirstLastPara="1" wrap="square" lIns="91425" tIns="91425" rIns="91425" bIns="91425" anchor="b" anchorCtr="0">
            <a:noAutofit/>
          </a:bodyPr>
          <a:lstStyle/>
          <a:p>
            <a:r>
              <a:rPr lang="es-MX"/>
              <a:t>API </a:t>
            </a:r>
            <a:r>
              <a:rPr lang="es-MX" err="1"/>
              <a:t>Restful</a:t>
            </a:r>
            <a:br>
              <a:rPr lang="es-MX"/>
            </a:br>
            <a:endParaRPr lang="es-ES"/>
          </a:p>
        </p:txBody>
      </p:sp>
      <p:sp>
        <p:nvSpPr>
          <p:cNvPr id="591" name="Google Shape;591;p93"/>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592" name="Google Shape;592;p93"/>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593" name="Google Shape;593;p93"/>
          <p:cNvGrpSpPr/>
          <p:nvPr/>
        </p:nvGrpSpPr>
        <p:grpSpPr>
          <a:xfrm>
            <a:off x="6675072" y="1957169"/>
            <a:ext cx="445821" cy="425247"/>
            <a:chOff x="8338678" y="5506443"/>
            <a:chExt cx="720227" cy="686989"/>
          </a:xfrm>
        </p:grpSpPr>
        <p:sp>
          <p:nvSpPr>
            <p:cNvPr id="594" name="Google Shape;594;p93"/>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5" name="Google Shape;595;p93"/>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6" name="Google Shape;596;p93"/>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7" name="Google Shape;597;p93"/>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8" name="Google Shape;598;p93"/>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9" name="Google Shape;599;p93"/>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2965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867154" y="151800"/>
            <a:ext cx="8015919" cy="765600"/>
          </a:xfrm>
          <a:prstGeom prst="rect">
            <a:avLst/>
          </a:prstGeom>
          <a:noFill/>
          <a:ln>
            <a:noFill/>
          </a:ln>
        </p:spPr>
        <p:txBody>
          <a:bodyPr spcFirstLastPara="1" wrap="square" lIns="91425" tIns="91425" rIns="91425" bIns="91425" anchor="t" anchorCtr="0">
            <a:noAutofit/>
          </a:bodyPr>
          <a:lstStyle/>
          <a:p>
            <a:pPr algn="ctr">
              <a:buClr>
                <a:srgbClr val="19BBD5"/>
              </a:buClr>
              <a:buSzPts val="4000"/>
            </a:pPr>
            <a:r>
              <a:rPr lang="es-MX" sz="4000" i="1">
                <a:solidFill>
                  <a:srgbClr val="19BBD5"/>
                </a:solidFill>
                <a:latin typeface="Anton"/>
                <a:ea typeface="Anton"/>
                <a:cs typeface="Anton"/>
                <a:sym typeface="Anton"/>
              </a:rPr>
              <a:t>¿Qué es el protocolo HTTP?</a:t>
            </a:r>
            <a:endParaRPr sz="4000" i="1">
              <a:solidFill>
                <a:srgbClr val="19BBD5"/>
              </a:solidFill>
              <a:latin typeface="Anton"/>
              <a:ea typeface="Anton"/>
              <a:cs typeface="Anton"/>
              <a:sym typeface="Anton"/>
            </a:endParaRPr>
          </a:p>
        </p:txBody>
      </p:sp>
      <p:sp>
        <p:nvSpPr>
          <p:cNvPr id="539" name="Google Shape;539;p12"/>
          <p:cNvSpPr txBox="1"/>
          <p:nvPr/>
        </p:nvSpPr>
        <p:spPr>
          <a:xfrm>
            <a:off x="1552008" y="1090104"/>
            <a:ext cx="6736295" cy="3664632"/>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a:solidFill>
                  <a:schemeClr val="tx1">
                    <a:lumMod val="95000"/>
                  </a:schemeClr>
                </a:solidFill>
              </a:rPr>
              <a:t>El http (del inglés </a:t>
            </a:r>
            <a:r>
              <a:rPr lang="es-MX" sz="1800" i="1" err="1">
                <a:solidFill>
                  <a:schemeClr val="tx1">
                    <a:lumMod val="95000"/>
                  </a:schemeClr>
                </a:solidFill>
              </a:rPr>
              <a:t>HyperText</a:t>
            </a:r>
            <a:r>
              <a:rPr lang="es-MX" sz="1800" i="1">
                <a:solidFill>
                  <a:schemeClr val="tx1">
                    <a:lumMod val="95000"/>
                  </a:schemeClr>
                </a:solidFill>
              </a:rPr>
              <a:t> Transfer </a:t>
            </a:r>
            <a:r>
              <a:rPr lang="es-MX" sz="1800" i="1" err="1">
                <a:solidFill>
                  <a:schemeClr val="tx1">
                    <a:lumMod val="95000"/>
                  </a:schemeClr>
                </a:solidFill>
              </a:rPr>
              <a:t>Protocol</a:t>
            </a:r>
            <a:r>
              <a:rPr lang="es-MX" sz="1800">
                <a:solidFill>
                  <a:schemeClr val="tx1">
                    <a:lumMod val="95000"/>
                  </a:schemeClr>
                </a:solidFill>
              </a:rPr>
              <a:t> o Protocolo de Transferencia de Hiper Textos) </a:t>
            </a:r>
            <a:r>
              <a:rPr lang="es-MX" sz="1800">
                <a:solidFill>
                  <a:schemeClr val="tx1">
                    <a:lumMod val="95000"/>
                  </a:schemeClr>
                </a:solidFill>
                <a:latin typeface="Arial"/>
                <a:ea typeface="Arial"/>
                <a:cs typeface="Arial"/>
                <a:sym typeface="Arial"/>
              </a:rPr>
              <a:t>es </a:t>
            </a:r>
            <a:r>
              <a:rPr lang="es-MX" sz="1800">
                <a:solidFill>
                  <a:schemeClr val="tx1">
                    <a:lumMod val="95000"/>
                  </a:schemeClr>
                </a:solidFill>
              </a:rPr>
              <a:t>el</a:t>
            </a:r>
            <a:r>
              <a:rPr lang="es-MX" sz="1800" b="1">
                <a:solidFill>
                  <a:schemeClr val="tx1">
                    <a:lumMod val="95000"/>
                  </a:schemeClr>
                </a:solidFill>
              </a:rPr>
              <a:t> </a:t>
            </a:r>
            <a:r>
              <a:rPr lang="es-MX" sz="1800" b="1">
                <a:solidFill>
                  <a:schemeClr val="accent1"/>
                </a:solidFill>
              </a:rPr>
              <a:t>protocolo de transmisión de información </a:t>
            </a:r>
            <a:r>
              <a:rPr lang="es-MX" sz="1800" b="1">
                <a:solidFill>
                  <a:schemeClr val="accent1"/>
                </a:solidFill>
                <a:latin typeface="Arial"/>
                <a:ea typeface="Arial"/>
                <a:cs typeface="Arial"/>
                <a:sym typeface="Arial"/>
              </a:rPr>
              <a:t>de la</a:t>
            </a:r>
            <a:r>
              <a:rPr lang="es-MX" sz="1800" b="1">
                <a:solidFill>
                  <a:schemeClr val="tx1">
                    <a:lumMod val="95000"/>
                  </a:schemeClr>
                </a:solidFill>
              </a:rPr>
              <a:t> </a:t>
            </a:r>
            <a:r>
              <a:rPr lang="es-MX" sz="1800" b="1" err="1">
                <a:solidFill>
                  <a:schemeClr val="accent1"/>
                </a:solidFill>
              </a:rPr>
              <a:t>World</a:t>
            </a:r>
            <a:r>
              <a:rPr lang="es-MX" sz="1800" b="1">
                <a:solidFill>
                  <a:schemeClr val="accent1"/>
                </a:solidFill>
              </a:rPr>
              <a:t> Wide Web.</a:t>
            </a:r>
            <a:endParaRPr lang="es-MX" sz="1800">
              <a:solidFill>
                <a:schemeClr val="accent1"/>
              </a:solidFill>
            </a:endParaRPr>
          </a:p>
          <a:p>
            <a:pPr marL="457200" indent="-342900">
              <a:lnSpc>
                <a:spcPct val="114999"/>
              </a:lnSpc>
              <a:buClr>
                <a:srgbClr val="3CEFAB"/>
              </a:buClr>
              <a:buSzPts val="1800"/>
              <a:buFont typeface="Helvetica Neue Light"/>
              <a:buChar char="●"/>
            </a:pPr>
            <a:r>
              <a:rPr lang="es-MX" sz="1800">
                <a:solidFill>
                  <a:schemeClr val="tx1">
                    <a:lumMod val="95000"/>
                  </a:schemeClr>
                </a:solidFill>
              </a:rPr>
              <a:t>Fue creado en 1999 por el </a:t>
            </a:r>
            <a:r>
              <a:rPr lang="es-MX" sz="1800" err="1">
                <a:solidFill>
                  <a:schemeClr val="tx1">
                    <a:lumMod val="95000"/>
                  </a:schemeClr>
                </a:solidFill>
              </a:rPr>
              <a:t>World</a:t>
            </a:r>
            <a:r>
              <a:rPr lang="es-MX" sz="1800">
                <a:solidFill>
                  <a:schemeClr val="tx1">
                    <a:lumMod val="95000"/>
                  </a:schemeClr>
                </a:solidFill>
              </a:rPr>
              <a:t> Wide Web </a:t>
            </a:r>
            <a:r>
              <a:rPr lang="es-MX" sz="1800" err="1">
                <a:solidFill>
                  <a:schemeClr val="tx1">
                    <a:lumMod val="95000"/>
                  </a:schemeClr>
                </a:solidFill>
              </a:rPr>
              <a:t>Consortium</a:t>
            </a:r>
            <a:r>
              <a:rPr lang="es-MX" sz="1800">
                <a:solidFill>
                  <a:schemeClr val="tx1">
                    <a:lumMod val="95000"/>
                  </a:schemeClr>
                </a:solidFill>
              </a:rPr>
              <a:t> en colaboración con la Internet </a:t>
            </a:r>
            <a:r>
              <a:rPr lang="es-MX" sz="1800" err="1">
                <a:solidFill>
                  <a:schemeClr val="tx1">
                    <a:lumMod val="95000"/>
                  </a:schemeClr>
                </a:solidFill>
              </a:rPr>
              <a:t>Engineering</a:t>
            </a:r>
            <a:r>
              <a:rPr lang="es-MX" sz="1800">
                <a:solidFill>
                  <a:schemeClr val="tx1">
                    <a:lumMod val="95000"/>
                  </a:schemeClr>
                </a:solidFill>
              </a:rPr>
              <a:t> </a:t>
            </a:r>
            <a:r>
              <a:rPr lang="es-MX" sz="1800" err="1">
                <a:solidFill>
                  <a:schemeClr val="tx1">
                    <a:lumMod val="95000"/>
                  </a:schemeClr>
                </a:solidFill>
              </a:rPr>
              <a:t>Task</a:t>
            </a:r>
            <a:r>
              <a:rPr lang="es-MX" sz="1800">
                <a:solidFill>
                  <a:schemeClr val="tx1">
                    <a:lumMod val="95000"/>
                  </a:schemeClr>
                </a:solidFill>
              </a:rPr>
              <a:t> </a:t>
            </a:r>
            <a:r>
              <a:rPr lang="es-MX" sz="1800" err="1">
                <a:solidFill>
                  <a:schemeClr val="tx1">
                    <a:lumMod val="95000"/>
                  </a:schemeClr>
                </a:solidFill>
              </a:rPr>
              <a:t>Force</a:t>
            </a:r>
            <a:r>
              <a:rPr lang="es-MX" sz="1800">
                <a:solidFill>
                  <a:schemeClr val="tx1">
                    <a:lumMod val="95000"/>
                  </a:schemeClr>
                </a:solidFill>
              </a:rPr>
              <a:t>.</a:t>
            </a:r>
            <a:br>
              <a:rPr lang="es-MX" sz="1800">
                <a:solidFill>
                  <a:schemeClr val="tx1">
                    <a:lumMod val="95000"/>
                  </a:schemeClr>
                </a:solidFill>
              </a:rPr>
            </a:br>
            <a:br>
              <a:rPr lang="es-MX" sz="1800">
                <a:solidFill>
                  <a:schemeClr val="tx1">
                    <a:lumMod val="95000"/>
                  </a:schemeClr>
                </a:solidFill>
              </a:rPr>
            </a:br>
            <a:endParaRPr lang="es-MX" sz="1800"/>
          </a:p>
        </p:txBody>
      </p:sp>
    </p:spTree>
    <p:extLst>
      <p:ext uri="{BB962C8B-B14F-4D97-AF65-F5344CB8AC3E}">
        <p14:creationId xmlns:p14="http://schemas.microsoft.com/office/powerpoint/2010/main" val="195015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622585" y="151800"/>
            <a:ext cx="7260488" cy="765600"/>
          </a:xfrm>
          <a:prstGeom prst="rect">
            <a:avLst/>
          </a:prstGeom>
          <a:noFill/>
          <a:ln>
            <a:noFill/>
          </a:ln>
        </p:spPr>
        <p:txBody>
          <a:bodyPr spcFirstLastPara="1" wrap="square" lIns="91425" tIns="91425" rIns="91425" bIns="91425" anchor="t" anchorCtr="0">
            <a:noAutofit/>
          </a:bodyPr>
          <a:lstStyle/>
          <a:p>
            <a:pPr algn="ctr">
              <a:buClr>
                <a:srgbClr val="19BBD5"/>
              </a:buClr>
              <a:buSzPts val="4000"/>
            </a:pPr>
            <a:r>
              <a:rPr lang="es-MX" sz="4000" i="1">
                <a:solidFill>
                  <a:srgbClr val="19BBD5"/>
                </a:solidFill>
                <a:latin typeface="Anton"/>
                <a:ea typeface="Anton"/>
                <a:cs typeface="Anton"/>
                <a:sym typeface="Anton"/>
              </a:rPr>
              <a:t>¿Para qué sirve el protocolo HTTP?</a:t>
            </a:r>
            <a:endParaRPr sz="4000" i="1">
              <a:solidFill>
                <a:srgbClr val="19BBD5"/>
              </a:solidFill>
              <a:latin typeface="Anton"/>
              <a:ea typeface="Anton"/>
              <a:cs typeface="Anton"/>
              <a:sym typeface="Anton"/>
            </a:endParaRPr>
          </a:p>
        </p:txBody>
      </p:sp>
      <p:sp>
        <p:nvSpPr>
          <p:cNvPr id="539" name="Google Shape;539;p12"/>
          <p:cNvSpPr txBox="1"/>
          <p:nvPr/>
        </p:nvSpPr>
        <p:spPr>
          <a:xfrm>
            <a:off x="1499456" y="1004708"/>
            <a:ext cx="6618054" cy="3769735"/>
          </a:xfrm>
          <a:prstGeom prst="rect">
            <a:avLst/>
          </a:prstGeom>
          <a:noFill/>
          <a:ln>
            <a:noFill/>
          </a:ln>
        </p:spPr>
        <p:txBody>
          <a:bodyPr spcFirstLastPara="1" wrap="square" lIns="91425" tIns="91425" rIns="91425" bIns="91425" anchor="t" anchorCtr="0">
            <a:noAutofit/>
          </a:bodyPr>
          <a:lstStyle/>
          <a:p>
            <a:pPr>
              <a:buClr>
                <a:srgbClr val="3CEFAB"/>
              </a:buClr>
              <a:buSzPts val="1800"/>
              <a:buFont typeface="Arial"/>
              <a:buChar char="•"/>
            </a:pPr>
            <a:r>
              <a:rPr lang="es-MX" sz="1800"/>
              <a:t> </a:t>
            </a:r>
            <a:r>
              <a:rPr lang="es-MX" sz="1800">
                <a:solidFill>
                  <a:schemeClr val="tx1">
                    <a:lumMod val="95000"/>
                  </a:schemeClr>
                </a:solidFill>
              </a:rPr>
              <a:t>El http, </a:t>
            </a:r>
            <a:r>
              <a:rPr lang="es-MX" sz="1800">
                <a:solidFill>
                  <a:schemeClr val="tx1">
                    <a:lumMod val="95000"/>
                  </a:schemeClr>
                </a:solidFill>
                <a:latin typeface="Arial"/>
                <a:ea typeface="Arial"/>
                <a:cs typeface="Arial"/>
                <a:sym typeface="Arial"/>
              </a:rPr>
              <a:t>es </a:t>
            </a:r>
            <a:r>
              <a:rPr lang="es-MX" sz="1800">
                <a:solidFill>
                  <a:schemeClr val="tx1">
                    <a:lumMod val="95000"/>
                  </a:schemeClr>
                </a:solidFill>
              </a:rPr>
              <a:t>un lenguaje que </a:t>
            </a:r>
            <a:r>
              <a:rPr lang="es-MX" sz="1800" b="1">
                <a:solidFill>
                  <a:schemeClr val="accent1"/>
                </a:solidFill>
              </a:rPr>
              <a:t>media entre las peticiones del cliente y las respuestas del servidor en Internet</a:t>
            </a:r>
            <a:r>
              <a:rPr lang="es-MX" sz="1800">
                <a:solidFill>
                  <a:schemeClr val="tx1">
                    <a:lumMod val="95000"/>
                  </a:schemeClr>
                </a:solidFill>
              </a:rPr>
              <a:t>, para permitir una comunicación fluida y en un mismo “lenguaje”. Este protocolo establece las pautas a seguir, </a:t>
            </a:r>
            <a:r>
              <a:rPr lang="es-MX" sz="1800">
                <a:solidFill>
                  <a:schemeClr val="accent1"/>
                </a:solidFill>
              </a:rPr>
              <a:t>los métodos </a:t>
            </a:r>
            <a:r>
              <a:rPr lang="es-MX" sz="1800">
                <a:solidFill>
                  <a:schemeClr val="accent1"/>
                </a:solidFill>
                <a:latin typeface="Arial"/>
                <a:ea typeface="Arial"/>
                <a:cs typeface="Arial"/>
                <a:sym typeface="Arial"/>
              </a:rPr>
              <a:t>de </a:t>
            </a:r>
            <a:r>
              <a:rPr lang="es-MX" sz="1800">
                <a:solidFill>
                  <a:schemeClr val="accent1"/>
                </a:solidFill>
              </a:rPr>
              <a:t>petición (llamados “verbos”)</a:t>
            </a:r>
            <a:r>
              <a:rPr lang="es-MX" sz="1800">
                <a:solidFill>
                  <a:schemeClr val="tx1">
                    <a:lumMod val="95000"/>
                  </a:schemeClr>
                </a:solidFill>
              </a:rPr>
              <a:t> y cuenta con cierta flexibilidad para incorporar nuevas peticiones y funcionalidades, en especial a medida que se avanza en sus versiones.</a:t>
            </a:r>
          </a:p>
          <a:p>
            <a:pPr marL="457200" indent="-342900">
              <a:lnSpc>
                <a:spcPct val="114999"/>
              </a:lnSpc>
              <a:buClr>
                <a:srgbClr val="3CEFAB"/>
              </a:buClr>
              <a:buSzPts val="1800"/>
              <a:buFont typeface="Helvetica Neue Light"/>
              <a:buChar char="●"/>
            </a:pPr>
            <a:r>
              <a:rPr lang="es-MX" sz="1800">
                <a:solidFill>
                  <a:schemeClr val="tx1">
                    <a:lumMod val="95000"/>
                  </a:schemeClr>
                </a:solidFill>
              </a:rPr>
              <a:t>Con el http se establecen criterios de sintaxis y semántica informática (forma y significado) para el establecimiento de la comunicación entre los diferentes elementos que constituyen la arquitectura web: servidores, clientes, </a:t>
            </a:r>
            <a:r>
              <a:rPr lang="es-MX" sz="1800" err="1">
                <a:solidFill>
                  <a:schemeClr val="tx1">
                    <a:lumMod val="95000"/>
                  </a:schemeClr>
                </a:solidFill>
              </a:rPr>
              <a:t>proxies</a:t>
            </a:r>
            <a:r>
              <a:rPr lang="es-MX" sz="1800">
                <a:solidFill>
                  <a:schemeClr val="tx1">
                    <a:lumMod val="95000"/>
                  </a:schemeClr>
                </a:solidFill>
              </a:rPr>
              <a:t>. </a:t>
            </a:r>
          </a:p>
        </p:txBody>
      </p:sp>
    </p:spTree>
    <p:extLst>
      <p:ext uri="{BB962C8B-B14F-4D97-AF65-F5344CB8AC3E}">
        <p14:creationId xmlns:p14="http://schemas.microsoft.com/office/powerpoint/2010/main" val="190021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1622585" y="151800"/>
            <a:ext cx="7260488" cy="765600"/>
          </a:xfrm>
          <a:prstGeom prst="rect">
            <a:avLst/>
          </a:prstGeom>
          <a:noFill/>
          <a:ln>
            <a:noFill/>
          </a:ln>
        </p:spPr>
        <p:txBody>
          <a:bodyPr spcFirstLastPara="1" wrap="square" lIns="91425" tIns="91425" rIns="91425" bIns="91425" anchor="t" anchorCtr="0">
            <a:noAutofit/>
          </a:bodyPr>
          <a:lstStyle/>
          <a:p>
            <a:pPr algn="ctr"/>
            <a:r>
              <a:rPr lang="es-MX" sz="4000" i="1">
                <a:solidFill>
                  <a:srgbClr val="19BBD5"/>
                </a:solidFill>
                <a:latin typeface="Anton"/>
                <a:ea typeface="Anton"/>
                <a:cs typeface="Anton"/>
                <a:sym typeface="Anton"/>
              </a:rPr>
              <a:t>Diferencia entre HTTP y HTTPS</a:t>
            </a:r>
            <a:endParaRPr lang="es-ES"/>
          </a:p>
        </p:txBody>
      </p:sp>
      <p:sp>
        <p:nvSpPr>
          <p:cNvPr id="539" name="Google Shape;539;p12"/>
          <p:cNvSpPr txBox="1"/>
          <p:nvPr/>
        </p:nvSpPr>
        <p:spPr>
          <a:xfrm>
            <a:off x="1670248" y="1050691"/>
            <a:ext cx="6401279" cy="4268976"/>
          </a:xfrm>
          <a:prstGeom prst="rect">
            <a:avLst/>
          </a:prstGeom>
          <a:noFill/>
          <a:ln>
            <a:noFill/>
          </a:ln>
        </p:spPr>
        <p:txBody>
          <a:bodyPr spcFirstLastPara="1" wrap="square" lIns="91425" tIns="91425" rIns="91425" bIns="91425" anchor="t" anchorCtr="0">
            <a:noAutofit/>
          </a:bodyPr>
          <a:lstStyle/>
          <a:p>
            <a:pPr>
              <a:buClr>
                <a:srgbClr val="3CEFAB"/>
              </a:buClr>
              <a:buSzPts val="1800"/>
              <a:buFont typeface="Arial"/>
              <a:buChar char="•"/>
            </a:pPr>
            <a:r>
              <a:rPr lang="es-MX" sz="1800">
                <a:solidFill>
                  <a:schemeClr val="tx1">
                    <a:lumMod val="95000"/>
                  </a:schemeClr>
                </a:solidFill>
              </a:rPr>
              <a:t> Por </a:t>
            </a:r>
            <a:r>
              <a:rPr lang="es-MX" sz="1800" i="1">
                <a:solidFill>
                  <a:schemeClr val="tx1">
                    <a:lumMod val="95000"/>
                  </a:schemeClr>
                </a:solidFill>
              </a:rPr>
              <a:t>https</a:t>
            </a:r>
            <a:r>
              <a:rPr lang="es-MX" sz="1800">
                <a:solidFill>
                  <a:schemeClr val="tx1">
                    <a:lumMod val="95000"/>
                  </a:schemeClr>
                </a:solidFill>
              </a:rPr>
              <a:t> se entiende </a:t>
            </a:r>
            <a:r>
              <a:rPr lang="es-MX" sz="1800" err="1">
                <a:solidFill>
                  <a:schemeClr val="tx1">
                    <a:lumMod val="95000"/>
                  </a:schemeClr>
                </a:solidFill>
              </a:rPr>
              <a:t>HyperText</a:t>
            </a:r>
            <a:r>
              <a:rPr lang="es-MX" sz="1800">
                <a:solidFill>
                  <a:schemeClr val="tx1">
                    <a:lumMod val="95000"/>
                  </a:schemeClr>
                </a:solidFill>
              </a:rPr>
              <a:t> Transfer </a:t>
            </a:r>
            <a:r>
              <a:rPr lang="es-MX" sz="1800" err="1">
                <a:solidFill>
                  <a:schemeClr val="tx1">
                    <a:lumMod val="95000"/>
                  </a:schemeClr>
                </a:solidFill>
              </a:rPr>
              <a:t>Procotol</a:t>
            </a:r>
            <a:r>
              <a:rPr lang="es-MX" sz="1800">
                <a:solidFill>
                  <a:schemeClr val="tx1">
                    <a:lumMod val="95000"/>
                  </a:schemeClr>
                </a:solidFill>
              </a:rPr>
              <a:t> </a:t>
            </a:r>
            <a:r>
              <a:rPr lang="es-MX" sz="1800" err="1">
                <a:solidFill>
                  <a:schemeClr val="tx1">
                    <a:lumMod val="95000"/>
                  </a:schemeClr>
                </a:solidFill>
              </a:rPr>
              <a:t>Secure</a:t>
            </a:r>
            <a:r>
              <a:rPr lang="es-MX" sz="1800">
                <a:solidFill>
                  <a:schemeClr val="tx1">
                    <a:lumMod val="95000"/>
                  </a:schemeClr>
                </a:solidFill>
              </a:rPr>
              <a:t> o Protocolo Seguro de Transferencia de Hipertexto, que </a:t>
            </a:r>
            <a:r>
              <a:rPr lang="es-MX" sz="1800" b="1">
                <a:solidFill>
                  <a:schemeClr val="accent1"/>
                </a:solidFill>
              </a:rPr>
              <a:t>no </a:t>
            </a:r>
            <a:r>
              <a:rPr lang="es-MX" sz="1800" b="1">
                <a:solidFill>
                  <a:schemeClr val="accent1"/>
                </a:solidFill>
                <a:latin typeface="Arial"/>
                <a:ea typeface="Arial"/>
                <a:cs typeface="Arial"/>
                <a:sym typeface="Arial"/>
              </a:rPr>
              <a:t>es </a:t>
            </a:r>
            <a:r>
              <a:rPr lang="es-MX" sz="1800" b="1">
                <a:solidFill>
                  <a:schemeClr val="accent1"/>
                </a:solidFill>
              </a:rPr>
              <a:t>más que la versión segura del http</a:t>
            </a:r>
            <a:r>
              <a:rPr lang="es-MX" sz="1800">
                <a:solidFill>
                  <a:schemeClr val="tx1">
                    <a:lumMod val="95000"/>
                  </a:schemeClr>
                </a:solidFill>
              </a:rPr>
              <a:t>, es decir, una variante del mismo protocolo que se basa en la creación de un canal cifrado para la transmisión de la información, lo cual lo hace más apropiado para ciertos datos de tipo sensible (como claves y usuarios personales).</a:t>
            </a:r>
            <a:endParaRPr lang="es-ES">
              <a:solidFill>
                <a:schemeClr val="tx1">
                  <a:lumMod val="95000"/>
                </a:schemeClr>
              </a:solidFill>
            </a:endParaRPr>
          </a:p>
          <a:p>
            <a:pPr>
              <a:buClr>
                <a:srgbClr val="3CEFAB"/>
              </a:buClr>
              <a:buSzPts val="1800"/>
              <a:buFont typeface="Arial"/>
              <a:buChar char="•"/>
            </a:pPr>
            <a:r>
              <a:rPr lang="es-MX" sz="1800">
                <a:solidFill>
                  <a:schemeClr val="tx1">
                    <a:lumMod val="95000"/>
                  </a:schemeClr>
                </a:solidFill>
              </a:rPr>
              <a:t> A diferencia de http, https</a:t>
            </a:r>
            <a:r>
              <a:rPr lang="es-MX" sz="1800" b="1">
                <a:solidFill>
                  <a:schemeClr val="tx1">
                    <a:lumMod val="95000"/>
                  </a:schemeClr>
                </a:solidFill>
              </a:rPr>
              <a:t> </a:t>
            </a:r>
            <a:r>
              <a:rPr lang="es-MX" sz="1800" b="1">
                <a:solidFill>
                  <a:schemeClr val="accent1"/>
                </a:solidFill>
              </a:rPr>
              <a:t>está protegido contra la intervención de terceros.</a:t>
            </a:r>
          </a:p>
        </p:txBody>
      </p:sp>
    </p:spTree>
    <p:extLst>
      <p:ext uri="{BB962C8B-B14F-4D97-AF65-F5344CB8AC3E}">
        <p14:creationId xmlns:p14="http://schemas.microsoft.com/office/powerpoint/2010/main" val="63694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2"/>
          <p:cNvSpPr txBox="1"/>
          <p:nvPr/>
        </p:nvSpPr>
        <p:spPr>
          <a:xfrm>
            <a:off x="867154" y="151800"/>
            <a:ext cx="5602919" cy="765600"/>
          </a:xfrm>
          <a:prstGeom prst="rect">
            <a:avLst/>
          </a:prstGeom>
          <a:noFill/>
          <a:ln>
            <a:noFill/>
          </a:ln>
        </p:spPr>
        <p:txBody>
          <a:bodyPr spcFirstLastPara="1" wrap="square" lIns="91425" tIns="91425" rIns="91425" bIns="91425" anchor="t" anchorCtr="0">
            <a:noAutofit/>
          </a:bodyPr>
          <a:lstStyle/>
          <a:p>
            <a:pPr algn="ctr"/>
            <a:r>
              <a:rPr lang="es-MX" sz="4000" i="1" dirty="0">
                <a:solidFill>
                  <a:srgbClr val="19BBD5"/>
                </a:solidFill>
                <a:latin typeface="Anton"/>
                <a:sym typeface="Anton"/>
              </a:rPr>
              <a:t>¿Qué es una URI?</a:t>
            </a:r>
            <a:endParaRPr lang="es-ES" dirty="0"/>
          </a:p>
        </p:txBody>
      </p:sp>
      <p:sp>
        <p:nvSpPr>
          <p:cNvPr id="539" name="Google Shape;539;p12"/>
          <p:cNvSpPr txBox="1"/>
          <p:nvPr/>
        </p:nvSpPr>
        <p:spPr>
          <a:xfrm>
            <a:off x="1532300" y="761655"/>
            <a:ext cx="6335590" cy="2561046"/>
          </a:xfrm>
          <a:prstGeom prst="rect">
            <a:avLst/>
          </a:prstGeom>
          <a:noFill/>
          <a:ln>
            <a:noFill/>
          </a:ln>
        </p:spPr>
        <p:txBody>
          <a:bodyPr spcFirstLastPara="1" wrap="square" lIns="91425" tIns="91425" rIns="91425" bIns="91425" anchor="t" anchorCtr="0">
            <a:noAutofit/>
          </a:bodyPr>
          <a:lstStyle/>
          <a:p>
            <a:pPr marL="457200" indent="-342900">
              <a:lnSpc>
                <a:spcPct val="114999"/>
              </a:lnSpc>
              <a:buClr>
                <a:srgbClr val="3CEFAB"/>
              </a:buClr>
              <a:buSzPts val="1800"/>
              <a:buFont typeface="Helvetica Neue Light"/>
              <a:buChar char="●"/>
            </a:pPr>
            <a:r>
              <a:rPr lang="es-MX" sz="1800" dirty="0">
                <a:solidFill>
                  <a:schemeClr val="bg2">
                    <a:lumMod val="20000"/>
                    <a:lumOff val="80000"/>
                  </a:schemeClr>
                </a:solidFill>
              </a:rPr>
              <a:t>Sus siglas significan “</a:t>
            </a:r>
            <a:r>
              <a:rPr lang="es-MX" sz="1800" dirty="0" err="1">
                <a:solidFill>
                  <a:schemeClr val="accent1"/>
                </a:solidFill>
              </a:rPr>
              <a:t>Uniform</a:t>
            </a:r>
            <a:r>
              <a:rPr lang="es-MX" sz="1800" dirty="0">
                <a:solidFill>
                  <a:schemeClr val="accent1"/>
                </a:solidFill>
              </a:rPr>
              <a:t> </a:t>
            </a:r>
            <a:r>
              <a:rPr lang="es-MX" sz="1800" dirty="0" err="1">
                <a:solidFill>
                  <a:schemeClr val="accent1"/>
                </a:solidFill>
              </a:rPr>
              <a:t>Resource</a:t>
            </a:r>
            <a:r>
              <a:rPr lang="es-MX" sz="1800" dirty="0">
                <a:solidFill>
                  <a:schemeClr val="accent1"/>
                </a:solidFill>
              </a:rPr>
              <a:t> </a:t>
            </a:r>
            <a:r>
              <a:rPr lang="es-MX" sz="1800" dirty="0" err="1">
                <a:solidFill>
                  <a:schemeClr val="accent1"/>
                </a:solidFill>
              </a:rPr>
              <a:t>Identifier</a:t>
            </a:r>
            <a:r>
              <a:rPr lang="es-MX" sz="1800" dirty="0">
                <a:solidFill>
                  <a:schemeClr val="bg2">
                    <a:lumMod val="20000"/>
                    <a:lumOff val="80000"/>
                  </a:schemeClr>
                </a:solidFill>
              </a:rPr>
              <a:t>” lo que se traduce en “Identificador de recursos Uniforme”. El URI es el nombre único con el que cada archivo se encuentra identificado a fin de ser encontrado rápidamente. De modo que funciona como una dirección por la cual puede ser obtenido un recurso determinado. Una de las diferencias entre URL y URI es que tanto la URL como el URN se encuentran dentro del URI.</a:t>
            </a:r>
            <a:endParaRPr lang="es-ES" dirty="0">
              <a:solidFill>
                <a:schemeClr val="bg2">
                  <a:lumMod val="20000"/>
                  <a:lumOff val="80000"/>
                </a:schemeClr>
              </a:solidFill>
            </a:endParaRPr>
          </a:p>
          <a:p>
            <a:pPr marL="457200" indent="-342900">
              <a:lnSpc>
                <a:spcPct val="114999"/>
              </a:lnSpc>
              <a:buClr>
                <a:srgbClr val="3CEFAB"/>
              </a:buClr>
              <a:buSzPts val="1800"/>
              <a:buFont typeface="Helvetica Neue Light"/>
              <a:buChar char="●"/>
            </a:pPr>
            <a:r>
              <a:rPr lang="es-MX" sz="1800" dirty="0">
                <a:solidFill>
                  <a:schemeClr val="bg2">
                    <a:lumMod val="20000"/>
                    <a:lumOff val="80000"/>
                  </a:schemeClr>
                </a:solidFill>
              </a:rPr>
              <a:t>Ejemplo: </a:t>
            </a:r>
            <a:r>
              <a:rPr lang="es-MX" sz="1800" dirty="0">
                <a:solidFill>
                  <a:schemeClr val="accent1">
                    <a:lumMod val="60000"/>
                    <a:lumOff val="40000"/>
                  </a:schemeClr>
                </a:solidFill>
              </a:rPr>
              <a:t>https://adictec.com/wp-content/uploads/2022/01/URI-URL-y-URN.png</a:t>
            </a:r>
          </a:p>
          <a:p>
            <a:pPr marL="457200" indent="-342900">
              <a:lnSpc>
                <a:spcPct val="114999"/>
              </a:lnSpc>
              <a:buClr>
                <a:srgbClr val="3CEFAB"/>
              </a:buClr>
              <a:buSzPts val="1800"/>
              <a:buFont typeface="Helvetica Neue Light"/>
              <a:buChar char="●"/>
            </a:pPr>
            <a:endParaRPr lang="es-MX" sz="1800" dirty="0">
              <a:solidFill>
                <a:srgbClr val="00E1C6"/>
              </a:solidFill>
            </a:endParaRPr>
          </a:p>
          <a:p>
            <a:pPr marL="457200" indent="-228600">
              <a:lnSpc>
                <a:spcPct val="115000"/>
              </a:lnSpc>
              <a:buClr>
                <a:srgbClr val="3CEFAB"/>
              </a:buClr>
              <a:buSzPts val="1800"/>
            </a:pPr>
            <a:endParaRPr lang="es-MX" sz="1800">
              <a:solidFill>
                <a:srgbClr val="C6DAEC"/>
              </a:solidFill>
            </a:endParaRPr>
          </a:p>
          <a:p>
            <a:pPr marL="457200" indent="-342900">
              <a:lnSpc>
                <a:spcPct val="115000"/>
              </a:lnSpc>
              <a:buClr>
                <a:srgbClr val="3CEFAB"/>
              </a:buClr>
              <a:buSzPts val="1800"/>
              <a:buFont typeface="Helvetica Neue Light"/>
              <a:buChar char="●"/>
            </a:pPr>
            <a:endParaRPr lang="es-MX" sz="1800" b="1">
              <a:solidFill>
                <a:srgbClr val="00E1C6"/>
              </a:solidFill>
            </a:endParaRPr>
          </a:p>
        </p:txBody>
      </p:sp>
      <p:pic>
        <p:nvPicPr>
          <p:cNvPr id="2" name="Imagen 2" descr="Diagrama&#10;&#10;Descripción generada automáticamente">
            <a:extLst>
              <a:ext uri="{FF2B5EF4-FFF2-40B4-BE49-F238E27FC236}">
                <a16:creationId xmlns:a16="http://schemas.microsoft.com/office/drawing/2014/main" id="{3C4EC9F9-1A9E-7D49-73D0-3ED0C20C6C33}"/>
              </a:ext>
            </a:extLst>
          </p:cNvPr>
          <p:cNvPicPr>
            <a:picLocks noChangeAspect="1"/>
          </p:cNvPicPr>
          <p:nvPr/>
        </p:nvPicPr>
        <p:blipFill>
          <a:blip r:embed="rId3"/>
          <a:stretch>
            <a:fillRect/>
          </a:stretch>
        </p:blipFill>
        <p:spPr>
          <a:xfrm>
            <a:off x="7588469" y="239767"/>
            <a:ext cx="1370287" cy="748863"/>
          </a:xfrm>
          <a:prstGeom prst="rect">
            <a:avLst/>
          </a:prstGeom>
        </p:spPr>
      </p:pic>
    </p:spTree>
    <p:extLst>
      <p:ext uri="{BB962C8B-B14F-4D97-AF65-F5344CB8AC3E}">
        <p14:creationId xmlns:p14="http://schemas.microsoft.com/office/powerpoint/2010/main" val="175899506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21</Slides>
  <Notes>21</Notes>
  <HiddenSlides>0</HiddenSlides>
  <ScaleCrop>false</ScaleCrop>
  <HeadingPairs>
    <vt:vector size="4" baseType="variant">
      <vt:variant>
        <vt:lpstr>Tema</vt:lpstr>
      </vt:variant>
      <vt:variant>
        <vt:i4>3</vt:i4>
      </vt:variant>
      <vt:variant>
        <vt:lpstr>Títulos de diapositiva</vt:lpstr>
      </vt:variant>
      <vt:variant>
        <vt:i4>21</vt:i4>
      </vt:variant>
    </vt:vector>
  </HeadingPairs>
  <TitlesOfParts>
    <vt:vector size="24" baseType="lpstr">
      <vt:lpstr>Tema de Office</vt:lpstr>
      <vt:lpstr>Imogen template</vt:lpstr>
      <vt:lpstr>Imogen template</vt:lpstr>
      <vt:lpstr>Presentación de PowerPoint</vt:lpstr>
      <vt:lpstr>Presentación de PowerPoint</vt:lpstr>
      <vt:lpstr>Presentación de PowerPoint</vt:lpstr>
      <vt:lpstr>Contenido</vt:lpstr>
      <vt:lpstr>API Restful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lucatti</dc:creator>
  <cp:revision>274</cp:revision>
  <dcterms:modified xsi:type="dcterms:W3CDTF">2022-09-26T16:22:03Z</dcterms:modified>
</cp:coreProperties>
</file>