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1" r:id="rId3"/>
  </p:sldMasterIdLst>
  <p:notesMasterIdLst>
    <p:notesMasterId r:id="rId21"/>
  </p:notesMasterIdLst>
  <p:sldIdLst>
    <p:sldId id="256" r:id="rId4"/>
    <p:sldId id="257" r:id="rId5"/>
    <p:sldId id="258" r:id="rId6"/>
    <p:sldId id="298" r:id="rId7"/>
    <p:sldId id="301" r:id="rId8"/>
    <p:sldId id="300" r:id="rId9"/>
    <p:sldId id="302" r:id="rId10"/>
    <p:sldId id="303" r:id="rId11"/>
    <p:sldId id="304" r:id="rId12"/>
    <p:sldId id="310" r:id="rId13"/>
    <p:sldId id="311" r:id="rId14"/>
    <p:sldId id="305" r:id="rId15"/>
    <p:sldId id="306" r:id="rId16"/>
    <p:sldId id="307" r:id="rId17"/>
    <p:sldId id="309" r:id="rId18"/>
    <p:sldId id="308" r:id="rId19"/>
    <p:sldId id="283" r:id="rId20"/>
  </p:sldIdLst>
  <p:sldSz cx="9144000" cy="5143500" type="screen16x9"/>
  <p:notesSz cx="6858000" cy="9144000"/>
  <p:embeddedFontLst>
    <p:embeddedFont>
      <p:font typeface="Anton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Helvetica Neue" panose="020B0604020202020204" charset="0"/>
      <p:regular r:id="rId31"/>
      <p:bold r:id="rId32"/>
      <p:italic r:id="rId33"/>
      <p:boldItalic r:id="rId34"/>
    </p:embeddedFont>
    <p:embeddedFont>
      <p:font typeface="Helvetica Neue Light" panose="020B0604020202020204" charset="0"/>
      <p:regular r:id="rId35"/>
      <p:bold r:id="rId36"/>
      <p:italic r:id="rId37"/>
      <p:boldItalic r:id="rId38"/>
    </p:embeddedFont>
    <p:embeddedFont>
      <p:font typeface="Nixie One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55" roundtripDataSignature="AMtx7mgwX6mQ0vDeNtjqOW83xvMLGx5XO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EB287-44A5-4A77-9BCE-E2B715FF6E76}" v="584" dt="2022-09-11T23:25:41.190"/>
    <p1510:client id="{1FFCEC5C-02AF-4F90-9700-80DDC705AA70}" v="12" dt="2022-10-02T23:59:47.338"/>
    <p1510:client id="{3C69CDB0-4231-4F9A-B92A-90E0F46CC53F}" v="1287" dt="2022-09-26T23:03:04.093"/>
    <p1510:client id="{3E8912A3-D5C8-4742-B0AF-60D9CAEE7375}" v="37" dt="2022-09-16T12:34:27.726"/>
    <p1510:client id="{4E823ABC-4F66-4390-AA13-FE5CBEBCD4EC}" v="280" dt="2022-10-02T16:16:46.778"/>
    <p1510:client id="{4F7FCD92-2901-4445-8278-DEE05A7FB0A5}" v="37" dt="2022-09-19T00:11:56.954"/>
    <p1510:client id="{5D2CBD7E-0984-458B-909E-B721480347DD}" v="15" dt="2022-09-16T12:43:25.130"/>
    <p1510:client id="{609CD6F9-AF26-4736-9C72-129A1CA8310E}" v="226" dt="2022-09-19T21:43:14.416"/>
    <p1510:client id="{7466A941-CE7C-4516-A6F0-D74D7CE6F8C6}" v="209" dt="2022-09-19T16:44:50.620"/>
    <p1510:client id="{B2CE53EB-C70B-4398-9AEE-2849EC5F84D2}" v="22" dt="2022-09-12T13:40:13.461"/>
    <p1510:client id="{B7B4E55F-CBBA-44F0-A257-FFDB2BB4F6F0}" v="402" dt="2022-10-02T23:56:07.018"/>
    <p1510:client id="{D1F305C1-3B4D-482E-8847-4FA1939C0BFC}" v="2" dt="2022-10-02T14:45:15.681"/>
    <p1510:client id="{DDFA65FB-184C-4631-A5BD-F5E132811739}" v="34" dt="2022-09-18T23:51:50.584"/>
    <p1510:client id="{E0C51F3D-D4E2-415A-AF2F-08F81940B952}" v="961" dt="2022-09-12T01:05:02.222"/>
    <p1510:client id="{FCF1A906-D9B4-4082-B776-F3F7239FE198}" v="544" dt="2022-10-02T20:07:26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55" Type="http://customschemas.google.com/relationships/presentationmetadata" Target="meta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0.fntdata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6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el Vazquez" userId="a9a5aa3cb35c5a30" providerId="Windows Live" clId="Web-{5D2CBD7E-0984-458B-909E-B721480347DD}"/>
    <pc:docChg chg="delSld">
      <pc:chgData name="Leonel Vazquez" userId="a9a5aa3cb35c5a30" providerId="Windows Live" clId="Web-{5D2CBD7E-0984-458B-909E-B721480347DD}" dt="2022-09-16T12:43:25.130" v="14"/>
      <pc:docMkLst>
        <pc:docMk/>
      </pc:docMkLst>
      <pc:sldChg chg="del">
        <pc:chgData name="Leonel Vazquez" userId="a9a5aa3cb35c5a30" providerId="Windows Live" clId="Web-{5D2CBD7E-0984-458B-909E-B721480347DD}" dt="2022-09-16T12:43:24.692" v="0"/>
        <pc:sldMkLst>
          <pc:docMk/>
          <pc:sldMk cId="0" sldId="260"/>
        </pc:sldMkLst>
      </pc:sldChg>
      <pc:sldChg chg="del">
        <pc:chgData name="Leonel Vazquez" userId="a9a5aa3cb35c5a30" providerId="Windows Live" clId="Web-{5D2CBD7E-0984-458B-909E-B721480347DD}" dt="2022-09-16T12:43:24.723" v="5"/>
        <pc:sldMkLst>
          <pc:docMk/>
          <pc:sldMk cId="0" sldId="261"/>
        </pc:sldMkLst>
      </pc:sldChg>
      <pc:sldChg chg="del">
        <pc:chgData name="Leonel Vazquez" userId="a9a5aa3cb35c5a30" providerId="Windows Live" clId="Web-{5D2CBD7E-0984-458B-909E-B721480347DD}" dt="2022-09-16T12:43:24.723" v="4"/>
        <pc:sldMkLst>
          <pc:docMk/>
          <pc:sldMk cId="0" sldId="262"/>
        </pc:sldMkLst>
      </pc:sldChg>
      <pc:sldChg chg="del">
        <pc:chgData name="Leonel Vazquez" userId="a9a5aa3cb35c5a30" providerId="Windows Live" clId="Web-{5D2CBD7E-0984-458B-909E-B721480347DD}" dt="2022-09-16T12:43:24.723" v="3"/>
        <pc:sldMkLst>
          <pc:docMk/>
          <pc:sldMk cId="0" sldId="263"/>
        </pc:sldMkLst>
      </pc:sldChg>
      <pc:sldChg chg="del">
        <pc:chgData name="Leonel Vazquez" userId="a9a5aa3cb35c5a30" providerId="Windows Live" clId="Web-{5D2CBD7E-0984-458B-909E-B721480347DD}" dt="2022-09-16T12:43:24.723" v="2"/>
        <pc:sldMkLst>
          <pc:docMk/>
          <pc:sldMk cId="0" sldId="264"/>
        </pc:sldMkLst>
      </pc:sldChg>
      <pc:sldChg chg="del">
        <pc:chgData name="Leonel Vazquez" userId="a9a5aa3cb35c5a30" providerId="Windows Live" clId="Web-{5D2CBD7E-0984-458B-909E-B721480347DD}" dt="2022-09-16T12:43:24.723" v="1"/>
        <pc:sldMkLst>
          <pc:docMk/>
          <pc:sldMk cId="0" sldId="265"/>
        </pc:sldMkLst>
      </pc:sldChg>
      <pc:sldChg chg="del">
        <pc:chgData name="Leonel Vazquez" userId="a9a5aa3cb35c5a30" providerId="Windows Live" clId="Web-{5D2CBD7E-0984-458B-909E-B721480347DD}" dt="2022-09-16T12:43:25.130" v="13"/>
        <pc:sldMkLst>
          <pc:docMk/>
          <pc:sldMk cId="0" sldId="267"/>
        </pc:sldMkLst>
      </pc:sldChg>
      <pc:sldChg chg="del">
        <pc:chgData name="Leonel Vazquez" userId="a9a5aa3cb35c5a30" providerId="Windows Live" clId="Web-{5D2CBD7E-0984-458B-909E-B721480347DD}" dt="2022-09-16T12:43:25.130" v="12"/>
        <pc:sldMkLst>
          <pc:docMk/>
          <pc:sldMk cId="0" sldId="268"/>
        </pc:sldMkLst>
      </pc:sldChg>
      <pc:sldChg chg="del">
        <pc:chgData name="Leonel Vazquez" userId="a9a5aa3cb35c5a30" providerId="Windows Live" clId="Web-{5D2CBD7E-0984-458B-909E-B721480347DD}" dt="2022-09-16T12:43:25.130" v="11"/>
        <pc:sldMkLst>
          <pc:docMk/>
          <pc:sldMk cId="0" sldId="269"/>
        </pc:sldMkLst>
      </pc:sldChg>
      <pc:sldChg chg="del">
        <pc:chgData name="Leonel Vazquez" userId="a9a5aa3cb35c5a30" providerId="Windows Live" clId="Web-{5D2CBD7E-0984-458B-909E-B721480347DD}" dt="2022-09-16T12:43:25.130" v="10"/>
        <pc:sldMkLst>
          <pc:docMk/>
          <pc:sldMk cId="0" sldId="270"/>
        </pc:sldMkLst>
      </pc:sldChg>
      <pc:sldChg chg="del">
        <pc:chgData name="Leonel Vazquez" userId="a9a5aa3cb35c5a30" providerId="Windows Live" clId="Web-{5D2CBD7E-0984-458B-909E-B721480347DD}" dt="2022-09-16T12:43:25.114" v="9"/>
        <pc:sldMkLst>
          <pc:docMk/>
          <pc:sldMk cId="0" sldId="272"/>
        </pc:sldMkLst>
      </pc:sldChg>
      <pc:sldChg chg="del">
        <pc:chgData name="Leonel Vazquez" userId="a9a5aa3cb35c5a30" providerId="Windows Live" clId="Web-{5D2CBD7E-0984-458B-909E-B721480347DD}" dt="2022-09-16T12:43:25.114" v="8"/>
        <pc:sldMkLst>
          <pc:docMk/>
          <pc:sldMk cId="0" sldId="273"/>
        </pc:sldMkLst>
      </pc:sldChg>
      <pc:sldChg chg="del">
        <pc:chgData name="Leonel Vazquez" userId="a9a5aa3cb35c5a30" providerId="Windows Live" clId="Web-{5D2CBD7E-0984-458B-909E-B721480347DD}" dt="2022-09-16T12:43:25.114" v="7"/>
        <pc:sldMkLst>
          <pc:docMk/>
          <pc:sldMk cId="0" sldId="274"/>
        </pc:sldMkLst>
      </pc:sldChg>
      <pc:sldChg chg="del">
        <pc:chgData name="Leonel Vazquez" userId="a9a5aa3cb35c5a30" providerId="Windows Live" clId="Web-{5D2CBD7E-0984-458B-909E-B721480347DD}" dt="2022-09-16T12:43:25.114" v="6"/>
        <pc:sldMkLst>
          <pc:docMk/>
          <pc:sldMk cId="0" sldId="275"/>
        </pc:sldMkLst>
      </pc:sldChg>
      <pc:sldChg chg="del">
        <pc:chgData name="Leonel Vazquez" userId="a9a5aa3cb35c5a30" providerId="Windows Live" clId="Web-{5D2CBD7E-0984-458B-909E-B721480347DD}" dt="2022-09-16T12:43:25.130" v="14"/>
        <pc:sldMkLst>
          <pc:docMk/>
          <pc:sldMk cId="2415846133" sldId="295"/>
        </pc:sldMkLst>
      </pc:sldChg>
    </pc:docChg>
  </pc:docChgLst>
  <pc:docChgLst>
    <pc:chgData name="Leonel Vazquez" userId="a9a5aa3cb35c5a30" providerId="Windows Live" clId="Web-{1AEEB287-44A5-4A77-9BCE-E2B715FF6E76}"/>
    <pc:docChg chg="addSld delSld modSld sldOrd">
      <pc:chgData name="Leonel Vazquez" userId="a9a5aa3cb35c5a30" providerId="Windows Live" clId="Web-{1AEEB287-44A5-4A77-9BCE-E2B715FF6E76}" dt="2022-09-11T23:25:41.190" v="565"/>
      <pc:docMkLst>
        <pc:docMk/>
      </pc:docMkLst>
      <pc:sldChg chg="modSp">
        <pc:chgData name="Leonel Vazquez" userId="a9a5aa3cb35c5a30" providerId="Windows Live" clId="Web-{1AEEB287-44A5-4A77-9BCE-E2B715FF6E76}" dt="2022-09-11T22:46:49.263" v="33" actId="20577"/>
        <pc:sldMkLst>
          <pc:docMk/>
          <pc:sldMk cId="0" sldId="259"/>
        </pc:sldMkLst>
        <pc:spChg chg="mod">
          <ac:chgData name="Leonel Vazquez" userId="a9a5aa3cb35c5a30" providerId="Windows Live" clId="Web-{1AEEB287-44A5-4A77-9BCE-E2B715FF6E76}" dt="2022-09-11T22:46:49.263" v="33" actId="20577"/>
          <ac:spMkLst>
            <pc:docMk/>
            <pc:sldMk cId="0" sldId="259"/>
            <ac:spMk id="440" creationId="{00000000-0000-0000-0000-000000000000}"/>
          </ac:spMkLst>
        </pc:spChg>
      </pc:sldChg>
      <pc:sldChg chg="modSp">
        <pc:chgData name="Leonel Vazquez" userId="a9a5aa3cb35c5a30" providerId="Windows Live" clId="Web-{1AEEB287-44A5-4A77-9BCE-E2B715FF6E76}" dt="2022-09-11T23:04:18.852" v="134" actId="20577"/>
        <pc:sldMkLst>
          <pc:docMk/>
          <pc:sldMk cId="0" sldId="260"/>
        </pc:sldMkLst>
        <pc:spChg chg="mod">
          <ac:chgData name="Leonel Vazquez" userId="a9a5aa3cb35c5a30" providerId="Windows Live" clId="Web-{1AEEB287-44A5-4A77-9BCE-E2B715FF6E76}" dt="2022-09-11T23:04:18.852" v="134" actId="20577"/>
          <ac:spMkLst>
            <pc:docMk/>
            <pc:sldMk cId="0" sldId="260"/>
            <ac:spMk id="447" creationId="{00000000-0000-0000-0000-000000000000}"/>
          </ac:spMkLst>
        </pc:spChg>
      </pc:sldChg>
      <pc:sldChg chg="modSp">
        <pc:chgData name="Leonel Vazquez" userId="a9a5aa3cb35c5a30" providerId="Windows Live" clId="Web-{1AEEB287-44A5-4A77-9BCE-E2B715FF6E76}" dt="2022-09-11T22:56:02.505" v="109" actId="20577"/>
        <pc:sldMkLst>
          <pc:docMk/>
          <pc:sldMk cId="0" sldId="264"/>
        </pc:sldMkLst>
        <pc:spChg chg="mod">
          <ac:chgData name="Leonel Vazquez" userId="a9a5aa3cb35c5a30" providerId="Windows Live" clId="Web-{1AEEB287-44A5-4A77-9BCE-E2B715FF6E76}" dt="2022-09-11T22:56:02.505" v="109" actId="20577"/>
          <ac:spMkLst>
            <pc:docMk/>
            <pc:sldMk cId="0" sldId="264"/>
            <ac:spMk id="477" creationId="{00000000-0000-0000-0000-000000000000}"/>
          </ac:spMkLst>
        </pc:spChg>
        <pc:spChg chg="mod">
          <ac:chgData name="Leonel Vazquez" userId="a9a5aa3cb35c5a30" providerId="Windows Live" clId="Web-{1AEEB287-44A5-4A77-9BCE-E2B715FF6E76}" dt="2022-09-11T22:55:55.067" v="108" actId="20577"/>
          <ac:spMkLst>
            <pc:docMk/>
            <pc:sldMk cId="0" sldId="264"/>
            <ac:spMk id="479" creationId="{00000000-0000-0000-0000-000000000000}"/>
          </ac:spMkLst>
        </pc:spChg>
      </pc:sldChg>
      <pc:sldChg chg="modSp">
        <pc:chgData name="Leonel Vazquez" userId="a9a5aa3cb35c5a30" providerId="Windows Live" clId="Web-{1AEEB287-44A5-4A77-9BCE-E2B715FF6E76}" dt="2022-09-11T19:31:17.090" v="3" actId="20577"/>
        <pc:sldMkLst>
          <pc:docMk/>
          <pc:sldMk cId="0" sldId="265"/>
        </pc:sldMkLst>
        <pc:spChg chg="mod">
          <ac:chgData name="Leonel Vazquez" userId="a9a5aa3cb35c5a30" providerId="Windows Live" clId="Web-{1AEEB287-44A5-4A77-9BCE-E2B715FF6E76}" dt="2022-09-11T19:31:17.090" v="3" actId="20577"/>
          <ac:spMkLst>
            <pc:docMk/>
            <pc:sldMk cId="0" sldId="265"/>
            <ac:spMk id="485" creationId="{00000000-0000-0000-0000-000000000000}"/>
          </ac:spMkLst>
        </pc:spChg>
      </pc:sldChg>
      <pc:sldChg chg="modSp">
        <pc:chgData name="Leonel Vazquez" userId="a9a5aa3cb35c5a30" providerId="Windows Live" clId="Web-{1AEEB287-44A5-4A77-9BCE-E2B715FF6E76}" dt="2022-09-11T19:31:37.622" v="5" actId="20577"/>
        <pc:sldMkLst>
          <pc:docMk/>
          <pc:sldMk cId="0" sldId="267"/>
        </pc:sldMkLst>
        <pc:spChg chg="mod">
          <ac:chgData name="Leonel Vazquez" userId="a9a5aa3cb35c5a30" providerId="Windows Live" clId="Web-{1AEEB287-44A5-4A77-9BCE-E2B715FF6E76}" dt="2022-09-11T19:31:37.622" v="5" actId="20577"/>
          <ac:spMkLst>
            <pc:docMk/>
            <pc:sldMk cId="0" sldId="267"/>
            <ac:spMk id="523" creationId="{00000000-0000-0000-0000-000000000000}"/>
          </ac:spMkLst>
        </pc:spChg>
      </pc:sldChg>
      <pc:sldChg chg="modSp">
        <pc:chgData name="Leonel Vazquez" userId="a9a5aa3cb35c5a30" providerId="Windows Live" clId="Web-{1AEEB287-44A5-4A77-9BCE-E2B715FF6E76}" dt="2022-09-11T19:31:40.279" v="6" actId="20577"/>
        <pc:sldMkLst>
          <pc:docMk/>
          <pc:sldMk cId="0" sldId="268"/>
        </pc:sldMkLst>
        <pc:spChg chg="mod">
          <ac:chgData name="Leonel Vazquez" userId="a9a5aa3cb35c5a30" providerId="Windows Live" clId="Web-{1AEEB287-44A5-4A77-9BCE-E2B715FF6E76}" dt="2022-09-11T19:31:40.279" v="6" actId="20577"/>
          <ac:spMkLst>
            <pc:docMk/>
            <pc:sldMk cId="0" sldId="268"/>
            <ac:spMk id="538" creationId="{00000000-0000-0000-0000-000000000000}"/>
          </ac:spMkLst>
        </pc:spChg>
      </pc:sldChg>
      <pc:sldChg chg="modSp">
        <pc:chgData name="Leonel Vazquez" userId="a9a5aa3cb35c5a30" providerId="Windows Live" clId="Web-{1AEEB287-44A5-4A77-9BCE-E2B715FF6E76}" dt="2022-09-11T19:31:47.560" v="7" actId="20577"/>
        <pc:sldMkLst>
          <pc:docMk/>
          <pc:sldMk cId="0" sldId="269"/>
        </pc:sldMkLst>
        <pc:spChg chg="mod">
          <ac:chgData name="Leonel Vazquez" userId="a9a5aa3cb35c5a30" providerId="Windows Live" clId="Web-{1AEEB287-44A5-4A77-9BCE-E2B715FF6E76}" dt="2022-09-11T19:31:47.560" v="7" actId="20577"/>
          <ac:spMkLst>
            <pc:docMk/>
            <pc:sldMk cId="0" sldId="269"/>
            <ac:spMk id="555" creationId="{00000000-0000-0000-0000-000000000000}"/>
          </ac:spMkLst>
        </pc:spChg>
      </pc:sldChg>
      <pc:sldChg chg="modSp">
        <pc:chgData name="Leonel Vazquez" userId="a9a5aa3cb35c5a30" providerId="Windows Live" clId="Web-{1AEEB287-44A5-4A77-9BCE-E2B715FF6E76}" dt="2022-09-11T23:02:19.875" v="117" actId="20577"/>
        <pc:sldMkLst>
          <pc:docMk/>
          <pc:sldMk cId="0" sldId="270"/>
        </pc:sldMkLst>
        <pc:spChg chg="mod">
          <ac:chgData name="Leonel Vazquez" userId="a9a5aa3cb35c5a30" providerId="Windows Live" clId="Web-{1AEEB287-44A5-4A77-9BCE-E2B715FF6E76}" dt="2022-09-11T23:02:19.875" v="117" actId="20577"/>
          <ac:spMkLst>
            <pc:docMk/>
            <pc:sldMk cId="0" sldId="270"/>
            <ac:spMk id="577" creationId="{00000000-0000-0000-0000-000000000000}"/>
          </ac:spMkLst>
        </pc:spChg>
        <pc:spChg chg="mod">
          <ac:chgData name="Leonel Vazquez" userId="a9a5aa3cb35c5a30" providerId="Windows Live" clId="Web-{1AEEB287-44A5-4A77-9BCE-E2B715FF6E76}" dt="2022-09-11T22:59:50.224" v="113" actId="20577"/>
          <ac:spMkLst>
            <pc:docMk/>
            <pc:sldMk cId="0" sldId="270"/>
            <ac:spMk id="578" creationId="{00000000-0000-0000-0000-000000000000}"/>
          </ac:spMkLst>
        </pc:spChg>
      </pc:sldChg>
      <pc:sldChg chg="modSp">
        <pc:chgData name="Leonel Vazquez" userId="a9a5aa3cb35c5a30" providerId="Windows Live" clId="Web-{1AEEB287-44A5-4A77-9BCE-E2B715FF6E76}" dt="2022-09-11T19:34:20.144" v="10" actId="20577"/>
        <pc:sldMkLst>
          <pc:docMk/>
          <pc:sldMk cId="0" sldId="274"/>
        </pc:sldMkLst>
        <pc:spChg chg="mod">
          <ac:chgData name="Leonel Vazquez" userId="a9a5aa3cb35c5a30" providerId="Windows Live" clId="Web-{1AEEB287-44A5-4A77-9BCE-E2B715FF6E76}" dt="2022-09-11T19:34:20.144" v="10" actId="20577"/>
          <ac:spMkLst>
            <pc:docMk/>
            <pc:sldMk cId="0" sldId="274"/>
            <ac:spMk id="636" creationId="{00000000-0000-0000-0000-000000000000}"/>
          </ac:spMkLst>
        </pc:spChg>
      </pc:sldChg>
      <pc:sldChg chg="modSp">
        <pc:chgData name="Leonel Vazquez" userId="a9a5aa3cb35c5a30" providerId="Windows Live" clId="Web-{1AEEB287-44A5-4A77-9BCE-E2B715FF6E76}" dt="2022-09-11T23:24:34.686" v="563" actId="20577"/>
        <pc:sldMkLst>
          <pc:docMk/>
          <pc:sldMk cId="0" sldId="275"/>
        </pc:sldMkLst>
        <pc:spChg chg="mod">
          <ac:chgData name="Leonel Vazquez" userId="a9a5aa3cb35c5a30" providerId="Windows Live" clId="Web-{1AEEB287-44A5-4A77-9BCE-E2B715FF6E76}" dt="2022-09-11T23:24:34.686" v="563" actId="20577"/>
          <ac:spMkLst>
            <pc:docMk/>
            <pc:sldMk cId="0" sldId="275"/>
            <ac:spMk id="642" creationId="{00000000-0000-0000-0000-000000000000}"/>
          </ac:spMkLst>
        </pc:spChg>
      </pc:sldChg>
      <pc:sldChg chg="modSp">
        <pc:chgData name="Leonel Vazquez" userId="a9a5aa3cb35c5a30" providerId="Windows Live" clId="Web-{1AEEB287-44A5-4A77-9BCE-E2B715FF6E76}" dt="2022-09-11T19:36:48.556" v="31" actId="20577"/>
        <pc:sldMkLst>
          <pc:docMk/>
          <pc:sldMk cId="0" sldId="276"/>
        </pc:sldMkLst>
        <pc:spChg chg="mod">
          <ac:chgData name="Leonel Vazquez" userId="a9a5aa3cb35c5a30" providerId="Windows Live" clId="Web-{1AEEB287-44A5-4A77-9BCE-E2B715FF6E76}" dt="2022-09-11T19:36:48.556" v="31" actId="20577"/>
          <ac:spMkLst>
            <pc:docMk/>
            <pc:sldMk cId="0" sldId="276"/>
            <ac:spMk id="669" creationId="{00000000-0000-0000-0000-000000000000}"/>
          </ac:spMkLst>
        </pc:spChg>
      </pc:sldChg>
      <pc:sldChg chg="del">
        <pc:chgData name="Leonel Vazquez" userId="a9a5aa3cb35c5a30" providerId="Windows Live" clId="Web-{1AEEB287-44A5-4A77-9BCE-E2B715FF6E76}" dt="2022-09-11T19:35:57.476" v="16"/>
        <pc:sldMkLst>
          <pc:docMk/>
          <pc:sldMk cId="0" sldId="277"/>
        </pc:sldMkLst>
      </pc:sldChg>
      <pc:sldChg chg="del">
        <pc:chgData name="Leonel Vazquez" userId="a9a5aa3cb35c5a30" providerId="Windows Live" clId="Web-{1AEEB287-44A5-4A77-9BCE-E2B715FF6E76}" dt="2022-09-11T19:35:57.476" v="15"/>
        <pc:sldMkLst>
          <pc:docMk/>
          <pc:sldMk cId="0" sldId="278"/>
        </pc:sldMkLst>
      </pc:sldChg>
      <pc:sldChg chg="del">
        <pc:chgData name="Leonel Vazquez" userId="a9a5aa3cb35c5a30" providerId="Windows Live" clId="Web-{1AEEB287-44A5-4A77-9BCE-E2B715FF6E76}" dt="2022-09-11T19:35:57.476" v="14"/>
        <pc:sldMkLst>
          <pc:docMk/>
          <pc:sldMk cId="0" sldId="279"/>
        </pc:sldMkLst>
      </pc:sldChg>
      <pc:sldChg chg="del">
        <pc:chgData name="Leonel Vazquez" userId="a9a5aa3cb35c5a30" providerId="Windows Live" clId="Web-{1AEEB287-44A5-4A77-9BCE-E2B715FF6E76}" dt="2022-09-11T19:35:57.461" v="13"/>
        <pc:sldMkLst>
          <pc:docMk/>
          <pc:sldMk cId="0" sldId="280"/>
        </pc:sldMkLst>
      </pc:sldChg>
      <pc:sldChg chg="del">
        <pc:chgData name="Leonel Vazquez" userId="a9a5aa3cb35c5a30" providerId="Windows Live" clId="Web-{1AEEB287-44A5-4A77-9BCE-E2B715FF6E76}" dt="2022-09-11T19:35:57.461" v="12"/>
        <pc:sldMkLst>
          <pc:docMk/>
          <pc:sldMk cId="0" sldId="281"/>
        </pc:sldMkLst>
      </pc:sldChg>
      <pc:sldChg chg="del">
        <pc:chgData name="Leonel Vazquez" userId="a9a5aa3cb35c5a30" providerId="Windows Live" clId="Web-{1AEEB287-44A5-4A77-9BCE-E2B715FF6E76}" dt="2022-09-11T19:35:57.461" v="11"/>
        <pc:sldMkLst>
          <pc:docMk/>
          <pc:sldMk cId="0" sldId="282"/>
        </pc:sldMkLst>
      </pc:sldChg>
      <pc:sldChg chg="modSp add ord replId">
        <pc:chgData name="Leonel Vazquez" userId="a9a5aa3cb35c5a30" providerId="Windows Live" clId="Web-{1AEEB287-44A5-4A77-9BCE-E2B715FF6E76}" dt="2022-09-11T23:22:23.848" v="467" actId="20577"/>
        <pc:sldMkLst>
          <pc:docMk/>
          <pc:sldMk cId="1564219114" sldId="284"/>
        </pc:sldMkLst>
        <pc:spChg chg="mod">
          <ac:chgData name="Leonel Vazquez" userId="a9a5aa3cb35c5a30" providerId="Windows Live" clId="Web-{1AEEB287-44A5-4A77-9BCE-E2B715FF6E76}" dt="2022-09-11T23:15:22.179" v="148" actId="20577"/>
          <ac:spMkLst>
            <pc:docMk/>
            <pc:sldMk cId="1564219114" sldId="284"/>
            <ac:spMk id="604" creationId="{00000000-0000-0000-0000-000000000000}"/>
          </ac:spMkLst>
        </pc:spChg>
        <pc:spChg chg="mod">
          <ac:chgData name="Leonel Vazquez" userId="a9a5aa3cb35c5a30" providerId="Windows Live" clId="Web-{1AEEB287-44A5-4A77-9BCE-E2B715FF6E76}" dt="2022-09-11T23:22:23.848" v="467" actId="20577"/>
          <ac:spMkLst>
            <pc:docMk/>
            <pc:sldMk cId="1564219114" sldId="284"/>
            <ac:spMk id="607" creationId="{00000000-0000-0000-0000-000000000000}"/>
          </ac:spMkLst>
        </pc:spChg>
      </pc:sldChg>
      <pc:sldChg chg="modSp add replId">
        <pc:chgData name="Leonel Vazquez" userId="a9a5aa3cb35c5a30" providerId="Windows Live" clId="Web-{1AEEB287-44A5-4A77-9BCE-E2B715FF6E76}" dt="2022-09-11T23:22:59.273" v="519" actId="20577"/>
        <pc:sldMkLst>
          <pc:docMk/>
          <pc:sldMk cId="1427285129" sldId="285"/>
        </pc:sldMkLst>
        <pc:spChg chg="mod">
          <ac:chgData name="Leonel Vazquez" userId="a9a5aa3cb35c5a30" providerId="Windows Live" clId="Web-{1AEEB287-44A5-4A77-9BCE-E2B715FF6E76}" dt="2022-09-11T23:21:13.922" v="391" actId="20577"/>
          <ac:spMkLst>
            <pc:docMk/>
            <pc:sldMk cId="1427285129" sldId="285"/>
            <ac:spMk id="604" creationId="{00000000-0000-0000-0000-000000000000}"/>
          </ac:spMkLst>
        </pc:spChg>
        <pc:spChg chg="mod">
          <ac:chgData name="Leonel Vazquez" userId="a9a5aa3cb35c5a30" providerId="Windows Live" clId="Web-{1AEEB287-44A5-4A77-9BCE-E2B715FF6E76}" dt="2022-09-11T23:22:59.273" v="519" actId="20577"/>
          <ac:spMkLst>
            <pc:docMk/>
            <pc:sldMk cId="1427285129" sldId="285"/>
            <ac:spMk id="607" creationId="{00000000-0000-0000-0000-000000000000}"/>
          </ac:spMkLst>
        </pc:spChg>
      </pc:sldChg>
      <pc:sldChg chg="modSp add replId">
        <pc:chgData name="Leonel Vazquez" userId="a9a5aa3cb35c5a30" providerId="Windows Live" clId="Web-{1AEEB287-44A5-4A77-9BCE-E2B715FF6E76}" dt="2022-09-11T23:23:50.823" v="523" actId="20577"/>
        <pc:sldMkLst>
          <pc:docMk/>
          <pc:sldMk cId="126544614" sldId="286"/>
        </pc:sldMkLst>
        <pc:spChg chg="mod">
          <ac:chgData name="Leonel Vazquez" userId="a9a5aa3cb35c5a30" providerId="Windows Live" clId="Web-{1AEEB287-44A5-4A77-9BCE-E2B715FF6E76}" dt="2022-09-11T23:23:50.823" v="523" actId="20577"/>
          <ac:spMkLst>
            <pc:docMk/>
            <pc:sldMk cId="126544614" sldId="286"/>
            <ac:spMk id="607" creationId="{00000000-0000-0000-0000-000000000000}"/>
          </ac:spMkLst>
        </pc:spChg>
      </pc:sldChg>
      <pc:sldChg chg="add del replId">
        <pc:chgData name="Leonel Vazquez" userId="a9a5aa3cb35c5a30" providerId="Windows Live" clId="Web-{1AEEB287-44A5-4A77-9BCE-E2B715FF6E76}" dt="2022-09-11T23:25:41.190" v="565"/>
        <pc:sldMkLst>
          <pc:docMk/>
          <pc:sldMk cId="1536847812" sldId="287"/>
        </pc:sldMkLst>
      </pc:sldChg>
    </pc:docChg>
  </pc:docChgLst>
  <pc:docChgLst>
    <pc:chgData name="Leonel Vazquez" userId="a9a5aa3cb35c5a30" providerId="Windows Live" clId="Web-{3C69CDB0-4231-4F9A-B92A-90E0F46CC53F}"/>
    <pc:docChg chg="addSld delSld modSld sldOrd">
      <pc:chgData name="Leonel Vazquez" userId="a9a5aa3cb35c5a30" providerId="Windows Live" clId="Web-{3C69CDB0-4231-4F9A-B92A-90E0F46CC53F}" dt="2022-09-26T23:03:04.093" v="1268" actId="20577"/>
      <pc:docMkLst>
        <pc:docMk/>
      </pc:docMkLst>
      <pc:sldChg chg="modSp">
        <pc:chgData name="Leonel Vazquez" userId="a9a5aa3cb35c5a30" providerId="Windows Live" clId="Web-{3C69CDB0-4231-4F9A-B92A-90E0F46CC53F}" dt="2022-09-26T12:41:21.981" v="13" actId="20577"/>
        <pc:sldMkLst>
          <pc:docMk/>
          <pc:sldMk cId="0" sldId="258"/>
        </pc:sldMkLst>
        <pc:spChg chg="mod">
          <ac:chgData name="Leonel Vazquez" userId="a9a5aa3cb35c5a30" providerId="Windows Live" clId="Web-{3C69CDB0-4231-4F9A-B92A-90E0F46CC53F}" dt="2022-09-26T12:41:21.981" v="13" actId="20577"/>
          <ac:spMkLst>
            <pc:docMk/>
            <pc:sldMk cId="0" sldId="258"/>
            <ac:spMk id="433" creationId="{00000000-0000-0000-0000-000000000000}"/>
          </ac:spMkLst>
        </pc:spChg>
      </pc:sldChg>
      <pc:sldChg chg="del">
        <pc:chgData name="Leonel Vazquez" userId="a9a5aa3cb35c5a30" providerId="Windows Live" clId="Web-{3C69CDB0-4231-4F9A-B92A-90E0F46CC53F}" dt="2022-09-26T12:41:55.325" v="24"/>
        <pc:sldMkLst>
          <pc:docMk/>
          <pc:sldMk cId="3966103738" sldId="284"/>
        </pc:sldMkLst>
      </pc:sldChg>
      <pc:sldChg chg="del">
        <pc:chgData name="Leonel Vazquez" userId="a9a5aa3cb35c5a30" providerId="Windows Live" clId="Web-{3C69CDB0-4231-4F9A-B92A-90E0F46CC53F}" dt="2022-09-26T12:41:55.325" v="25"/>
        <pc:sldMkLst>
          <pc:docMk/>
          <pc:sldMk cId="2618329416" sldId="285"/>
        </pc:sldMkLst>
      </pc:sldChg>
      <pc:sldChg chg="del">
        <pc:chgData name="Leonel Vazquez" userId="a9a5aa3cb35c5a30" providerId="Windows Live" clId="Web-{3C69CDB0-4231-4F9A-B92A-90E0F46CC53F}" dt="2022-09-26T12:41:09.340" v="11"/>
        <pc:sldMkLst>
          <pc:docMk/>
          <pc:sldMk cId="612459040" sldId="286"/>
        </pc:sldMkLst>
      </pc:sldChg>
      <pc:sldChg chg="del">
        <pc:chgData name="Leonel Vazquez" userId="a9a5aa3cb35c5a30" providerId="Windows Live" clId="Web-{3C69CDB0-4231-4F9A-B92A-90E0F46CC53F}" dt="2022-09-26T12:40:56.558" v="0"/>
        <pc:sldMkLst>
          <pc:docMk/>
          <pc:sldMk cId="3873219601" sldId="287"/>
        </pc:sldMkLst>
      </pc:sldChg>
      <pc:sldChg chg="del">
        <pc:chgData name="Leonel Vazquez" userId="a9a5aa3cb35c5a30" providerId="Windows Live" clId="Web-{3C69CDB0-4231-4F9A-B92A-90E0F46CC53F}" dt="2022-09-26T12:40:56.558" v="1"/>
        <pc:sldMkLst>
          <pc:docMk/>
          <pc:sldMk cId="4186633047" sldId="288"/>
        </pc:sldMkLst>
      </pc:sldChg>
      <pc:sldChg chg="del">
        <pc:chgData name="Leonel Vazquez" userId="a9a5aa3cb35c5a30" providerId="Windows Live" clId="Web-{3C69CDB0-4231-4F9A-B92A-90E0F46CC53F}" dt="2022-09-26T12:40:56.558" v="2"/>
        <pc:sldMkLst>
          <pc:docMk/>
          <pc:sldMk cId="1787218746" sldId="289"/>
        </pc:sldMkLst>
      </pc:sldChg>
      <pc:sldChg chg="del">
        <pc:chgData name="Leonel Vazquez" userId="a9a5aa3cb35c5a30" providerId="Windows Live" clId="Web-{3C69CDB0-4231-4F9A-B92A-90E0F46CC53F}" dt="2022-09-26T12:40:56.558" v="3"/>
        <pc:sldMkLst>
          <pc:docMk/>
          <pc:sldMk cId="1914131945" sldId="290"/>
        </pc:sldMkLst>
      </pc:sldChg>
      <pc:sldChg chg="del">
        <pc:chgData name="Leonel Vazquez" userId="a9a5aa3cb35c5a30" providerId="Windows Live" clId="Web-{3C69CDB0-4231-4F9A-B92A-90E0F46CC53F}" dt="2022-09-26T12:40:56.574" v="4"/>
        <pc:sldMkLst>
          <pc:docMk/>
          <pc:sldMk cId="1927147157" sldId="291"/>
        </pc:sldMkLst>
      </pc:sldChg>
      <pc:sldChg chg="del">
        <pc:chgData name="Leonel Vazquez" userId="a9a5aa3cb35c5a30" providerId="Windows Live" clId="Web-{3C69CDB0-4231-4F9A-B92A-90E0F46CC53F}" dt="2022-09-26T12:40:56.574" v="5"/>
        <pc:sldMkLst>
          <pc:docMk/>
          <pc:sldMk cId="2082488248" sldId="292"/>
        </pc:sldMkLst>
      </pc:sldChg>
      <pc:sldChg chg="del">
        <pc:chgData name="Leonel Vazquez" userId="a9a5aa3cb35c5a30" providerId="Windows Live" clId="Web-{3C69CDB0-4231-4F9A-B92A-90E0F46CC53F}" dt="2022-09-26T12:40:56.574" v="6"/>
        <pc:sldMkLst>
          <pc:docMk/>
          <pc:sldMk cId="2906928783" sldId="293"/>
        </pc:sldMkLst>
      </pc:sldChg>
      <pc:sldChg chg="del">
        <pc:chgData name="Leonel Vazquez" userId="a9a5aa3cb35c5a30" providerId="Windows Live" clId="Web-{3C69CDB0-4231-4F9A-B92A-90E0F46CC53F}" dt="2022-09-26T12:40:56.574" v="7"/>
        <pc:sldMkLst>
          <pc:docMk/>
          <pc:sldMk cId="1222736290" sldId="294"/>
        </pc:sldMkLst>
      </pc:sldChg>
      <pc:sldChg chg="del">
        <pc:chgData name="Leonel Vazquez" userId="a9a5aa3cb35c5a30" providerId="Windows Live" clId="Web-{3C69CDB0-4231-4F9A-B92A-90E0F46CC53F}" dt="2022-09-26T12:40:56.590" v="8"/>
        <pc:sldMkLst>
          <pc:docMk/>
          <pc:sldMk cId="3128681186" sldId="295"/>
        </pc:sldMkLst>
      </pc:sldChg>
      <pc:sldChg chg="del">
        <pc:chgData name="Leonel Vazquez" userId="a9a5aa3cb35c5a30" providerId="Windows Live" clId="Web-{3C69CDB0-4231-4F9A-B92A-90E0F46CC53F}" dt="2022-09-26T12:40:56.590" v="9"/>
        <pc:sldMkLst>
          <pc:docMk/>
          <pc:sldMk cId="549862102" sldId="296"/>
        </pc:sldMkLst>
      </pc:sldChg>
      <pc:sldChg chg="del">
        <pc:chgData name="Leonel Vazquez" userId="a9a5aa3cb35c5a30" providerId="Windows Live" clId="Web-{3C69CDB0-4231-4F9A-B92A-90E0F46CC53F}" dt="2022-09-26T12:40:56.590" v="10"/>
        <pc:sldMkLst>
          <pc:docMk/>
          <pc:sldMk cId="2004401656" sldId="297"/>
        </pc:sldMkLst>
      </pc:sldChg>
      <pc:sldChg chg="modSp">
        <pc:chgData name="Leonel Vazquez" userId="a9a5aa3cb35c5a30" providerId="Windows Live" clId="Web-{3C69CDB0-4231-4F9A-B92A-90E0F46CC53F}" dt="2022-09-26T21:33:20.679" v="1228" actId="1076"/>
        <pc:sldMkLst>
          <pc:docMk/>
          <pc:sldMk cId="3506657195" sldId="298"/>
        </pc:sldMkLst>
        <pc:spChg chg="mod">
          <ac:chgData name="Leonel Vazquez" userId="a9a5aa3cb35c5a30" providerId="Windows Live" clId="Web-{3C69CDB0-4231-4F9A-B92A-90E0F46CC53F}" dt="2022-09-26T21:33:20.679" v="1228" actId="1076"/>
          <ac:spMkLst>
            <pc:docMk/>
            <pc:sldMk cId="3506657195" sldId="298"/>
            <ac:spMk id="398" creationId="{00000000-0000-0000-0000-000000000000}"/>
          </ac:spMkLst>
        </pc:spChg>
        <pc:spChg chg="mod">
          <ac:chgData name="Leonel Vazquez" userId="a9a5aa3cb35c5a30" providerId="Windows Live" clId="Web-{3C69CDB0-4231-4F9A-B92A-90E0F46CC53F}" dt="2022-09-26T21:33:18.664" v="1227" actId="14100"/>
          <ac:spMkLst>
            <pc:docMk/>
            <pc:sldMk cId="3506657195" sldId="298"/>
            <ac:spMk id="400" creationId="{00000000-0000-0000-0000-000000000000}"/>
          </ac:spMkLst>
        </pc:spChg>
        <pc:grpChg chg="mod">
          <ac:chgData name="Leonel Vazquez" userId="a9a5aa3cb35c5a30" providerId="Windows Live" clId="Web-{3C69CDB0-4231-4F9A-B92A-90E0F46CC53F}" dt="2022-09-26T14:55:15.442" v="447" actId="1076"/>
          <ac:grpSpMkLst>
            <pc:docMk/>
            <pc:sldMk cId="3506657195" sldId="298"/>
            <ac:grpSpMk id="402" creationId="{00000000-0000-0000-0000-000000000000}"/>
          </ac:grpSpMkLst>
        </pc:grpChg>
      </pc:sldChg>
      <pc:sldChg chg="addSp delSp modSp">
        <pc:chgData name="Leonel Vazquez" userId="a9a5aa3cb35c5a30" providerId="Windows Live" clId="Web-{3C69CDB0-4231-4F9A-B92A-90E0F46CC53F}" dt="2022-09-26T15:34:03.516" v="474" actId="20577"/>
        <pc:sldMkLst>
          <pc:docMk/>
          <pc:sldMk cId="1758995065" sldId="299"/>
        </pc:sldMkLst>
        <pc:spChg chg="mod">
          <ac:chgData name="Leonel Vazquez" userId="a9a5aa3cb35c5a30" providerId="Windows Live" clId="Web-{3C69CDB0-4231-4F9A-B92A-90E0F46CC53F}" dt="2022-09-26T14:47:22.617" v="420" actId="20577"/>
          <ac:spMkLst>
            <pc:docMk/>
            <pc:sldMk cId="1758995065" sldId="299"/>
            <ac:spMk id="538" creationId="{00000000-0000-0000-0000-000000000000}"/>
          </ac:spMkLst>
        </pc:spChg>
        <pc:spChg chg="mod">
          <ac:chgData name="Leonel Vazquez" userId="a9a5aa3cb35c5a30" providerId="Windows Live" clId="Web-{3C69CDB0-4231-4F9A-B92A-90E0F46CC53F}" dt="2022-09-26T15:34:03.516" v="474" actId="20577"/>
          <ac:spMkLst>
            <pc:docMk/>
            <pc:sldMk cId="1758995065" sldId="299"/>
            <ac:spMk id="539" creationId="{00000000-0000-0000-0000-000000000000}"/>
          </ac:spMkLst>
        </pc:spChg>
        <pc:picChg chg="add mod">
          <ac:chgData name="Leonel Vazquez" userId="a9a5aa3cb35c5a30" providerId="Windows Live" clId="Web-{3C69CDB0-4231-4F9A-B92A-90E0F46CC53F}" dt="2022-09-26T15:24:01.863" v="462" actId="1076"/>
          <ac:picMkLst>
            <pc:docMk/>
            <pc:sldMk cId="1758995065" sldId="299"/>
            <ac:picMk id="2" creationId="{3C4EC9F9-1A9E-7D49-73D0-3ED0C20C6C33}"/>
          </ac:picMkLst>
        </pc:picChg>
        <pc:picChg chg="add del mod">
          <ac:chgData name="Leonel Vazquez" userId="a9a5aa3cb35c5a30" providerId="Windows Live" clId="Web-{3C69CDB0-4231-4F9A-B92A-90E0F46CC53F}" dt="2022-09-26T15:26:29.991" v="468"/>
          <ac:picMkLst>
            <pc:docMk/>
            <pc:sldMk cId="1758995065" sldId="299"/>
            <ac:picMk id="3" creationId="{CF347F1D-4D10-BECF-221F-0B98665E269F}"/>
          </ac:picMkLst>
        </pc:picChg>
      </pc:sldChg>
      <pc:sldChg chg="modSp">
        <pc:chgData name="Leonel Vazquez" userId="a9a5aa3cb35c5a30" providerId="Windows Live" clId="Web-{3C69CDB0-4231-4F9A-B92A-90E0F46CC53F}" dt="2022-09-26T21:40:48.317" v="1242" actId="20577"/>
        <pc:sldMkLst>
          <pc:docMk/>
          <pc:sldMk cId="1296909431" sldId="302"/>
        </pc:sldMkLst>
        <pc:spChg chg="mod">
          <ac:chgData name="Leonel Vazquez" userId="a9a5aa3cb35c5a30" providerId="Windows Live" clId="Web-{3C69CDB0-4231-4F9A-B92A-90E0F46CC53F}" dt="2022-09-26T21:40:48.317" v="1242" actId="20577"/>
          <ac:spMkLst>
            <pc:docMk/>
            <pc:sldMk cId="1296909431" sldId="302"/>
            <ac:spMk id="539" creationId="{00000000-0000-0000-0000-000000000000}"/>
          </ac:spMkLst>
        </pc:spChg>
      </pc:sldChg>
      <pc:sldChg chg="modSp">
        <pc:chgData name="Leonel Vazquez" userId="a9a5aa3cb35c5a30" providerId="Windows Live" clId="Web-{3C69CDB0-4231-4F9A-B92A-90E0F46CC53F}" dt="2022-09-26T21:34:27.994" v="1233" actId="1076"/>
        <pc:sldMkLst>
          <pc:docMk/>
          <pc:sldMk cId="1900213450" sldId="303"/>
        </pc:sldMkLst>
        <pc:spChg chg="mod">
          <ac:chgData name="Leonel Vazquez" userId="a9a5aa3cb35c5a30" providerId="Windows Live" clId="Web-{3C69CDB0-4231-4F9A-B92A-90E0F46CC53F}" dt="2022-09-26T21:34:22.087" v="1232" actId="1076"/>
          <ac:spMkLst>
            <pc:docMk/>
            <pc:sldMk cId="1900213450" sldId="303"/>
            <ac:spMk id="538" creationId="{00000000-0000-0000-0000-000000000000}"/>
          </ac:spMkLst>
        </pc:spChg>
        <pc:spChg chg="mod">
          <ac:chgData name="Leonel Vazquez" userId="a9a5aa3cb35c5a30" providerId="Windows Live" clId="Web-{3C69CDB0-4231-4F9A-B92A-90E0F46CC53F}" dt="2022-09-26T21:34:27.994" v="1233" actId="1076"/>
          <ac:spMkLst>
            <pc:docMk/>
            <pc:sldMk cId="1900213450" sldId="303"/>
            <ac:spMk id="539" creationId="{00000000-0000-0000-0000-000000000000}"/>
          </ac:spMkLst>
        </pc:spChg>
      </pc:sldChg>
      <pc:sldChg chg="modSp">
        <pc:chgData name="Leonel Vazquez" userId="a9a5aa3cb35c5a30" providerId="Windows Live" clId="Web-{3C69CDB0-4231-4F9A-B92A-90E0F46CC53F}" dt="2022-09-26T15:36:44.800" v="481" actId="14100"/>
        <pc:sldMkLst>
          <pc:docMk/>
          <pc:sldMk cId="2444369390" sldId="306"/>
        </pc:sldMkLst>
        <pc:spChg chg="mod">
          <ac:chgData name="Leonel Vazquez" userId="a9a5aa3cb35c5a30" providerId="Windows Live" clId="Web-{3C69CDB0-4231-4F9A-B92A-90E0F46CC53F}" dt="2022-09-26T15:36:44.800" v="481" actId="14100"/>
          <ac:spMkLst>
            <pc:docMk/>
            <pc:sldMk cId="2444369390" sldId="306"/>
            <ac:spMk id="538" creationId="{00000000-0000-0000-0000-000000000000}"/>
          </ac:spMkLst>
        </pc:spChg>
      </pc:sldChg>
      <pc:sldChg chg="modSp add ord replId">
        <pc:chgData name="Leonel Vazquez" userId="a9a5aa3cb35c5a30" providerId="Windows Live" clId="Web-{3C69CDB0-4231-4F9A-B92A-90E0F46CC53F}" dt="2022-09-26T21:42:20.851" v="1245" actId="20577"/>
        <pc:sldMkLst>
          <pc:docMk/>
          <pc:sldMk cId="857633567" sldId="307"/>
        </pc:sldMkLst>
        <pc:spChg chg="mod">
          <ac:chgData name="Leonel Vazquez" userId="a9a5aa3cb35c5a30" providerId="Windows Live" clId="Web-{3C69CDB0-4231-4F9A-B92A-90E0F46CC53F}" dt="2022-09-26T15:36:52.644" v="482" actId="1076"/>
          <ac:spMkLst>
            <pc:docMk/>
            <pc:sldMk cId="857633567" sldId="307"/>
            <ac:spMk id="538" creationId="{00000000-0000-0000-0000-000000000000}"/>
          </ac:spMkLst>
        </pc:spChg>
        <pc:spChg chg="mod">
          <ac:chgData name="Leonel Vazquez" userId="a9a5aa3cb35c5a30" providerId="Windows Live" clId="Web-{3C69CDB0-4231-4F9A-B92A-90E0F46CC53F}" dt="2022-09-26T21:42:20.851" v="1245" actId="20577"/>
          <ac:spMkLst>
            <pc:docMk/>
            <pc:sldMk cId="857633567" sldId="307"/>
            <ac:spMk id="539" creationId="{00000000-0000-0000-0000-000000000000}"/>
          </ac:spMkLst>
        </pc:spChg>
      </pc:sldChg>
      <pc:sldChg chg="new del">
        <pc:chgData name="Leonel Vazquez" userId="a9a5aa3cb35c5a30" providerId="Windows Live" clId="Web-{3C69CDB0-4231-4F9A-B92A-90E0F46CC53F}" dt="2022-09-26T14:15:50.631" v="229"/>
        <pc:sldMkLst>
          <pc:docMk/>
          <pc:sldMk cId="2018844780" sldId="308"/>
        </pc:sldMkLst>
      </pc:sldChg>
      <pc:sldChg chg="add replId">
        <pc:chgData name="Leonel Vazquez" userId="a9a5aa3cb35c5a30" providerId="Windows Live" clId="Web-{3C69CDB0-4231-4F9A-B92A-90E0F46CC53F}" dt="2022-09-26T14:15:53.506" v="230"/>
        <pc:sldMkLst>
          <pc:docMk/>
          <pc:sldMk cId="3133269704" sldId="308"/>
        </pc:sldMkLst>
      </pc:sldChg>
      <pc:sldChg chg="modSp add replId">
        <pc:chgData name="Leonel Vazquez" userId="a9a5aa3cb35c5a30" providerId="Windows Live" clId="Web-{3C69CDB0-4231-4F9A-B92A-90E0F46CC53F}" dt="2022-09-26T21:39:21.471" v="1234" actId="14100"/>
        <pc:sldMkLst>
          <pc:docMk/>
          <pc:sldMk cId="3487812260" sldId="309"/>
        </pc:sldMkLst>
        <pc:spChg chg="mod">
          <ac:chgData name="Leonel Vazquez" userId="a9a5aa3cb35c5a30" providerId="Windows Live" clId="Web-{3C69CDB0-4231-4F9A-B92A-90E0F46CC53F}" dt="2022-09-26T14:49:31.511" v="429" actId="20577"/>
          <ac:spMkLst>
            <pc:docMk/>
            <pc:sldMk cId="3487812260" sldId="309"/>
            <ac:spMk id="538" creationId="{00000000-0000-0000-0000-000000000000}"/>
          </ac:spMkLst>
        </pc:spChg>
        <pc:spChg chg="mod">
          <ac:chgData name="Leonel Vazquez" userId="a9a5aa3cb35c5a30" providerId="Windows Live" clId="Web-{3C69CDB0-4231-4F9A-B92A-90E0F46CC53F}" dt="2022-09-26T21:39:21.471" v="1234" actId="14100"/>
          <ac:spMkLst>
            <pc:docMk/>
            <pc:sldMk cId="3487812260" sldId="309"/>
            <ac:spMk id="539" creationId="{00000000-0000-0000-0000-000000000000}"/>
          </ac:spMkLst>
        </pc:spChg>
      </pc:sldChg>
      <pc:sldChg chg="modSp add replId">
        <pc:chgData name="Leonel Vazquez" userId="a9a5aa3cb35c5a30" providerId="Windows Live" clId="Web-{3C69CDB0-4231-4F9A-B92A-90E0F46CC53F}" dt="2022-09-26T15:39:58.195" v="648" actId="20577"/>
        <pc:sldMkLst>
          <pc:docMk/>
          <pc:sldMk cId="2111674813" sldId="310"/>
        </pc:sldMkLst>
        <pc:spChg chg="mod">
          <ac:chgData name="Leonel Vazquez" userId="a9a5aa3cb35c5a30" providerId="Windows Live" clId="Web-{3C69CDB0-4231-4F9A-B92A-90E0F46CC53F}" dt="2022-09-26T15:38:04.599" v="518" actId="20577"/>
          <ac:spMkLst>
            <pc:docMk/>
            <pc:sldMk cId="2111674813" sldId="310"/>
            <ac:spMk id="538" creationId="{00000000-0000-0000-0000-000000000000}"/>
          </ac:spMkLst>
        </pc:spChg>
        <pc:spChg chg="mod">
          <ac:chgData name="Leonel Vazquez" userId="a9a5aa3cb35c5a30" providerId="Windows Live" clId="Web-{3C69CDB0-4231-4F9A-B92A-90E0F46CC53F}" dt="2022-09-26T15:39:58.195" v="648" actId="20577"/>
          <ac:spMkLst>
            <pc:docMk/>
            <pc:sldMk cId="2111674813" sldId="310"/>
            <ac:spMk id="539" creationId="{00000000-0000-0000-0000-000000000000}"/>
          </ac:spMkLst>
        </pc:spChg>
      </pc:sldChg>
      <pc:sldChg chg="modSp add replId">
        <pc:chgData name="Leonel Vazquez" userId="a9a5aa3cb35c5a30" providerId="Windows Live" clId="Web-{3C69CDB0-4231-4F9A-B92A-90E0F46CC53F}" dt="2022-09-26T21:43:43.900" v="1253" actId="14100"/>
        <pc:sldMkLst>
          <pc:docMk/>
          <pc:sldMk cId="3750707107" sldId="311"/>
        </pc:sldMkLst>
        <pc:spChg chg="mod">
          <ac:chgData name="Leonel Vazquez" userId="a9a5aa3cb35c5a30" providerId="Windows Live" clId="Web-{3C69CDB0-4231-4F9A-B92A-90E0F46CC53F}" dt="2022-09-26T15:40:06.992" v="656" actId="20577"/>
          <ac:spMkLst>
            <pc:docMk/>
            <pc:sldMk cId="3750707107" sldId="311"/>
            <ac:spMk id="538" creationId="{00000000-0000-0000-0000-000000000000}"/>
          </ac:spMkLst>
        </pc:spChg>
        <pc:spChg chg="mod">
          <ac:chgData name="Leonel Vazquez" userId="a9a5aa3cb35c5a30" providerId="Windows Live" clId="Web-{3C69CDB0-4231-4F9A-B92A-90E0F46CC53F}" dt="2022-09-26T21:43:43.900" v="1253" actId="14100"/>
          <ac:spMkLst>
            <pc:docMk/>
            <pc:sldMk cId="3750707107" sldId="311"/>
            <ac:spMk id="539" creationId="{00000000-0000-0000-0000-000000000000}"/>
          </ac:spMkLst>
        </pc:spChg>
      </pc:sldChg>
      <pc:sldChg chg="modSp add replId">
        <pc:chgData name="Leonel Vazquez" userId="a9a5aa3cb35c5a30" providerId="Windows Live" clId="Web-{3C69CDB0-4231-4F9A-B92A-90E0F46CC53F}" dt="2022-09-26T23:03:04.093" v="1268" actId="20577"/>
        <pc:sldMkLst>
          <pc:docMk/>
          <pc:sldMk cId="1601194242" sldId="312"/>
        </pc:sldMkLst>
        <pc:spChg chg="mod">
          <ac:chgData name="Leonel Vazquez" userId="a9a5aa3cb35c5a30" providerId="Windows Live" clId="Web-{3C69CDB0-4231-4F9A-B92A-90E0F46CC53F}" dt="2022-09-26T15:42:40.526" v="781" actId="20577"/>
          <ac:spMkLst>
            <pc:docMk/>
            <pc:sldMk cId="1601194242" sldId="312"/>
            <ac:spMk id="538" creationId="{00000000-0000-0000-0000-000000000000}"/>
          </ac:spMkLst>
        </pc:spChg>
        <pc:spChg chg="mod">
          <ac:chgData name="Leonel Vazquez" userId="a9a5aa3cb35c5a30" providerId="Windows Live" clId="Web-{3C69CDB0-4231-4F9A-B92A-90E0F46CC53F}" dt="2022-09-26T23:03:04.093" v="1268" actId="20577"/>
          <ac:spMkLst>
            <pc:docMk/>
            <pc:sldMk cId="1601194242" sldId="312"/>
            <ac:spMk id="539" creationId="{00000000-0000-0000-0000-000000000000}"/>
          </ac:spMkLst>
        </pc:spChg>
      </pc:sldChg>
      <pc:sldChg chg="modSp add replId">
        <pc:chgData name="Leonel Vazquez" userId="a9a5aa3cb35c5a30" providerId="Windows Live" clId="Web-{3C69CDB0-4231-4F9A-B92A-90E0F46CC53F}" dt="2022-09-26T15:47:55.564" v="1033" actId="20577"/>
        <pc:sldMkLst>
          <pc:docMk/>
          <pc:sldMk cId="1918700879" sldId="313"/>
        </pc:sldMkLst>
        <pc:spChg chg="mod">
          <ac:chgData name="Leonel Vazquez" userId="a9a5aa3cb35c5a30" providerId="Windows Live" clId="Web-{3C69CDB0-4231-4F9A-B92A-90E0F46CC53F}" dt="2022-09-26T15:44:46.013" v="841" actId="20577"/>
          <ac:spMkLst>
            <pc:docMk/>
            <pc:sldMk cId="1918700879" sldId="313"/>
            <ac:spMk id="538" creationId="{00000000-0000-0000-0000-000000000000}"/>
          </ac:spMkLst>
        </pc:spChg>
        <pc:spChg chg="mod">
          <ac:chgData name="Leonel Vazquez" userId="a9a5aa3cb35c5a30" providerId="Windows Live" clId="Web-{3C69CDB0-4231-4F9A-B92A-90E0F46CC53F}" dt="2022-09-26T15:47:55.564" v="1033" actId="20577"/>
          <ac:spMkLst>
            <pc:docMk/>
            <pc:sldMk cId="1918700879" sldId="313"/>
            <ac:spMk id="539" creationId="{00000000-0000-0000-0000-000000000000}"/>
          </ac:spMkLst>
        </pc:spChg>
      </pc:sldChg>
      <pc:sldChg chg="modSp add replId">
        <pc:chgData name="Leonel Vazquez" userId="a9a5aa3cb35c5a30" providerId="Windows Live" clId="Web-{3C69CDB0-4231-4F9A-B92A-90E0F46CC53F}" dt="2022-09-26T21:44:39.823" v="1254" actId="20577"/>
        <pc:sldMkLst>
          <pc:docMk/>
          <pc:sldMk cId="617158423" sldId="314"/>
        </pc:sldMkLst>
        <pc:spChg chg="mod">
          <ac:chgData name="Leonel Vazquez" userId="a9a5aa3cb35c5a30" providerId="Windows Live" clId="Web-{3C69CDB0-4231-4F9A-B92A-90E0F46CC53F}" dt="2022-09-26T15:50:39.504" v="1221" actId="20577"/>
          <ac:spMkLst>
            <pc:docMk/>
            <pc:sldMk cId="617158423" sldId="314"/>
            <ac:spMk id="538" creationId="{00000000-0000-0000-0000-000000000000}"/>
          </ac:spMkLst>
        </pc:spChg>
        <pc:spChg chg="mod">
          <ac:chgData name="Leonel Vazquez" userId="a9a5aa3cb35c5a30" providerId="Windows Live" clId="Web-{3C69CDB0-4231-4F9A-B92A-90E0F46CC53F}" dt="2022-09-26T21:44:39.823" v="1254" actId="20577"/>
          <ac:spMkLst>
            <pc:docMk/>
            <pc:sldMk cId="617158423" sldId="314"/>
            <ac:spMk id="539" creationId="{00000000-0000-0000-0000-000000000000}"/>
          </ac:spMkLst>
        </pc:spChg>
      </pc:sldChg>
    </pc:docChg>
  </pc:docChgLst>
  <pc:docChgLst>
    <pc:chgData name="Leonel Vazquez" userId="a9a5aa3cb35c5a30" providerId="Windows Live" clId="Web-{609CD6F9-AF26-4736-9C72-129A1CA8310E}"/>
    <pc:docChg chg="addSld delSld modSld sldOrd">
      <pc:chgData name="Leonel Vazquez" userId="a9a5aa3cb35c5a30" providerId="Windows Live" clId="Web-{609CD6F9-AF26-4736-9C72-129A1CA8310E}" dt="2022-09-19T21:43:14.416" v="214" actId="20577"/>
      <pc:docMkLst>
        <pc:docMk/>
      </pc:docMkLst>
      <pc:sldChg chg="modSp">
        <pc:chgData name="Leonel Vazquez" userId="a9a5aa3cb35c5a30" providerId="Windows Live" clId="Web-{609CD6F9-AF26-4736-9C72-129A1CA8310E}" dt="2022-09-19T21:43:14.416" v="214" actId="20577"/>
        <pc:sldMkLst>
          <pc:docMk/>
          <pc:sldMk cId="3506657195" sldId="298"/>
        </pc:sldMkLst>
        <pc:spChg chg="mod">
          <ac:chgData name="Leonel Vazquez" userId="a9a5aa3cb35c5a30" providerId="Windows Live" clId="Web-{609CD6F9-AF26-4736-9C72-129A1CA8310E}" dt="2022-09-19T21:43:14.416" v="214" actId="20577"/>
          <ac:spMkLst>
            <pc:docMk/>
            <pc:sldMk cId="3506657195" sldId="298"/>
            <ac:spMk id="400" creationId="{00000000-0000-0000-0000-000000000000}"/>
          </ac:spMkLst>
        </pc:spChg>
      </pc:sldChg>
      <pc:sldChg chg="ord">
        <pc:chgData name="Leonel Vazquez" userId="a9a5aa3cb35c5a30" providerId="Windows Live" clId="Web-{609CD6F9-AF26-4736-9C72-129A1CA8310E}" dt="2022-09-19T20:49:59.129" v="173"/>
        <pc:sldMkLst>
          <pc:docMk/>
          <pc:sldMk cId="1758995065" sldId="299"/>
        </pc:sldMkLst>
      </pc:sldChg>
      <pc:sldChg chg="ord">
        <pc:chgData name="Leonel Vazquez" userId="a9a5aa3cb35c5a30" providerId="Windows Live" clId="Web-{609CD6F9-AF26-4736-9C72-129A1CA8310E}" dt="2022-09-19T20:49:27.019" v="171"/>
        <pc:sldMkLst>
          <pc:docMk/>
          <pc:sldMk cId="1296909431" sldId="302"/>
        </pc:sldMkLst>
      </pc:sldChg>
      <pc:sldChg chg="modSp add replId">
        <pc:chgData name="Leonel Vazquez" userId="a9a5aa3cb35c5a30" providerId="Windows Live" clId="Web-{609CD6F9-AF26-4736-9C72-129A1CA8310E}" dt="2022-09-19T20:43:58.495" v="108" actId="20577"/>
        <pc:sldMkLst>
          <pc:docMk/>
          <pc:sldMk cId="2170024817" sldId="305"/>
        </pc:sldMkLst>
        <pc:spChg chg="mod">
          <ac:chgData name="Leonel Vazquez" userId="a9a5aa3cb35c5a30" providerId="Windows Live" clId="Web-{609CD6F9-AF26-4736-9C72-129A1CA8310E}" dt="2022-09-19T20:42:24.946" v="19" actId="20577"/>
          <ac:spMkLst>
            <pc:docMk/>
            <pc:sldMk cId="2170024817" sldId="305"/>
            <ac:spMk id="538" creationId="{00000000-0000-0000-0000-000000000000}"/>
          </ac:spMkLst>
        </pc:spChg>
        <pc:spChg chg="mod">
          <ac:chgData name="Leonel Vazquez" userId="a9a5aa3cb35c5a30" providerId="Windows Live" clId="Web-{609CD6F9-AF26-4736-9C72-129A1CA8310E}" dt="2022-09-19T20:43:58.495" v="108" actId="20577"/>
          <ac:spMkLst>
            <pc:docMk/>
            <pc:sldMk cId="2170024817" sldId="305"/>
            <ac:spMk id="539" creationId="{00000000-0000-0000-0000-000000000000}"/>
          </ac:spMkLst>
        </pc:spChg>
      </pc:sldChg>
      <pc:sldChg chg="new del">
        <pc:chgData name="Leonel Vazquez" userId="a9a5aa3cb35c5a30" providerId="Windows Live" clId="Web-{609CD6F9-AF26-4736-9C72-129A1CA8310E}" dt="2022-09-19T20:41:31.194" v="1"/>
        <pc:sldMkLst>
          <pc:docMk/>
          <pc:sldMk cId="2387823134" sldId="305"/>
        </pc:sldMkLst>
      </pc:sldChg>
      <pc:sldChg chg="addSp delSp modSp add replId">
        <pc:chgData name="Leonel Vazquez" userId="a9a5aa3cb35c5a30" providerId="Windows Live" clId="Web-{609CD6F9-AF26-4736-9C72-129A1CA8310E}" dt="2022-09-19T20:48:08.002" v="170" actId="14100"/>
        <pc:sldMkLst>
          <pc:docMk/>
          <pc:sldMk cId="2444369390" sldId="306"/>
        </pc:sldMkLst>
        <pc:spChg chg="mod">
          <ac:chgData name="Leonel Vazquez" userId="a9a5aa3cb35c5a30" providerId="Windows Live" clId="Web-{609CD6F9-AF26-4736-9C72-129A1CA8310E}" dt="2022-09-19T20:44:34.715" v="114" actId="20577"/>
          <ac:spMkLst>
            <pc:docMk/>
            <pc:sldMk cId="2444369390" sldId="306"/>
            <ac:spMk id="538" creationId="{00000000-0000-0000-0000-000000000000}"/>
          </ac:spMkLst>
        </pc:spChg>
        <pc:spChg chg="mod">
          <ac:chgData name="Leonel Vazquez" userId="a9a5aa3cb35c5a30" providerId="Windows Live" clId="Web-{609CD6F9-AF26-4736-9C72-129A1CA8310E}" dt="2022-09-19T20:47:26.344" v="168" actId="20577"/>
          <ac:spMkLst>
            <pc:docMk/>
            <pc:sldMk cId="2444369390" sldId="306"/>
            <ac:spMk id="539" creationId="{00000000-0000-0000-0000-000000000000}"/>
          </ac:spMkLst>
        </pc:spChg>
        <pc:picChg chg="add del mod">
          <ac:chgData name="Leonel Vazquez" userId="a9a5aa3cb35c5a30" providerId="Windows Live" clId="Web-{609CD6F9-AF26-4736-9C72-129A1CA8310E}" dt="2022-09-19T20:46:51.140" v="138"/>
          <ac:picMkLst>
            <pc:docMk/>
            <pc:sldMk cId="2444369390" sldId="306"/>
            <ac:picMk id="2" creationId="{DAC44BDC-DA8D-20C1-47D4-CCB46F15093C}"/>
          </ac:picMkLst>
        </pc:picChg>
        <pc:picChg chg="add mod">
          <ac:chgData name="Leonel Vazquez" userId="a9a5aa3cb35c5a30" providerId="Windows Live" clId="Web-{609CD6F9-AF26-4736-9C72-129A1CA8310E}" dt="2022-09-19T20:48:08.002" v="170" actId="14100"/>
          <ac:picMkLst>
            <pc:docMk/>
            <pc:sldMk cId="2444369390" sldId="306"/>
            <ac:picMk id="3" creationId="{47FC9AAE-EA88-75A9-048A-496985EDA753}"/>
          </ac:picMkLst>
        </pc:picChg>
      </pc:sldChg>
    </pc:docChg>
  </pc:docChgLst>
  <pc:docChgLst>
    <pc:chgData name="Leonel Vazquez" userId="a9a5aa3cb35c5a30" providerId="Windows Live" clId="Web-{FCF1A906-D9B4-4082-B776-F3F7239FE198}"/>
    <pc:docChg chg="addSld delSld modSld sldOrd">
      <pc:chgData name="Leonel Vazquez" userId="a9a5aa3cb35c5a30" providerId="Windows Live" clId="Web-{FCF1A906-D9B4-4082-B776-F3F7239FE198}" dt="2022-10-02T20:07:26.941" v="526"/>
      <pc:docMkLst>
        <pc:docMk/>
      </pc:docMkLst>
      <pc:sldChg chg="addSp modSp">
        <pc:chgData name="Leonel Vazquez" userId="a9a5aa3cb35c5a30" providerId="Windows Live" clId="Web-{FCF1A906-D9B4-4082-B776-F3F7239FE198}" dt="2022-10-02T17:34:33.596" v="26" actId="1076"/>
        <pc:sldMkLst>
          <pc:docMk/>
          <pc:sldMk cId="1950151149" sldId="300"/>
        </pc:sldMkLst>
        <pc:spChg chg="mod">
          <ac:chgData name="Leonel Vazquez" userId="a9a5aa3cb35c5a30" providerId="Windows Live" clId="Web-{FCF1A906-D9B4-4082-B776-F3F7239FE198}" dt="2022-10-02T17:33:20.532" v="17" actId="1076"/>
          <ac:spMkLst>
            <pc:docMk/>
            <pc:sldMk cId="1950151149" sldId="300"/>
            <ac:spMk id="539" creationId="{00000000-0000-0000-0000-000000000000}"/>
          </ac:spMkLst>
        </pc:spChg>
        <pc:picChg chg="add mod">
          <ac:chgData name="Leonel Vazquez" userId="a9a5aa3cb35c5a30" providerId="Windows Live" clId="Web-{FCF1A906-D9B4-4082-B776-F3F7239FE198}" dt="2022-10-02T17:34:33.596" v="26" actId="1076"/>
          <ac:picMkLst>
            <pc:docMk/>
            <pc:sldMk cId="1950151149" sldId="300"/>
            <ac:picMk id="2" creationId="{A978DF93-8FF2-07C4-A4FB-1522759AFEA3}"/>
          </ac:picMkLst>
        </pc:picChg>
      </pc:sldChg>
      <pc:sldChg chg="addSp modSp add replId">
        <pc:chgData name="Leonel Vazquez" userId="a9a5aa3cb35c5a30" providerId="Windows Live" clId="Web-{FCF1A906-D9B4-4082-B776-F3F7239FE198}" dt="2022-10-02T18:18:33.278" v="525" actId="1076"/>
        <pc:sldMkLst>
          <pc:docMk/>
          <pc:sldMk cId="2045912656" sldId="302"/>
        </pc:sldMkLst>
        <pc:spChg chg="mod">
          <ac:chgData name="Leonel Vazquez" userId="a9a5aa3cb35c5a30" providerId="Windows Live" clId="Web-{FCF1A906-D9B4-4082-B776-F3F7239FE198}" dt="2022-10-02T18:18:33.278" v="525" actId="1076"/>
          <ac:spMkLst>
            <pc:docMk/>
            <pc:sldMk cId="2045912656" sldId="302"/>
            <ac:spMk id="538" creationId="{00000000-0000-0000-0000-000000000000}"/>
          </ac:spMkLst>
        </pc:spChg>
        <pc:spChg chg="mod">
          <ac:chgData name="Leonel Vazquez" userId="a9a5aa3cb35c5a30" providerId="Windows Live" clId="Web-{FCF1A906-D9B4-4082-B776-F3F7239FE198}" dt="2022-10-02T18:17:57.198" v="514" actId="20577"/>
          <ac:spMkLst>
            <pc:docMk/>
            <pc:sldMk cId="2045912656" sldId="302"/>
            <ac:spMk id="539" creationId="{00000000-0000-0000-0000-000000000000}"/>
          </ac:spMkLst>
        </pc:spChg>
        <pc:picChg chg="add mod">
          <ac:chgData name="Leonel Vazquez" userId="a9a5aa3cb35c5a30" providerId="Windows Live" clId="Web-{FCF1A906-D9B4-4082-B776-F3F7239FE198}" dt="2022-10-02T18:18:02.933" v="515" actId="1076"/>
          <ac:picMkLst>
            <pc:docMk/>
            <pc:sldMk cId="2045912656" sldId="302"/>
            <ac:picMk id="2" creationId="{57F4073F-7B0E-906D-70C1-BB76FD791837}"/>
          </ac:picMkLst>
        </pc:picChg>
        <pc:picChg chg="add mod">
          <ac:chgData name="Leonel Vazquez" userId="a9a5aa3cb35c5a30" providerId="Windows Live" clId="Web-{FCF1A906-D9B4-4082-B776-F3F7239FE198}" dt="2022-10-02T18:18:02.948" v="516" actId="1076"/>
          <ac:picMkLst>
            <pc:docMk/>
            <pc:sldMk cId="2045912656" sldId="302"/>
            <ac:picMk id="3" creationId="{825F03F6-B5DE-CCE4-D343-89F22A1EF82E}"/>
          </ac:picMkLst>
        </pc:picChg>
      </pc:sldChg>
      <pc:sldChg chg="delSp modSp add replId">
        <pc:chgData name="Leonel Vazquez" userId="a9a5aa3cb35c5a30" providerId="Windows Live" clId="Web-{FCF1A906-D9B4-4082-B776-F3F7239FE198}" dt="2022-10-02T17:47:41.935" v="116" actId="20577"/>
        <pc:sldMkLst>
          <pc:docMk/>
          <pc:sldMk cId="743484460" sldId="303"/>
        </pc:sldMkLst>
        <pc:spChg chg="mod">
          <ac:chgData name="Leonel Vazquez" userId="a9a5aa3cb35c5a30" providerId="Windows Live" clId="Web-{FCF1A906-D9B4-4082-B776-F3F7239FE198}" dt="2022-10-02T17:40:12.436" v="95" actId="1076"/>
          <ac:spMkLst>
            <pc:docMk/>
            <pc:sldMk cId="743484460" sldId="303"/>
            <ac:spMk id="538" creationId="{00000000-0000-0000-0000-000000000000}"/>
          </ac:spMkLst>
        </pc:spChg>
        <pc:spChg chg="mod">
          <ac:chgData name="Leonel Vazquez" userId="a9a5aa3cb35c5a30" providerId="Windows Live" clId="Web-{FCF1A906-D9B4-4082-B776-F3F7239FE198}" dt="2022-10-02T17:47:41.935" v="116" actId="20577"/>
          <ac:spMkLst>
            <pc:docMk/>
            <pc:sldMk cId="743484460" sldId="303"/>
            <ac:spMk id="539" creationId="{00000000-0000-0000-0000-000000000000}"/>
          </ac:spMkLst>
        </pc:spChg>
        <pc:picChg chg="del">
          <ac:chgData name="Leonel Vazquez" userId="a9a5aa3cb35c5a30" providerId="Windows Live" clId="Web-{FCF1A906-D9B4-4082-B776-F3F7239FE198}" dt="2022-10-02T17:44:07.209" v="98"/>
          <ac:picMkLst>
            <pc:docMk/>
            <pc:sldMk cId="743484460" sldId="303"/>
            <ac:picMk id="2" creationId="{57F4073F-7B0E-906D-70C1-BB76FD791837}"/>
          </ac:picMkLst>
        </pc:picChg>
        <pc:picChg chg="del">
          <ac:chgData name="Leonel Vazquez" userId="a9a5aa3cb35c5a30" providerId="Windows Live" clId="Web-{FCF1A906-D9B4-4082-B776-F3F7239FE198}" dt="2022-10-02T17:44:07.881" v="99"/>
          <ac:picMkLst>
            <pc:docMk/>
            <pc:sldMk cId="743484460" sldId="303"/>
            <ac:picMk id="3" creationId="{825F03F6-B5DE-CCE4-D343-89F22A1EF82E}"/>
          </ac:picMkLst>
        </pc:picChg>
      </pc:sldChg>
      <pc:sldChg chg="addSp delSp modSp add del replId">
        <pc:chgData name="Leonel Vazquez" userId="a9a5aa3cb35c5a30" providerId="Windows Live" clId="Web-{FCF1A906-D9B4-4082-B776-F3F7239FE198}" dt="2022-10-02T17:51:28.067" v="168"/>
        <pc:sldMkLst>
          <pc:docMk/>
          <pc:sldMk cId="3424729503" sldId="304"/>
        </pc:sldMkLst>
        <pc:spChg chg="mod">
          <ac:chgData name="Leonel Vazquez" userId="a9a5aa3cb35c5a30" providerId="Windows Live" clId="Web-{FCF1A906-D9B4-4082-B776-F3F7239FE198}" dt="2022-10-02T17:51:14.645" v="166" actId="20577"/>
          <ac:spMkLst>
            <pc:docMk/>
            <pc:sldMk cId="3424729503" sldId="304"/>
            <ac:spMk id="538" creationId="{00000000-0000-0000-0000-000000000000}"/>
          </ac:spMkLst>
        </pc:spChg>
        <pc:spChg chg="del">
          <ac:chgData name="Leonel Vazquez" userId="a9a5aa3cb35c5a30" providerId="Windows Live" clId="Web-{FCF1A906-D9B4-4082-B776-F3F7239FE198}" dt="2022-10-02T17:48:18.061" v="134"/>
          <ac:spMkLst>
            <pc:docMk/>
            <pc:sldMk cId="3424729503" sldId="304"/>
            <ac:spMk id="539" creationId="{00000000-0000-0000-0000-000000000000}"/>
          </ac:spMkLst>
        </pc:spChg>
        <pc:picChg chg="add del mod">
          <ac:chgData name="Leonel Vazquez" userId="a9a5aa3cb35c5a30" providerId="Windows Live" clId="Web-{FCF1A906-D9B4-4082-B776-F3F7239FE198}" dt="2022-10-02T17:50:13.346" v="153"/>
          <ac:picMkLst>
            <pc:docMk/>
            <pc:sldMk cId="3424729503" sldId="304"/>
            <ac:picMk id="2" creationId="{F29BA183-671C-B449-FA10-C5F524FE83FB}"/>
          </ac:picMkLst>
        </pc:picChg>
        <pc:picChg chg="add del mod">
          <ac:chgData name="Leonel Vazquez" userId="a9a5aa3cb35c5a30" providerId="Windows Live" clId="Web-{FCF1A906-D9B4-4082-B776-F3F7239FE198}" dt="2022-10-02T17:50:27.924" v="157"/>
          <ac:picMkLst>
            <pc:docMk/>
            <pc:sldMk cId="3424729503" sldId="304"/>
            <ac:picMk id="3" creationId="{D2805FE1-A389-37B6-1502-B3683C0EE61F}"/>
          </ac:picMkLst>
        </pc:picChg>
        <pc:picChg chg="add mod">
          <ac:chgData name="Leonel Vazquez" userId="a9a5aa3cb35c5a30" providerId="Windows Live" clId="Web-{FCF1A906-D9B4-4082-B776-F3F7239FE198}" dt="2022-10-02T17:50:46.206" v="160" actId="1076"/>
          <ac:picMkLst>
            <pc:docMk/>
            <pc:sldMk cId="3424729503" sldId="304"/>
            <ac:picMk id="4" creationId="{BA9924AD-FEFB-AFA2-17C1-41EC3D72EDC1}"/>
          </ac:picMkLst>
        </pc:picChg>
      </pc:sldChg>
      <pc:sldChg chg="addSp delSp modSp add mod replId modClrScheme chgLayout">
        <pc:chgData name="Leonel Vazquez" userId="a9a5aa3cb35c5a30" providerId="Windows Live" clId="Web-{FCF1A906-D9B4-4082-B776-F3F7239FE198}" dt="2022-10-02T20:07:26.941" v="526"/>
        <pc:sldMkLst>
          <pc:docMk/>
          <pc:sldMk cId="1002493785" sldId="305"/>
        </pc:sldMkLst>
        <pc:spChg chg="add del mod ord">
          <ac:chgData name="Leonel Vazquez" userId="a9a5aa3cb35c5a30" providerId="Windows Live" clId="Web-{FCF1A906-D9B4-4082-B776-F3F7239FE198}" dt="2022-10-02T18:08:08.038" v="384"/>
          <ac:spMkLst>
            <pc:docMk/>
            <pc:sldMk cId="1002493785" sldId="305"/>
            <ac:spMk id="3" creationId="{61A6B7D8-11ED-EBCF-41AD-6C25789D05FF}"/>
          </ac:spMkLst>
        </pc:spChg>
        <pc:spChg chg="add del mod ord">
          <ac:chgData name="Leonel Vazquez" userId="a9a5aa3cb35c5a30" providerId="Windows Live" clId="Web-{FCF1A906-D9B4-4082-B776-F3F7239FE198}" dt="2022-10-02T20:07:26.941" v="526"/>
          <ac:spMkLst>
            <pc:docMk/>
            <pc:sldMk cId="1002493785" sldId="305"/>
            <ac:spMk id="5" creationId="{DA6BFBA3-ABFF-D439-2D6C-1D7E5B09FBDD}"/>
          </ac:spMkLst>
        </pc:spChg>
        <pc:spChg chg="mod">
          <ac:chgData name="Leonel Vazquez" userId="a9a5aa3cb35c5a30" providerId="Windows Live" clId="Web-{FCF1A906-D9B4-4082-B776-F3F7239FE198}" dt="2022-10-02T17:56:39.985" v="192" actId="1076"/>
          <ac:spMkLst>
            <pc:docMk/>
            <pc:sldMk cId="1002493785" sldId="305"/>
            <ac:spMk id="538" creationId="{00000000-0000-0000-0000-000000000000}"/>
          </ac:spMkLst>
        </pc:spChg>
        <pc:picChg chg="add mod">
          <ac:chgData name="Leonel Vazquez" userId="a9a5aa3cb35c5a30" providerId="Windows Live" clId="Web-{FCF1A906-D9B4-4082-B776-F3F7239FE198}" dt="2022-10-02T17:56:10.531" v="191" actId="1076"/>
          <ac:picMkLst>
            <pc:docMk/>
            <pc:sldMk cId="1002493785" sldId="305"/>
            <ac:picMk id="2" creationId="{42FBA46A-9C50-E214-FF38-21349916562C}"/>
          </ac:picMkLst>
        </pc:picChg>
        <pc:picChg chg="del">
          <ac:chgData name="Leonel Vazquez" userId="a9a5aa3cb35c5a30" providerId="Windows Live" clId="Web-{FCF1A906-D9B4-4082-B776-F3F7239FE198}" dt="2022-10-02T17:51:45.661" v="188"/>
          <ac:picMkLst>
            <pc:docMk/>
            <pc:sldMk cId="1002493785" sldId="305"/>
            <ac:picMk id="4" creationId="{BA9924AD-FEFB-AFA2-17C1-41EC3D72EDC1}"/>
          </ac:picMkLst>
        </pc:picChg>
      </pc:sldChg>
      <pc:sldChg chg="addSp delSp modSp add replId">
        <pc:chgData name="Leonel Vazquez" userId="a9a5aa3cb35c5a30" providerId="Windows Live" clId="Web-{FCF1A906-D9B4-4082-B776-F3F7239FE198}" dt="2022-10-02T18:02:51.559" v="340" actId="1076"/>
        <pc:sldMkLst>
          <pc:docMk/>
          <pc:sldMk cId="17311373" sldId="306"/>
        </pc:sldMkLst>
        <pc:spChg chg="add del mod">
          <ac:chgData name="Leonel Vazquez" userId="a9a5aa3cb35c5a30" providerId="Windows Live" clId="Web-{FCF1A906-D9B4-4082-B776-F3F7239FE198}" dt="2022-10-02T17:57:55.550" v="213"/>
          <ac:spMkLst>
            <pc:docMk/>
            <pc:sldMk cId="17311373" sldId="306"/>
            <ac:spMk id="4" creationId="{5E855A4A-A62D-31D0-9469-DCD99ACC5159}"/>
          </ac:spMkLst>
        </pc:spChg>
        <pc:spChg chg="add mod">
          <ac:chgData name="Leonel Vazquez" userId="a9a5aa3cb35c5a30" providerId="Windows Live" clId="Web-{FCF1A906-D9B4-4082-B776-F3F7239FE198}" dt="2022-10-02T18:02:47.481" v="335" actId="14100"/>
          <ac:spMkLst>
            <pc:docMk/>
            <pc:sldMk cId="17311373" sldId="306"/>
            <ac:spMk id="6" creationId="{B0DFCDA5-349F-E4D5-D326-70BBF3B8BD86}"/>
          </ac:spMkLst>
        </pc:spChg>
        <pc:spChg chg="mod">
          <ac:chgData name="Leonel Vazquez" userId="a9a5aa3cb35c5a30" providerId="Windows Live" clId="Web-{FCF1A906-D9B4-4082-B776-F3F7239FE198}" dt="2022-10-02T17:57:33.221" v="205" actId="14100"/>
          <ac:spMkLst>
            <pc:docMk/>
            <pc:sldMk cId="17311373" sldId="306"/>
            <ac:spMk id="538" creationId="{00000000-0000-0000-0000-000000000000}"/>
          </ac:spMkLst>
        </pc:spChg>
        <pc:picChg chg="del">
          <ac:chgData name="Leonel Vazquez" userId="a9a5aa3cb35c5a30" providerId="Windows Live" clId="Web-{FCF1A906-D9B4-4082-B776-F3F7239FE198}" dt="2022-10-02T17:56:58.157" v="202"/>
          <ac:picMkLst>
            <pc:docMk/>
            <pc:sldMk cId="17311373" sldId="306"/>
            <ac:picMk id="2" creationId="{42FBA46A-9C50-E214-FF38-21349916562C}"/>
          </ac:picMkLst>
        </pc:picChg>
        <pc:picChg chg="add del mod">
          <ac:chgData name="Leonel Vazquez" userId="a9a5aa3cb35c5a30" providerId="Windows Live" clId="Web-{FCF1A906-D9B4-4082-B776-F3F7239FE198}" dt="2022-10-02T18:00:47.555" v="224"/>
          <ac:picMkLst>
            <pc:docMk/>
            <pc:sldMk cId="17311373" sldId="306"/>
            <ac:picMk id="3" creationId="{6E3A6E9C-89AD-22CD-DF77-D5CE479E12B9}"/>
          </ac:picMkLst>
        </pc:picChg>
        <pc:picChg chg="add del mod">
          <ac:chgData name="Leonel Vazquez" userId="a9a5aa3cb35c5a30" providerId="Windows Live" clId="Web-{FCF1A906-D9B4-4082-B776-F3F7239FE198}" dt="2022-10-02T18:00:55.524" v="229"/>
          <ac:picMkLst>
            <pc:docMk/>
            <pc:sldMk cId="17311373" sldId="306"/>
            <ac:picMk id="7" creationId="{C8F80156-E4B2-2E3E-66BD-84C04B3E3F1E}"/>
          </ac:picMkLst>
        </pc:picChg>
        <pc:picChg chg="add mod">
          <ac:chgData name="Leonel Vazquez" userId="a9a5aa3cb35c5a30" providerId="Windows Live" clId="Web-{FCF1A906-D9B4-4082-B776-F3F7239FE198}" dt="2022-10-02T18:02:51.559" v="340" actId="1076"/>
          <ac:picMkLst>
            <pc:docMk/>
            <pc:sldMk cId="17311373" sldId="306"/>
            <ac:picMk id="8" creationId="{FD5C6C04-EA12-EDA2-2B0A-EBC9341BC4AE}"/>
          </ac:picMkLst>
        </pc:picChg>
      </pc:sldChg>
      <pc:sldChg chg="addSp delSp modSp add mod replId modClrScheme chgLayout">
        <pc:chgData name="Leonel Vazquez" userId="a9a5aa3cb35c5a30" providerId="Windows Live" clId="Web-{FCF1A906-D9B4-4082-B776-F3F7239FE198}" dt="2022-10-02T18:15:35.334" v="480" actId="1076"/>
        <pc:sldMkLst>
          <pc:docMk/>
          <pc:sldMk cId="2216948458" sldId="307"/>
        </pc:sldMkLst>
        <pc:spChg chg="add del mod ord">
          <ac:chgData name="Leonel Vazquez" userId="a9a5aa3cb35c5a30" providerId="Windows Live" clId="Web-{FCF1A906-D9B4-4082-B776-F3F7239FE198}" dt="2022-10-02T18:07:48.678" v="382"/>
          <ac:spMkLst>
            <pc:docMk/>
            <pc:sldMk cId="2216948458" sldId="307"/>
            <ac:spMk id="2" creationId="{0ABEE86D-3AE4-986A-04E2-C285B3EF068C}"/>
          </ac:spMkLst>
        </pc:spChg>
        <pc:spChg chg="add del mod ord">
          <ac:chgData name="Leonel Vazquez" userId="a9a5aa3cb35c5a30" providerId="Windows Live" clId="Web-{FCF1A906-D9B4-4082-B776-F3F7239FE198}" dt="2022-10-02T18:07:48.678" v="382"/>
          <ac:spMkLst>
            <pc:docMk/>
            <pc:sldMk cId="2216948458" sldId="307"/>
            <ac:spMk id="3" creationId="{CEDD72AC-26E1-572A-770F-B6B1AFDBE91F}"/>
          </ac:spMkLst>
        </pc:spChg>
        <pc:spChg chg="add del mod">
          <ac:chgData name="Leonel Vazquez" userId="a9a5aa3cb35c5a30" providerId="Windows Live" clId="Web-{FCF1A906-D9B4-4082-B776-F3F7239FE198}" dt="2022-10-02T18:09:51.557" v="390"/>
          <ac:spMkLst>
            <pc:docMk/>
            <pc:sldMk cId="2216948458" sldId="307"/>
            <ac:spMk id="5" creationId="{EB2454FD-2AA7-6827-9230-D12598440FAC}"/>
          </ac:spMkLst>
        </pc:spChg>
        <pc:spChg chg="mod">
          <ac:chgData name="Leonel Vazquez" userId="a9a5aa3cb35c5a30" providerId="Windows Live" clId="Web-{FCF1A906-D9B4-4082-B776-F3F7239FE198}" dt="2022-10-02T18:15:29.975" v="479" actId="20577"/>
          <ac:spMkLst>
            <pc:docMk/>
            <pc:sldMk cId="2216948458" sldId="307"/>
            <ac:spMk id="6" creationId="{B0DFCDA5-349F-E4D5-D326-70BBF3B8BD86}"/>
          </ac:spMkLst>
        </pc:spChg>
        <pc:spChg chg="add del mod">
          <ac:chgData name="Leonel Vazquez" userId="a9a5aa3cb35c5a30" providerId="Windows Live" clId="Web-{FCF1A906-D9B4-4082-B776-F3F7239FE198}" dt="2022-10-02T18:10:20.277" v="398"/>
          <ac:spMkLst>
            <pc:docMk/>
            <pc:sldMk cId="2216948458" sldId="307"/>
            <ac:spMk id="7" creationId="{B103A75E-DE8B-301D-9B7D-11EDD8A12E82}"/>
          </ac:spMkLst>
        </pc:spChg>
        <pc:spChg chg="add del mod">
          <ac:chgData name="Leonel Vazquez" userId="a9a5aa3cb35c5a30" providerId="Windows Live" clId="Web-{FCF1A906-D9B4-4082-B776-F3F7239FE198}" dt="2022-10-02T18:10:50.919" v="401"/>
          <ac:spMkLst>
            <pc:docMk/>
            <pc:sldMk cId="2216948458" sldId="307"/>
            <ac:spMk id="9" creationId="{797E496D-2DF3-1E77-D70F-307272F0AD1D}"/>
          </ac:spMkLst>
        </pc:spChg>
        <pc:spChg chg="add mod">
          <ac:chgData name="Leonel Vazquez" userId="a9a5aa3cb35c5a30" providerId="Windows Live" clId="Web-{FCF1A906-D9B4-4082-B776-F3F7239FE198}" dt="2022-10-02T18:15:17.240" v="477" actId="1076"/>
          <ac:spMkLst>
            <pc:docMk/>
            <pc:sldMk cId="2216948458" sldId="307"/>
            <ac:spMk id="11" creationId="{DB791589-003F-1578-73DA-775102F386F6}"/>
          </ac:spMkLst>
        </pc:spChg>
        <pc:spChg chg="add mod">
          <ac:chgData name="Leonel Vazquez" userId="a9a5aa3cb35c5a30" providerId="Windows Live" clId="Web-{FCF1A906-D9B4-4082-B776-F3F7239FE198}" dt="2022-10-02T18:15:22.365" v="478" actId="14100"/>
          <ac:spMkLst>
            <pc:docMk/>
            <pc:sldMk cId="2216948458" sldId="307"/>
            <ac:spMk id="12" creationId="{80E67727-CDC7-6A2A-D530-C5C23CC9C16C}"/>
          </ac:spMkLst>
        </pc:spChg>
        <pc:spChg chg="mod">
          <ac:chgData name="Leonel Vazquez" userId="a9a5aa3cb35c5a30" providerId="Windows Live" clId="Web-{FCF1A906-D9B4-4082-B776-F3F7239FE198}" dt="2022-10-02T18:15:35.334" v="480" actId="1076"/>
          <ac:spMkLst>
            <pc:docMk/>
            <pc:sldMk cId="2216948458" sldId="307"/>
            <ac:spMk id="538" creationId="{00000000-0000-0000-0000-000000000000}"/>
          </ac:spMkLst>
        </pc:spChg>
        <pc:picChg chg="add del">
          <ac:chgData name="Leonel Vazquez" userId="a9a5aa3cb35c5a30" providerId="Windows Live" clId="Web-{FCF1A906-D9B4-4082-B776-F3F7239FE198}" dt="2022-10-02T18:04:01.030" v="358"/>
          <ac:picMkLst>
            <pc:docMk/>
            <pc:sldMk cId="2216948458" sldId="307"/>
            <ac:picMk id="8" creationId="{FD5C6C04-EA12-EDA2-2B0A-EBC9341BC4AE}"/>
          </ac:picMkLst>
        </pc:picChg>
      </pc:sldChg>
      <pc:sldChg chg="addSp delSp modSp add ord replId">
        <pc:chgData name="Leonel Vazquez" userId="a9a5aa3cb35c5a30" providerId="Windows Live" clId="Web-{FCF1A906-D9B4-4082-B776-F3F7239FE198}" dt="2022-10-02T18:17:29.525" v="511" actId="1076"/>
        <pc:sldMkLst>
          <pc:docMk/>
          <pc:sldMk cId="561953535" sldId="308"/>
        </pc:sldMkLst>
        <pc:spChg chg="add del mod">
          <ac:chgData name="Leonel Vazquez" userId="a9a5aa3cb35c5a30" providerId="Windows Live" clId="Web-{FCF1A906-D9B4-4082-B776-F3F7239FE198}" dt="2022-10-02T18:16:48.727" v="505" actId="14100"/>
          <ac:spMkLst>
            <pc:docMk/>
            <pc:sldMk cId="561953535" sldId="308"/>
            <ac:spMk id="6" creationId="{B0DFCDA5-349F-E4D5-D326-70BBF3B8BD86}"/>
          </ac:spMkLst>
        </pc:spChg>
        <pc:spChg chg="mod">
          <ac:chgData name="Leonel Vazquez" userId="a9a5aa3cb35c5a30" providerId="Windows Live" clId="Web-{FCF1A906-D9B4-4082-B776-F3F7239FE198}" dt="2022-10-02T18:16:45.446" v="504" actId="1076"/>
          <ac:spMkLst>
            <pc:docMk/>
            <pc:sldMk cId="561953535" sldId="308"/>
            <ac:spMk id="538" creationId="{00000000-0000-0000-0000-000000000000}"/>
          </ac:spMkLst>
        </pc:spChg>
        <pc:picChg chg="add mod">
          <ac:chgData name="Leonel Vazquez" userId="a9a5aa3cb35c5a30" providerId="Windows Live" clId="Web-{FCF1A906-D9B4-4082-B776-F3F7239FE198}" dt="2022-10-02T18:17:29.525" v="511" actId="1076"/>
          <ac:picMkLst>
            <pc:docMk/>
            <pc:sldMk cId="561953535" sldId="308"/>
            <ac:picMk id="2" creationId="{22389F6D-1E0A-554E-03B0-9DF7298B3F54}"/>
          </ac:picMkLst>
        </pc:picChg>
        <pc:picChg chg="del">
          <ac:chgData name="Leonel Vazquez" userId="a9a5aa3cb35c5a30" providerId="Windows Live" clId="Web-{FCF1A906-D9B4-4082-B776-F3F7239FE198}" dt="2022-10-02T18:16:49.696" v="506"/>
          <ac:picMkLst>
            <pc:docMk/>
            <pc:sldMk cId="561953535" sldId="308"/>
            <ac:picMk id="8" creationId="{FD5C6C04-EA12-EDA2-2B0A-EBC9341BC4AE}"/>
          </ac:picMkLst>
        </pc:picChg>
      </pc:sldChg>
    </pc:docChg>
  </pc:docChgLst>
  <pc:docChgLst>
    <pc:chgData name="Leonel Vazquez" userId="a9a5aa3cb35c5a30" providerId="Windows Live" clId="Web-{B7B4E55F-CBBA-44F0-A257-FFDB2BB4F6F0}"/>
    <pc:docChg chg="addSld modSld">
      <pc:chgData name="Leonel Vazquez" userId="a9a5aa3cb35c5a30" providerId="Windows Live" clId="Web-{B7B4E55F-CBBA-44F0-A257-FFDB2BB4F6F0}" dt="2022-10-02T23:56:07.018" v="390"/>
      <pc:docMkLst>
        <pc:docMk/>
      </pc:docMkLst>
      <pc:sldChg chg="addSp modSp">
        <pc:chgData name="Leonel Vazquez" userId="a9a5aa3cb35c5a30" providerId="Windows Live" clId="Web-{B7B4E55F-CBBA-44F0-A257-FFDB2BB4F6F0}" dt="2022-10-02T23:56:07.018" v="390"/>
        <pc:sldMkLst>
          <pc:docMk/>
          <pc:sldMk cId="2529652756" sldId="301"/>
        </pc:sldMkLst>
        <pc:grpChg chg="add">
          <ac:chgData name="Leonel Vazquez" userId="a9a5aa3cb35c5a30" providerId="Windows Live" clId="Web-{B7B4E55F-CBBA-44F0-A257-FFDB2BB4F6F0}" dt="2022-10-02T23:56:07.018" v="390"/>
          <ac:grpSpMkLst>
            <pc:docMk/>
            <pc:sldMk cId="2529652756" sldId="301"/>
            <ac:grpSpMk id="2" creationId="{F87E801E-E332-D176-2130-B84CCD3D98D2}"/>
          </ac:grpSpMkLst>
        </pc:grpChg>
        <pc:grpChg chg="mod">
          <ac:chgData name="Leonel Vazquez" userId="a9a5aa3cb35c5a30" providerId="Windows Live" clId="Web-{B7B4E55F-CBBA-44F0-A257-FFDB2BB4F6F0}" dt="2022-10-02T23:56:02.471" v="389" actId="14100"/>
          <ac:grpSpMkLst>
            <pc:docMk/>
            <pc:sldMk cId="2529652756" sldId="301"/>
            <ac:grpSpMk id="593" creationId="{00000000-0000-0000-0000-000000000000}"/>
          </ac:grpSpMkLst>
        </pc:grpChg>
      </pc:sldChg>
      <pc:sldChg chg="modSp">
        <pc:chgData name="Leonel Vazquez" userId="a9a5aa3cb35c5a30" providerId="Windows Live" clId="Web-{B7B4E55F-CBBA-44F0-A257-FFDB2BB4F6F0}" dt="2022-10-02T23:55:54.705" v="387" actId="1076"/>
        <pc:sldMkLst>
          <pc:docMk/>
          <pc:sldMk cId="1002493785" sldId="305"/>
        </pc:sldMkLst>
        <pc:picChg chg="mod">
          <ac:chgData name="Leonel Vazquez" userId="a9a5aa3cb35c5a30" providerId="Windows Live" clId="Web-{B7B4E55F-CBBA-44F0-A257-FFDB2BB4F6F0}" dt="2022-10-02T23:55:54.705" v="387" actId="1076"/>
          <ac:picMkLst>
            <pc:docMk/>
            <pc:sldMk cId="1002493785" sldId="305"/>
            <ac:picMk id="2" creationId="{42FBA46A-9C50-E214-FF38-21349916562C}"/>
          </ac:picMkLst>
        </pc:picChg>
      </pc:sldChg>
      <pc:sldChg chg="modSp">
        <pc:chgData name="Leonel Vazquez" userId="a9a5aa3cb35c5a30" providerId="Windows Live" clId="Web-{B7B4E55F-CBBA-44F0-A257-FFDB2BB4F6F0}" dt="2022-10-02T23:55:34.283" v="384" actId="1076"/>
        <pc:sldMkLst>
          <pc:docMk/>
          <pc:sldMk cId="561953535" sldId="308"/>
        </pc:sldMkLst>
        <pc:spChg chg="mod">
          <ac:chgData name="Leonel Vazquez" userId="a9a5aa3cb35c5a30" providerId="Windows Live" clId="Web-{B7B4E55F-CBBA-44F0-A257-FFDB2BB4F6F0}" dt="2022-10-02T23:55:30.267" v="382" actId="1076"/>
          <ac:spMkLst>
            <pc:docMk/>
            <pc:sldMk cId="561953535" sldId="308"/>
            <ac:spMk id="6" creationId="{B0DFCDA5-349F-E4D5-D326-70BBF3B8BD86}"/>
          </ac:spMkLst>
        </pc:spChg>
        <pc:spChg chg="mod">
          <ac:chgData name="Leonel Vazquez" userId="a9a5aa3cb35c5a30" providerId="Windows Live" clId="Web-{B7B4E55F-CBBA-44F0-A257-FFDB2BB4F6F0}" dt="2022-10-02T23:55:25.001" v="380" actId="1076"/>
          <ac:spMkLst>
            <pc:docMk/>
            <pc:sldMk cId="561953535" sldId="308"/>
            <ac:spMk id="538" creationId="{00000000-0000-0000-0000-000000000000}"/>
          </ac:spMkLst>
        </pc:spChg>
        <pc:picChg chg="mod">
          <ac:chgData name="Leonel Vazquez" userId="a9a5aa3cb35c5a30" providerId="Windows Live" clId="Web-{B7B4E55F-CBBA-44F0-A257-FFDB2BB4F6F0}" dt="2022-10-02T23:55:34.283" v="384" actId="1076"/>
          <ac:picMkLst>
            <pc:docMk/>
            <pc:sldMk cId="561953535" sldId="308"/>
            <ac:picMk id="2" creationId="{22389F6D-1E0A-554E-03B0-9DF7298B3F54}"/>
          </ac:picMkLst>
        </pc:picChg>
      </pc:sldChg>
      <pc:sldChg chg="addSp delSp modSp add replId">
        <pc:chgData name="Leonel Vazquez" userId="a9a5aa3cb35c5a30" providerId="Windows Live" clId="Web-{B7B4E55F-CBBA-44F0-A257-FFDB2BB4F6F0}" dt="2022-10-02T23:39:49.943" v="21" actId="1076"/>
        <pc:sldMkLst>
          <pc:docMk/>
          <pc:sldMk cId="2092163647" sldId="309"/>
        </pc:sldMkLst>
        <pc:spChg chg="del">
          <ac:chgData name="Leonel Vazquez" userId="a9a5aa3cb35c5a30" providerId="Windows Live" clId="Web-{B7B4E55F-CBBA-44F0-A257-FFDB2BB4F6F0}" dt="2022-10-02T23:38:47.160" v="1"/>
          <ac:spMkLst>
            <pc:docMk/>
            <pc:sldMk cId="2092163647" sldId="309"/>
            <ac:spMk id="6" creationId="{B0DFCDA5-349F-E4D5-D326-70BBF3B8BD86}"/>
          </ac:spMkLst>
        </pc:spChg>
        <pc:spChg chg="del mod">
          <ac:chgData name="Leonel Vazquez" userId="a9a5aa3cb35c5a30" providerId="Windows Live" clId="Web-{B7B4E55F-CBBA-44F0-A257-FFDB2BB4F6F0}" dt="2022-10-02T23:39:48.084" v="18"/>
          <ac:spMkLst>
            <pc:docMk/>
            <pc:sldMk cId="2092163647" sldId="309"/>
            <ac:spMk id="11" creationId="{DB791589-003F-1578-73DA-775102F386F6}"/>
          </ac:spMkLst>
        </pc:spChg>
        <pc:spChg chg="del">
          <ac:chgData name="Leonel Vazquez" userId="a9a5aa3cb35c5a30" providerId="Windows Live" clId="Web-{B7B4E55F-CBBA-44F0-A257-FFDB2BB4F6F0}" dt="2022-10-02T23:38:51.082" v="2"/>
          <ac:spMkLst>
            <pc:docMk/>
            <pc:sldMk cId="2092163647" sldId="309"/>
            <ac:spMk id="12" creationId="{80E67727-CDC7-6A2A-D530-C5C23CC9C16C}"/>
          </ac:spMkLst>
        </pc:spChg>
        <pc:spChg chg="mod">
          <ac:chgData name="Leonel Vazquez" userId="a9a5aa3cb35c5a30" providerId="Windows Live" clId="Web-{B7B4E55F-CBBA-44F0-A257-FFDB2BB4F6F0}" dt="2022-10-02T23:39:29.146" v="16" actId="20577"/>
          <ac:spMkLst>
            <pc:docMk/>
            <pc:sldMk cId="2092163647" sldId="309"/>
            <ac:spMk id="538" creationId="{00000000-0000-0000-0000-000000000000}"/>
          </ac:spMkLst>
        </pc:spChg>
        <pc:picChg chg="add mod">
          <ac:chgData name="Leonel Vazquez" userId="a9a5aa3cb35c5a30" providerId="Windows Live" clId="Web-{B7B4E55F-CBBA-44F0-A257-FFDB2BB4F6F0}" dt="2022-10-02T23:39:49.943" v="21" actId="1076"/>
          <ac:picMkLst>
            <pc:docMk/>
            <pc:sldMk cId="2092163647" sldId="309"/>
            <ac:picMk id="2" creationId="{4661BF84-E3AF-5291-89E6-89754036601D}"/>
          </ac:picMkLst>
        </pc:picChg>
      </pc:sldChg>
      <pc:sldChg chg="addSp delSp modSp add replId">
        <pc:chgData name="Leonel Vazquez" userId="a9a5aa3cb35c5a30" providerId="Windows Live" clId="Web-{B7B4E55F-CBBA-44F0-A257-FFDB2BB4F6F0}" dt="2022-10-02T23:48:15.489" v="234" actId="1076"/>
        <pc:sldMkLst>
          <pc:docMk/>
          <pc:sldMk cId="4084933870" sldId="310"/>
        </pc:sldMkLst>
        <pc:spChg chg="add mod">
          <ac:chgData name="Leonel Vazquez" userId="a9a5aa3cb35c5a30" providerId="Windows Live" clId="Web-{B7B4E55F-CBBA-44F0-A257-FFDB2BB4F6F0}" dt="2022-10-02T23:46:39.986" v="165" actId="1076"/>
          <ac:spMkLst>
            <pc:docMk/>
            <pc:sldMk cId="4084933870" sldId="310"/>
            <ac:spMk id="3" creationId="{325C3AA3-6723-9F66-91E9-657792DE1519}"/>
          </ac:spMkLst>
        </pc:spChg>
        <pc:spChg chg="add mod">
          <ac:chgData name="Leonel Vazquez" userId="a9a5aa3cb35c5a30" providerId="Windows Live" clId="Web-{B7B4E55F-CBBA-44F0-A257-FFDB2BB4F6F0}" dt="2022-10-02T23:47:13.878" v="174" actId="1076"/>
          <ac:spMkLst>
            <pc:docMk/>
            <pc:sldMk cId="4084933870" sldId="310"/>
            <ac:spMk id="6" creationId="{655A087C-CA8C-07FF-8388-38E4CC25F869}"/>
          </ac:spMkLst>
        </pc:spChg>
        <pc:spChg chg="add mod">
          <ac:chgData name="Leonel Vazquez" userId="a9a5aa3cb35c5a30" providerId="Windows Live" clId="Web-{B7B4E55F-CBBA-44F0-A257-FFDB2BB4F6F0}" dt="2022-10-02T23:48:15.489" v="234" actId="1076"/>
          <ac:spMkLst>
            <pc:docMk/>
            <pc:sldMk cId="4084933870" sldId="310"/>
            <ac:spMk id="9" creationId="{1733F208-E223-AFF9-3D18-F5DB6F5EE203}"/>
          </ac:spMkLst>
        </pc:spChg>
        <pc:spChg chg="mod">
          <ac:chgData name="Leonel Vazquez" userId="a9a5aa3cb35c5a30" providerId="Windows Live" clId="Web-{B7B4E55F-CBBA-44F0-A257-FFDB2BB4F6F0}" dt="2022-10-02T23:46:34.986" v="164" actId="1076"/>
          <ac:spMkLst>
            <pc:docMk/>
            <pc:sldMk cId="4084933870" sldId="310"/>
            <ac:spMk id="538" creationId="{00000000-0000-0000-0000-000000000000}"/>
          </ac:spMkLst>
        </pc:spChg>
        <pc:picChg chg="del">
          <ac:chgData name="Leonel Vazquez" userId="a9a5aa3cb35c5a30" providerId="Windows Live" clId="Web-{B7B4E55F-CBBA-44F0-A257-FFDB2BB4F6F0}" dt="2022-10-02T23:42:15.666" v="49"/>
          <ac:picMkLst>
            <pc:docMk/>
            <pc:sldMk cId="4084933870" sldId="310"/>
            <ac:picMk id="4" creationId="{BA9924AD-FEFB-AFA2-17C1-41EC3D72EDC1}"/>
          </ac:picMkLst>
        </pc:picChg>
        <pc:picChg chg="add mod">
          <ac:chgData name="Leonel Vazquez" userId="a9a5aa3cb35c5a30" providerId="Windows Live" clId="Web-{B7B4E55F-CBBA-44F0-A257-FFDB2BB4F6F0}" dt="2022-10-02T23:47:18.800" v="176" actId="1076"/>
          <ac:picMkLst>
            <pc:docMk/>
            <pc:sldMk cId="4084933870" sldId="310"/>
            <ac:picMk id="5" creationId="{CC0CD31E-A937-A77E-1ECD-F45787D35DF1}"/>
          </ac:picMkLst>
        </pc:picChg>
        <pc:picChg chg="add mod">
          <ac:chgData name="Leonel Vazquez" userId="a9a5aa3cb35c5a30" providerId="Windows Live" clId="Web-{B7B4E55F-CBBA-44F0-A257-FFDB2BB4F6F0}" dt="2022-10-02T23:47:21.737" v="177" actId="1076"/>
          <ac:picMkLst>
            <pc:docMk/>
            <pc:sldMk cId="4084933870" sldId="310"/>
            <ac:picMk id="7" creationId="{5DC74192-095D-A112-1BF4-DD043B4F3FF4}"/>
          </ac:picMkLst>
        </pc:picChg>
        <pc:picChg chg="add mod">
          <ac:chgData name="Leonel Vazquez" userId="a9a5aa3cb35c5a30" providerId="Windows Live" clId="Web-{B7B4E55F-CBBA-44F0-A257-FFDB2BB4F6F0}" dt="2022-10-02T23:48:12.020" v="233" actId="1076"/>
          <ac:picMkLst>
            <pc:docMk/>
            <pc:sldMk cId="4084933870" sldId="310"/>
            <ac:picMk id="8" creationId="{0D545244-6BB7-8731-22FF-298FA6E930EF}"/>
          </ac:picMkLst>
        </pc:picChg>
      </pc:sldChg>
      <pc:sldChg chg="addSp delSp modSp add replId">
        <pc:chgData name="Leonel Vazquez" userId="a9a5aa3cb35c5a30" providerId="Windows Live" clId="Web-{B7B4E55F-CBBA-44F0-A257-FFDB2BB4F6F0}" dt="2022-10-02T23:54:43.516" v="376" actId="14100"/>
        <pc:sldMkLst>
          <pc:docMk/>
          <pc:sldMk cId="3764665070" sldId="311"/>
        </pc:sldMkLst>
        <pc:spChg chg="mod">
          <ac:chgData name="Leonel Vazquez" userId="a9a5aa3cb35c5a30" providerId="Windows Live" clId="Web-{B7B4E55F-CBBA-44F0-A257-FFDB2BB4F6F0}" dt="2022-10-02T23:50:24.618" v="284" actId="20577"/>
          <ac:spMkLst>
            <pc:docMk/>
            <pc:sldMk cId="3764665070" sldId="311"/>
            <ac:spMk id="3" creationId="{325C3AA3-6723-9F66-91E9-657792DE1519}"/>
          </ac:spMkLst>
        </pc:spChg>
        <pc:spChg chg="del mod">
          <ac:chgData name="Leonel Vazquez" userId="a9a5aa3cb35c5a30" providerId="Windows Live" clId="Web-{B7B4E55F-CBBA-44F0-A257-FFDB2BB4F6F0}" dt="2022-10-02T23:50:31.290" v="288"/>
          <ac:spMkLst>
            <pc:docMk/>
            <pc:sldMk cId="3764665070" sldId="311"/>
            <ac:spMk id="6" creationId="{655A087C-CA8C-07FF-8388-38E4CC25F869}"/>
          </ac:spMkLst>
        </pc:spChg>
        <pc:spChg chg="del">
          <ac:chgData name="Leonel Vazquez" userId="a9a5aa3cb35c5a30" providerId="Windows Live" clId="Web-{B7B4E55F-CBBA-44F0-A257-FFDB2BB4F6F0}" dt="2022-10-02T23:50:34.946" v="290"/>
          <ac:spMkLst>
            <pc:docMk/>
            <pc:sldMk cId="3764665070" sldId="311"/>
            <ac:spMk id="9" creationId="{1733F208-E223-AFF9-3D18-F5DB6F5EE203}"/>
          </ac:spMkLst>
        </pc:spChg>
        <pc:spChg chg="add mod">
          <ac:chgData name="Leonel Vazquez" userId="a9a5aa3cb35c5a30" providerId="Windows Live" clId="Web-{B7B4E55F-CBBA-44F0-A257-FFDB2BB4F6F0}" dt="2022-10-02T23:52:11.918" v="330" actId="1076"/>
          <ac:spMkLst>
            <pc:docMk/>
            <pc:sldMk cId="3764665070" sldId="311"/>
            <ac:spMk id="10" creationId="{02821B84-ED2C-F182-DB1E-3E9E300F4D77}"/>
          </ac:spMkLst>
        </pc:spChg>
        <pc:spChg chg="add mod">
          <ac:chgData name="Leonel Vazquez" userId="a9a5aa3cb35c5a30" providerId="Windows Live" clId="Web-{B7B4E55F-CBBA-44F0-A257-FFDB2BB4F6F0}" dt="2022-10-02T23:53:04.591" v="339" actId="1076"/>
          <ac:spMkLst>
            <pc:docMk/>
            <pc:sldMk cId="3764665070" sldId="311"/>
            <ac:spMk id="11" creationId="{681EDAEC-5917-5C72-2840-417F25D46527}"/>
          </ac:spMkLst>
        </pc:spChg>
        <pc:spChg chg="add mod">
          <ac:chgData name="Leonel Vazquez" userId="a9a5aa3cb35c5a30" providerId="Windows Live" clId="Web-{B7B4E55F-CBBA-44F0-A257-FFDB2BB4F6F0}" dt="2022-10-02T23:54:33.906" v="375" actId="20577"/>
          <ac:spMkLst>
            <pc:docMk/>
            <pc:sldMk cId="3764665070" sldId="311"/>
            <ac:spMk id="13" creationId="{1EBF502C-C871-D66A-D144-1860D62F9101}"/>
          </ac:spMkLst>
        </pc:spChg>
        <pc:spChg chg="mod">
          <ac:chgData name="Leonel Vazquez" userId="a9a5aa3cb35c5a30" providerId="Windows Live" clId="Web-{B7B4E55F-CBBA-44F0-A257-FFDB2BB4F6F0}" dt="2022-10-02T23:54:43.516" v="376" actId="14100"/>
          <ac:spMkLst>
            <pc:docMk/>
            <pc:sldMk cId="3764665070" sldId="311"/>
            <ac:spMk id="538" creationId="{00000000-0000-0000-0000-000000000000}"/>
          </ac:spMkLst>
        </pc:spChg>
        <pc:picChg chg="add mod">
          <ac:chgData name="Leonel Vazquez" userId="a9a5aa3cb35c5a30" providerId="Windows Live" clId="Web-{B7B4E55F-CBBA-44F0-A257-FFDB2BB4F6F0}" dt="2022-10-02T23:51:10.385" v="293" actId="1076"/>
          <ac:picMkLst>
            <pc:docMk/>
            <pc:sldMk cId="3764665070" sldId="311"/>
            <ac:picMk id="2" creationId="{7284721E-02F0-D174-547A-AD4F825B6431}"/>
          </ac:picMkLst>
        </pc:picChg>
        <pc:picChg chg="add mod">
          <ac:chgData name="Leonel Vazquez" userId="a9a5aa3cb35c5a30" providerId="Windows Live" clId="Web-{B7B4E55F-CBBA-44F0-A257-FFDB2BB4F6F0}" dt="2022-10-02T23:52:12.980" v="331" actId="1076"/>
          <ac:picMkLst>
            <pc:docMk/>
            <pc:sldMk cId="3764665070" sldId="311"/>
            <ac:picMk id="4" creationId="{F393F69C-5C83-FF09-B3E2-AAF4BDFF99F9}"/>
          </ac:picMkLst>
        </pc:picChg>
        <pc:picChg chg="del">
          <ac:chgData name="Leonel Vazquez" userId="a9a5aa3cb35c5a30" providerId="Windows Live" clId="Web-{B7B4E55F-CBBA-44F0-A257-FFDB2BB4F6F0}" dt="2022-10-02T23:50:27.946" v="286"/>
          <ac:picMkLst>
            <pc:docMk/>
            <pc:sldMk cId="3764665070" sldId="311"/>
            <ac:picMk id="5" creationId="{CC0CD31E-A937-A77E-1ECD-F45787D35DF1}"/>
          </ac:picMkLst>
        </pc:picChg>
        <pc:picChg chg="del">
          <ac:chgData name="Leonel Vazquez" userId="a9a5aa3cb35c5a30" providerId="Windows Live" clId="Web-{B7B4E55F-CBBA-44F0-A257-FFDB2BB4F6F0}" dt="2022-10-02T23:50:32.290" v="289"/>
          <ac:picMkLst>
            <pc:docMk/>
            <pc:sldMk cId="3764665070" sldId="311"/>
            <ac:picMk id="7" creationId="{5DC74192-095D-A112-1BF4-DD043B4F3FF4}"/>
          </ac:picMkLst>
        </pc:picChg>
        <pc:picChg chg="del">
          <ac:chgData name="Leonel Vazquez" userId="a9a5aa3cb35c5a30" providerId="Windows Live" clId="Web-{B7B4E55F-CBBA-44F0-A257-FFDB2BB4F6F0}" dt="2022-10-02T23:50:36.446" v="291"/>
          <ac:picMkLst>
            <pc:docMk/>
            <pc:sldMk cId="3764665070" sldId="311"/>
            <ac:picMk id="8" creationId="{0D545244-6BB7-8731-22FF-298FA6E930EF}"/>
          </ac:picMkLst>
        </pc:picChg>
        <pc:picChg chg="add mod">
          <ac:chgData name="Leonel Vazquez" userId="a9a5aa3cb35c5a30" providerId="Windows Live" clId="Web-{B7B4E55F-CBBA-44F0-A257-FFDB2BB4F6F0}" dt="2022-10-02T23:53:59.952" v="341" actId="1076"/>
          <ac:picMkLst>
            <pc:docMk/>
            <pc:sldMk cId="3764665070" sldId="311"/>
            <ac:picMk id="12" creationId="{4C44A8AB-747C-135D-55E9-A188F720CCE6}"/>
          </ac:picMkLst>
        </pc:picChg>
      </pc:sldChg>
    </pc:docChg>
  </pc:docChgLst>
  <pc:docChgLst>
    <pc:chgData name="Leonel Vazquez" userId="a9a5aa3cb35c5a30" providerId="Windows Live" clId="Web-{7466A941-CE7C-4516-A6F0-D74D7CE6F8C6}"/>
    <pc:docChg chg="addSld modSld sldOrd addMainMaster">
      <pc:chgData name="Leonel Vazquez" userId="a9a5aa3cb35c5a30" providerId="Windows Live" clId="Web-{7466A941-CE7C-4516-A6F0-D74D7CE6F8C6}" dt="2022-09-19T16:44:50.620" v="203" actId="1076"/>
      <pc:docMkLst>
        <pc:docMk/>
      </pc:docMkLst>
      <pc:sldChg chg="modSp">
        <pc:chgData name="Leonel Vazquez" userId="a9a5aa3cb35c5a30" providerId="Windows Live" clId="Web-{7466A941-CE7C-4516-A6F0-D74D7CE6F8C6}" dt="2022-09-19T16:44:50.620" v="203" actId="1076"/>
        <pc:sldMkLst>
          <pc:docMk/>
          <pc:sldMk cId="2082488248" sldId="292"/>
        </pc:sldMkLst>
        <pc:spChg chg="mod">
          <ac:chgData name="Leonel Vazquez" userId="a9a5aa3cb35c5a30" providerId="Windows Live" clId="Web-{7466A941-CE7C-4516-A6F0-D74D7CE6F8C6}" dt="2022-09-19T16:44:50.620" v="203" actId="1076"/>
          <ac:spMkLst>
            <pc:docMk/>
            <pc:sldMk cId="2082488248" sldId="292"/>
            <ac:spMk id="539" creationId="{00000000-0000-0000-0000-000000000000}"/>
          </ac:spMkLst>
        </pc:spChg>
      </pc:sldChg>
      <pc:sldChg chg="modSp">
        <pc:chgData name="Leonel Vazquez" userId="a9a5aa3cb35c5a30" providerId="Windows Live" clId="Web-{7466A941-CE7C-4516-A6F0-D74D7CE6F8C6}" dt="2022-09-19T16:43:21.554" v="200" actId="1076"/>
        <pc:sldMkLst>
          <pc:docMk/>
          <pc:sldMk cId="2004401656" sldId="297"/>
        </pc:sldMkLst>
        <pc:spChg chg="mod">
          <ac:chgData name="Leonel Vazquez" userId="a9a5aa3cb35c5a30" providerId="Windows Live" clId="Web-{7466A941-CE7C-4516-A6F0-D74D7CE6F8C6}" dt="2022-09-19T16:43:21.554" v="200" actId="1076"/>
          <ac:spMkLst>
            <pc:docMk/>
            <pc:sldMk cId="2004401656" sldId="297"/>
            <ac:spMk id="414" creationId="{00000000-0000-0000-0000-000000000000}"/>
          </ac:spMkLst>
        </pc:spChg>
      </pc:sldChg>
      <pc:sldChg chg="modSp">
        <pc:chgData name="Leonel Vazquez" userId="a9a5aa3cb35c5a30" providerId="Windows Live" clId="Web-{7466A941-CE7C-4516-A6F0-D74D7CE6F8C6}" dt="2022-09-19T00:40:45.885" v="196" actId="1076"/>
        <pc:sldMkLst>
          <pc:docMk/>
          <pc:sldMk cId="1758995065" sldId="299"/>
        </pc:sldMkLst>
        <pc:spChg chg="mod">
          <ac:chgData name="Leonel Vazquez" userId="a9a5aa3cb35c5a30" providerId="Windows Live" clId="Web-{7466A941-CE7C-4516-A6F0-D74D7CE6F8C6}" dt="2022-09-19T00:20:32.847" v="5" actId="20577"/>
          <ac:spMkLst>
            <pc:docMk/>
            <pc:sldMk cId="1758995065" sldId="299"/>
            <ac:spMk id="538" creationId="{00000000-0000-0000-0000-000000000000}"/>
          </ac:spMkLst>
        </pc:spChg>
        <pc:spChg chg="mod">
          <ac:chgData name="Leonel Vazquez" userId="a9a5aa3cb35c5a30" providerId="Windows Live" clId="Web-{7466A941-CE7C-4516-A6F0-D74D7CE6F8C6}" dt="2022-09-19T00:40:45.885" v="196" actId="1076"/>
          <ac:spMkLst>
            <pc:docMk/>
            <pc:sldMk cId="1758995065" sldId="299"/>
            <ac:spMk id="539" creationId="{00000000-0000-0000-0000-000000000000}"/>
          </ac:spMkLst>
        </pc:spChg>
      </pc:sldChg>
      <pc:sldChg chg="modSp">
        <pc:chgData name="Leonel Vazquez" userId="a9a5aa3cb35c5a30" providerId="Windows Live" clId="Web-{7466A941-CE7C-4516-A6F0-D74D7CE6F8C6}" dt="2022-09-19T00:38:39.006" v="173" actId="1076"/>
        <pc:sldMkLst>
          <pc:docMk/>
          <pc:sldMk cId="1950151149" sldId="300"/>
        </pc:sldMkLst>
        <pc:spChg chg="mod">
          <ac:chgData name="Leonel Vazquez" userId="a9a5aa3cb35c5a30" providerId="Windows Live" clId="Web-{7466A941-CE7C-4516-A6F0-D74D7CE6F8C6}" dt="2022-09-19T00:38:39.006" v="173" actId="1076"/>
          <ac:spMkLst>
            <pc:docMk/>
            <pc:sldMk cId="1950151149" sldId="300"/>
            <ac:spMk id="539" creationId="{00000000-0000-0000-0000-000000000000}"/>
          </ac:spMkLst>
        </pc:spChg>
      </pc:sldChg>
      <pc:sldChg chg="modSp add ord">
        <pc:chgData name="Leonel Vazquez" userId="a9a5aa3cb35c5a30" providerId="Windows Live" clId="Web-{7466A941-CE7C-4516-A6F0-D74D7CE6F8C6}" dt="2022-09-19T00:28:00.626" v="87" actId="14100"/>
        <pc:sldMkLst>
          <pc:docMk/>
          <pc:sldMk cId="2529652756" sldId="301"/>
        </pc:sldMkLst>
        <pc:spChg chg="mod">
          <ac:chgData name="Leonel Vazquez" userId="a9a5aa3cb35c5a30" providerId="Windows Live" clId="Web-{7466A941-CE7C-4516-A6F0-D74D7CE6F8C6}" dt="2022-09-19T00:28:00.626" v="87" actId="14100"/>
          <ac:spMkLst>
            <pc:docMk/>
            <pc:sldMk cId="2529652756" sldId="301"/>
            <ac:spMk id="590" creationId="{00000000-0000-0000-0000-000000000000}"/>
          </ac:spMkLst>
        </pc:spChg>
      </pc:sldChg>
      <pc:sldChg chg="modSp add replId">
        <pc:chgData name="Leonel Vazquez" userId="a9a5aa3cb35c5a30" providerId="Windows Live" clId="Web-{7466A941-CE7C-4516-A6F0-D74D7CE6F8C6}" dt="2022-09-19T00:31:57.134" v="108" actId="1076"/>
        <pc:sldMkLst>
          <pc:docMk/>
          <pc:sldMk cId="1296909431" sldId="302"/>
        </pc:sldMkLst>
        <pc:spChg chg="mod">
          <ac:chgData name="Leonel Vazquez" userId="a9a5aa3cb35c5a30" providerId="Windows Live" clId="Web-{7466A941-CE7C-4516-A6F0-D74D7CE6F8C6}" dt="2022-09-19T00:31:57.134" v="108" actId="1076"/>
          <ac:spMkLst>
            <pc:docMk/>
            <pc:sldMk cId="1296909431" sldId="302"/>
            <ac:spMk id="538" creationId="{00000000-0000-0000-0000-000000000000}"/>
          </ac:spMkLst>
        </pc:spChg>
        <pc:spChg chg="mod">
          <ac:chgData name="Leonel Vazquez" userId="a9a5aa3cb35c5a30" providerId="Windows Live" clId="Web-{7466A941-CE7C-4516-A6F0-D74D7CE6F8C6}" dt="2022-09-19T00:31:51.899" v="106" actId="1076"/>
          <ac:spMkLst>
            <pc:docMk/>
            <pc:sldMk cId="1296909431" sldId="302"/>
            <ac:spMk id="539" creationId="{00000000-0000-0000-0000-000000000000}"/>
          </ac:spMkLst>
        </pc:spChg>
      </pc:sldChg>
      <pc:sldChg chg="modSp add replId">
        <pc:chgData name="Leonel Vazquez" userId="a9a5aa3cb35c5a30" providerId="Windows Live" clId="Web-{7466A941-CE7C-4516-A6F0-D74D7CE6F8C6}" dt="2022-09-19T00:39:18.726" v="174" actId="14100"/>
        <pc:sldMkLst>
          <pc:docMk/>
          <pc:sldMk cId="1900213450" sldId="303"/>
        </pc:sldMkLst>
        <pc:spChg chg="mod">
          <ac:chgData name="Leonel Vazquez" userId="a9a5aa3cb35c5a30" providerId="Windows Live" clId="Web-{7466A941-CE7C-4516-A6F0-D74D7CE6F8C6}" dt="2022-09-19T00:39:18.726" v="174" actId="14100"/>
          <ac:spMkLst>
            <pc:docMk/>
            <pc:sldMk cId="1900213450" sldId="303"/>
            <ac:spMk id="538" creationId="{00000000-0000-0000-0000-000000000000}"/>
          </ac:spMkLst>
        </pc:spChg>
        <pc:spChg chg="mod">
          <ac:chgData name="Leonel Vazquez" userId="a9a5aa3cb35c5a30" providerId="Windows Live" clId="Web-{7466A941-CE7C-4516-A6F0-D74D7CE6F8C6}" dt="2022-09-19T00:37:58.051" v="161" actId="20577"/>
          <ac:spMkLst>
            <pc:docMk/>
            <pc:sldMk cId="1900213450" sldId="303"/>
            <ac:spMk id="539" creationId="{00000000-0000-0000-0000-000000000000}"/>
          </ac:spMkLst>
        </pc:spChg>
      </pc:sldChg>
      <pc:sldChg chg="modSp add replId">
        <pc:chgData name="Leonel Vazquez" userId="a9a5aa3cb35c5a30" providerId="Windows Live" clId="Web-{7466A941-CE7C-4516-A6F0-D74D7CE6F8C6}" dt="2022-09-19T00:42:07.747" v="198" actId="20577"/>
        <pc:sldMkLst>
          <pc:docMk/>
          <pc:sldMk cId="636949821" sldId="304"/>
        </pc:sldMkLst>
        <pc:spChg chg="mod">
          <ac:chgData name="Leonel Vazquez" userId="a9a5aa3cb35c5a30" providerId="Windows Live" clId="Web-{7466A941-CE7C-4516-A6F0-D74D7CE6F8C6}" dt="2022-09-19T00:39:44.836" v="179" actId="20577"/>
          <ac:spMkLst>
            <pc:docMk/>
            <pc:sldMk cId="636949821" sldId="304"/>
            <ac:spMk id="538" creationId="{00000000-0000-0000-0000-000000000000}"/>
          </ac:spMkLst>
        </pc:spChg>
        <pc:spChg chg="mod">
          <ac:chgData name="Leonel Vazquez" userId="a9a5aa3cb35c5a30" providerId="Windows Live" clId="Web-{7466A941-CE7C-4516-A6F0-D74D7CE6F8C6}" dt="2022-09-19T00:42:07.747" v="198" actId="20577"/>
          <ac:spMkLst>
            <pc:docMk/>
            <pc:sldMk cId="636949821" sldId="304"/>
            <ac:spMk id="539" creationId="{00000000-0000-0000-0000-000000000000}"/>
          </ac:spMkLst>
        </pc:spChg>
      </pc:sldChg>
      <pc:sldMasterChg chg="add addSldLayout">
        <pc:chgData name="Leonel Vazquez" userId="a9a5aa3cb35c5a30" providerId="Windows Live" clId="Web-{7466A941-CE7C-4516-A6F0-D74D7CE6F8C6}" dt="2022-09-19T00:18:01.404" v="0"/>
        <pc:sldMasterMkLst>
          <pc:docMk/>
          <pc:sldMasterMk cId="0" sldId="2147483671"/>
        </pc:sldMasterMkLst>
        <pc:sldLayoutChg chg="add">
          <pc:chgData name="Leonel Vazquez" userId="a9a5aa3cb35c5a30" providerId="Windows Live" clId="Web-{7466A941-CE7C-4516-A6F0-D74D7CE6F8C6}" dt="2022-09-19T00:18:01.404" v="0"/>
          <pc:sldLayoutMkLst>
            <pc:docMk/>
            <pc:sldMasterMk cId="0" sldId="2147483671"/>
            <pc:sldLayoutMk cId="0" sldId="2147483670"/>
          </pc:sldLayoutMkLst>
        </pc:sldLayoutChg>
        <pc:sldLayoutChg chg="add">
          <pc:chgData name="Leonel Vazquez" userId="a9a5aa3cb35c5a30" providerId="Windows Live" clId="Web-{7466A941-CE7C-4516-A6F0-D74D7CE6F8C6}" dt="2022-09-19T00:18:01.404" v="0"/>
          <pc:sldLayoutMkLst>
            <pc:docMk/>
            <pc:sldMasterMk cId="0" sldId="2147483671"/>
            <pc:sldLayoutMk cId="0" sldId="2147483672"/>
          </pc:sldLayoutMkLst>
        </pc:sldLayoutChg>
        <pc:sldLayoutChg chg="add">
          <pc:chgData name="Leonel Vazquez" userId="a9a5aa3cb35c5a30" providerId="Windows Live" clId="Web-{7466A941-CE7C-4516-A6F0-D74D7CE6F8C6}" dt="2022-09-19T00:18:01.404" v="0"/>
          <pc:sldLayoutMkLst>
            <pc:docMk/>
            <pc:sldMasterMk cId="0" sldId="2147483671"/>
            <pc:sldLayoutMk cId="0" sldId="2147483673"/>
          </pc:sldLayoutMkLst>
        </pc:sldLayoutChg>
        <pc:sldLayoutChg chg="add">
          <pc:chgData name="Leonel Vazquez" userId="a9a5aa3cb35c5a30" providerId="Windows Live" clId="Web-{7466A941-CE7C-4516-A6F0-D74D7CE6F8C6}" dt="2022-09-19T00:18:01.404" v="0"/>
          <pc:sldLayoutMkLst>
            <pc:docMk/>
            <pc:sldMasterMk cId="0" sldId="2147483671"/>
            <pc:sldLayoutMk cId="0" sldId="2147483674"/>
          </pc:sldLayoutMkLst>
        </pc:sldLayoutChg>
        <pc:sldLayoutChg chg="add">
          <pc:chgData name="Leonel Vazquez" userId="a9a5aa3cb35c5a30" providerId="Windows Live" clId="Web-{7466A941-CE7C-4516-A6F0-D74D7CE6F8C6}" dt="2022-09-19T00:18:01.404" v="0"/>
          <pc:sldLayoutMkLst>
            <pc:docMk/>
            <pc:sldMasterMk cId="0" sldId="2147483671"/>
            <pc:sldLayoutMk cId="0" sldId="2147483675"/>
          </pc:sldLayoutMkLst>
        </pc:sldLayoutChg>
        <pc:sldLayoutChg chg="add">
          <pc:chgData name="Leonel Vazquez" userId="a9a5aa3cb35c5a30" providerId="Windows Live" clId="Web-{7466A941-CE7C-4516-A6F0-D74D7CE6F8C6}" dt="2022-09-19T00:18:01.404" v="0"/>
          <pc:sldLayoutMkLst>
            <pc:docMk/>
            <pc:sldMasterMk cId="0" sldId="2147483671"/>
            <pc:sldLayoutMk cId="0" sldId="2147483676"/>
          </pc:sldLayoutMkLst>
        </pc:sldLayoutChg>
        <pc:sldLayoutChg chg="add">
          <pc:chgData name="Leonel Vazquez" userId="a9a5aa3cb35c5a30" providerId="Windows Live" clId="Web-{7466A941-CE7C-4516-A6F0-D74D7CE6F8C6}" dt="2022-09-19T00:18:01.404" v="0"/>
          <pc:sldLayoutMkLst>
            <pc:docMk/>
            <pc:sldMasterMk cId="0" sldId="2147483671"/>
            <pc:sldLayoutMk cId="0" sldId="2147483677"/>
          </pc:sldLayoutMkLst>
        </pc:sldLayoutChg>
        <pc:sldLayoutChg chg="add">
          <pc:chgData name="Leonel Vazquez" userId="a9a5aa3cb35c5a30" providerId="Windows Live" clId="Web-{7466A941-CE7C-4516-A6F0-D74D7CE6F8C6}" dt="2022-09-19T00:18:01.404" v="0"/>
          <pc:sldLayoutMkLst>
            <pc:docMk/>
            <pc:sldMasterMk cId="0" sldId="2147483671"/>
            <pc:sldLayoutMk cId="0" sldId="2147483678"/>
          </pc:sldLayoutMkLst>
        </pc:sldLayoutChg>
        <pc:sldLayoutChg chg="add">
          <pc:chgData name="Leonel Vazquez" userId="a9a5aa3cb35c5a30" providerId="Windows Live" clId="Web-{7466A941-CE7C-4516-A6F0-D74D7CE6F8C6}" dt="2022-09-19T00:18:01.404" v="0"/>
          <pc:sldLayoutMkLst>
            <pc:docMk/>
            <pc:sldMasterMk cId="0" sldId="2147483671"/>
            <pc:sldLayoutMk cId="0" sldId="2147483679"/>
          </pc:sldLayoutMkLst>
        </pc:sldLayoutChg>
      </pc:sldMasterChg>
    </pc:docChg>
  </pc:docChgLst>
  <pc:docChgLst>
    <pc:chgData name="Leonel Vazquez" userId="a9a5aa3cb35c5a30" providerId="Windows Live" clId="Web-{4E823ABC-4F66-4390-AA13-FE5CBEBCD4EC}"/>
    <pc:docChg chg="addSld delSld modSld">
      <pc:chgData name="Leonel Vazquez" userId="a9a5aa3cb35c5a30" providerId="Windows Live" clId="Web-{4E823ABC-4F66-4390-AA13-FE5CBEBCD4EC}" dt="2022-10-02T16:16:46.622" v="263" actId="1076"/>
      <pc:docMkLst>
        <pc:docMk/>
      </pc:docMkLst>
      <pc:sldChg chg="modSp">
        <pc:chgData name="Leonel Vazquez" userId="a9a5aa3cb35c5a30" providerId="Windows Live" clId="Web-{4E823ABC-4F66-4390-AA13-FE5CBEBCD4EC}" dt="2022-10-02T16:16:46.622" v="263" actId="1076"/>
        <pc:sldMkLst>
          <pc:docMk/>
          <pc:sldMk cId="3506657195" sldId="298"/>
        </pc:sldMkLst>
        <pc:spChg chg="mod">
          <ac:chgData name="Leonel Vazquez" userId="a9a5aa3cb35c5a30" providerId="Windows Live" clId="Web-{4E823ABC-4F66-4390-AA13-FE5CBEBCD4EC}" dt="2022-10-02T16:16:46.622" v="263" actId="1076"/>
          <ac:spMkLst>
            <pc:docMk/>
            <pc:sldMk cId="3506657195" sldId="298"/>
            <ac:spMk id="400" creationId="{00000000-0000-0000-0000-000000000000}"/>
          </ac:spMkLst>
        </pc:spChg>
      </pc:sldChg>
      <pc:sldChg chg="add del">
        <pc:chgData name="Leonel Vazquez" userId="a9a5aa3cb35c5a30" providerId="Windows Live" clId="Web-{4E823ABC-4F66-4390-AA13-FE5CBEBCD4EC}" dt="2022-10-02T16:16:22.246" v="258"/>
        <pc:sldMkLst>
          <pc:docMk/>
          <pc:sldMk cId="1758995065" sldId="299"/>
        </pc:sldMkLst>
      </pc:sldChg>
      <pc:sldChg chg="modSp">
        <pc:chgData name="Leonel Vazquez" userId="a9a5aa3cb35c5a30" providerId="Windows Live" clId="Web-{4E823ABC-4F66-4390-AA13-FE5CBEBCD4EC}" dt="2022-10-02T16:16:15.762" v="246" actId="1076"/>
        <pc:sldMkLst>
          <pc:docMk/>
          <pc:sldMk cId="1950151149" sldId="300"/>
        </pc:sldMkLst>
        <pc:spChg chg="mod">
          <ac:chgData name="Leonel Vazquez" userId="a9a5aa3cb35c5a30" providerId="Windows Live" clId="Web-{4E823ABC-4F66-4390-AA13-FE5CBEBCD4EC}" dt="2022-10-02T16:16:15.762" v="246" actId="1076"/>
          <ac:spMkLst>
            <pc:docMk/>
            <pc:sldMk cId="1950151149" sldId="300"/>
            <ac:spMk id="538" creationId="{00000000-0000-0000-0000-000000000000}"/>
          </ac:spMkLst>
        </pc:spChg>
        <pc:spChg chg="mod">
          <ac:chgData name="Leonel Vazquez" userId="a9a5aa3cb35c5a30" providerId="Windows Live" clId="Web-{4E823ABC-4F66-4390-AA13-FE5CBEBCD4EC}" dt="2022-10-02T16:15:09.510" v="213" actId="1076"/>
          <ac:spMkLst>
            <pc:docMk/>
            <pc:sldMk cId="1950151149" sldId="300"/>
            <ac:spMk id="539" creationId="{00000000-0000-0000-0000-000000000000}"/>
          </ac:spMkLst>
        </pc:spChg>
      </pc:sldChg>
      <pc:sldChg chg="modSp">
        <pc:chgData name="Leonel Vazquez" userId="a9a5aa3cb35c5a30" providerId="Windows Live" clId="Web-{4E823ABC-4F66-4390-AA13-FE5CBEBCD4EC}" dt="2022-10-02T16:14:50.838" v="198" actId="1076"/>
        <pc:sldMkLst>
          <pc:docMk/>
          <pc:sldMk cId="2529652756" sldId="301"/>
        </pc:sldMkLst>
        <pc:spChg chg="mod">
          <ac:chgData name="Leonel Vazquez" userId="a9a5aa3cb35c5a30" providerId="Windows Live" clId="Web-{4E823ABC-4F66-4390-AA13-FE5CBEBCD4EC}" dt="2022-10-02T16:14:50.838" v="198" actId="1076"/>
          <ac:spMkLst>
            <pc:docMk/>
            <pc:sldMk cId="2529652756" sldId="301"/>
            <ac:spMk id="590" creationId="{00000000-0000-0000-0000-000000000000}"/>
          </ac:spMkLst>
        </pc:spChg>
      </pc:sldChg>
      <pc:sldChg chg="add del">
        <pc:chgData name="Leonel Vazquez" userId="a9a5aa3cb35c5a30" providerId="Windows Live" clId="Web-{4E823ABC-4F66-4390-AA13-FE5CBEBCD4EC}" dt="2022-10-02T16:16:22.231" v="254"/>
        <pc:sldMkLst>
          <pc:docMk/>
          <pc:sldMk cId="1296909431" sldId="302"/>
        </pc:sldMkLst>
      </pc:sldChg>
      <pc:sldChg chg="add del">
        <pc:chgData name="Leonel Vazquez" userId="a9a5aa3cb35c5a30" providerId="Windows Live" clId="Web-{4E823ABC-4F66-4390-AA13-FE5CBEBCD4EC}" dt="2022-10-02T16:16:22.246" v="260"/>
        <pc:sldMkLst>
          <pc:docMk/>
          <pc:sldMk cId="1900213450" sldId="303"/>
        </pc:sldMkLst>
      </pc:sldChg>
      <pc:sldChg chg="add del">
        <pc:chgData name="Leonel Vazquez" userId="a9a5aa3cb35c5a30" providerId="Windows Live" clId="Web-{4E823ABC-4F66-4390-AA13-FE5CBEBCD4EC}" dt="2022-10-02T16:16:22.246" v="259"/>
        <pc:sldMkLst>
          <pc:docMk/>
          <pc:sldMk cId="636949821" sldId="304"/>
        </pc:sldMkLst>
      </pc:sldChg>
      <pc:sldChg chg="add del">
        <pc:chgData name="Leonel Vazquez" userId="a9a5aa3cb35c5a30" providerId="Windows Live" clId="Web-{4E823ABC-4F66-4390-AA13-FE5CBEBCD4EC}" dt="2022-10-02T16:16:22.246" v="255"/>
        <pc:sldMkLst>
          <pc:docMk/>
          <pc:sldMk cId="2170024817" sldId="305"/>
        </pc:sldMkLst>
      </pc:sldChg>
      <pc:sldChg chg="add del">
        <pc:chgData name="Leonel Vazquez" userId="a9a5aa3cb35c5a30" providerId="Windows Live" clId="Web-{4E823ABC-4F66-4390-AA13-FE5CBEBCD4EC}" dt="2022-10-02T16:16:22.231" v="253"/>
        <pc:sldMkLst>
          <pc:docMk/>
          <pc:sldMk cId="2444369390" sldId="306"/>
        </pc:sldMkLst>
      </pc:sldChg>
      <pc:sldChg chg="add del">
        <pc:chgData name="Leonel Vazquez" userId="a9a5aa3cb35c5a30" providerId="Windows Live" clId="Web-{4E823ABC-4F66-4390-AA13-FE5CBEBCD4EC}" dt="2022-10-02T16:16:22.231" v="252"/>
        <pc:sldMkLst>
          <pc:docMk/>
          <pc:sldMk cId="857633567" sldId="307"/>
        </pc:sldMkLst>
      </pc:sldChg>
      <pc:sldChg chg="add del">
        <pc:chgData name="Leonel Vazquez" userId="a9a5aa3cb35c5a30" providerId="Windows Live" clId="Web-{4E823ABC-4F66-4390-AA13-FE5CBEBCD4EC}" dt="2022-10-02T16:16:22.246" v="256"/>
        <pc:sldMkLst>
          <pc:docMk/>
          <pc:sldMk cId="3133269704" sldId="308"/>
        </pc:sldMkLst>
      </pc:sldChg>
      <pc:sldChg chg="add del">
        <pc:chgData name="Leonel Vazquez" userId="a9a5aa3cb35c5a30" providerId="Windows Live" clId="Web-{4E823ABC-4F66-4390-AA13-FE5CBEBCD4EC}" dt="2022-10-02T16:16:22.246" v="257"/>
        <pc:sldMkLst>
          <pc:docMk/>
          <pc:sldMk cId="3487812260" sldId="309"/>
        </pc:sldMkLst>
      </pc:sldChg>
      <pc:sldChg chg="add del">
        <pc:chgData name="Leonel Vazquez" userId="a9a5aa3cb35c5a30" providerId="Windows Live" clId="Web-{4E823ABC-4F66-4390-AA13-FE5CBEBCD4EC}" dt="2022-10-02T16:16:22.231" v="251"/>
        <pc:sldMkLst>
          <pc:docMk/>
          <pc:sldMk cId="2111674813" sldId="310"/>
        </pc:sldMkLst>
      </pc:sldChg>
      <pc:sldChg chg="add del">
        <pc:chgData name="Leonel Vazquez" userId="a9a5aa3cb35c5a30" providerId="Windows Live" clId="Web-{4E823ABC-4F66-4390-AA13-FE5CBEBCD4EC}" dt="2022-10-02T16:16:22.231" v="250"/>
        <pc:sldMkLst>
          <pc:docMk/>
          <pc:sldMk cId="3750707107" sldId="311"/>
        </pc:sldMkLst>
      </pc:sldChg>
      <pc:sldChg chg="add del">
        <pc:chgData name="Leonel Vazquez" userId="a9a5aa3cb35c5a30" providerId="Windows Live" clId="Web-{4E823ABC-4F66-4390-AA13-FE5CBEBCD4EC}" dt="2022-10-02T16:16:22.231" v="249"/>
        <pc:sldMkLst>
          <pc:docMk/>
          <pc:sldMk cId="1601194242" sldId="312"/>
        </pc:sldMkLst>
      </pc:sldChg>
      <pc:sldChg chg="add del">
        <pc:chgData name="Leonel Vazquez" userId="a9a5aa3cb35c5a30" providerId="Windows Live" clId="Web-{4E823ABC-4F66-4390-AA13-FE5CBEBCD4EC}" dt="2022-10-02T16:16:22.231" v="248"/>
        <pc:sldMkLst>
          <pc:docMk/>
          <pc:sldMk cId="1918700879" sldId="313"/>
        </pc:sldMkLst>
      </pc:sldChg>
      <pc:sldChg chg="add del">
        <pc:chgData name="Leonel Vazquez" userId="a9a5aa3cb35c5a30" providerId="Windows Live" clId="Web-{4E823ABC-4F66-4390-AA13-FE5CBEBCD4EC}" dt="2022-10-02T16:16:22.231" v="247"/>
        <pc:sldMkLst>
          <pc:docMk/>
          <pc:sldMk cId="617158423" sldId="314"/>
        </pc:sldMkLst>
      </pc:sldChg>
    </pc:docChg>
  </pc:docChgLst>
  <pc:docChgLst>
    <pc:chgData name="Leonel Vazquez" userId="a9a5aa3cb35c5a30" providerId="Windows Live" clId="Web-{3E8912A3-D5C8-4742-B0AF-60D9CAEE7375}"/>
    <pc:docChg chg="addSld modSld">
      <pc:chgData name="Leonel Vazquez" userId="a9a5aa3cb35c5a30" providerId="Windows Live" clId="Web-{3E8912A3-D5C8-4742-B0AF-60D9CAEE7375}" dt="2022-09-16T12:34:27.726" v="33"/>
      <pc:docMkLst>
        <pc:docMk/>
      </pc:docMkLst>
      <pc:sldChg chg="modSp">
        <pc:chgData name="Leonel Vazquez" userId="a9a5aa3cb35c5a30" providerId="Windows Live" clId="Web-{3E8912A3-D5C8-4742-B0AF-60D9CAEE7375}" dt="2022-09-16T12:13:16.032" v="3" actId="20577"/>
        <pc:sldMkLst>
          <pc:docMk/>
          <pc:sldMk cId="0" sldId="258"/>
        </pc:sldMkLst>
        <pc:spChg chg="mod">
          <ac:chgData name="Leonel Vazquez" userId="a9a5aa3cb35c5a30" providerId="Windows Live" clId="Web-{3E8912A3-D5C8-4742-B0AF-60D9CAEE7375}" dt="2022-09-16T12:13:16.032" v="3" actId="20577"/>
          <ac:spMkLst>
            <pc:docMk/>
            <pc:sldMk cId="0" sldId="258"/>
            <ac:spMk id="433" creationId="{00000000-0000-0000-0000-000000000000}"/>
          </ac:spMkLst>
        </pc:spChg>
      </pc:sldChg>
      <pc:sldChg chg="modSp">
        <pc:chgData name="Leonel Vazquez" userId="a9a5aa3cb35c5a30" providerId="Windows Live" clId="Web-{3E8912A3-D5C8-4742-B0AF-60D9CAEE7375}" dt="2022-09-16T12:32:30.281" v="31" actId="1076"/>
        <pc:sldMkLst>
          <pc:docMk/>
          <pc:sldMk cId="0" sldId="259"/>
        </pc:sldMkLst>
        <pc:spChg chg="mod">
          <ac:chgData name="Leonel Vazquez" userId="a9a5aa3cb35c5a30" providerId="Windows Live" clId="Web-{3E8912A3-D5C8-4742-B0AF-60D9CAEE7375}" dt="2022-09-16T12:32:30.281" v="31" actId="1076"/>
          <ac:spMkLst>
            <pc:docMk/>
            <pc:sldMk cId="0" sldId="259"/>
            <ac:spMk id="438" creationId="{00000000-0000-0000-0000-000000000000}"/>
          </ac:spMkLst>
        </pc:spChg>
        <pc:spChg chg="mod">
          <ac:chgData name="Leonel Vazquez" userId="a9a5aa3cb35c5a30" providerId="Windows Live" clId="Web-{3E8912A3-D5C8-4742-B0AF-60D9CAEE7375}" dt="2022-09-16T12:28:12.326" v="30" actId="1076"/>
          <ac:spMkLst>
            <pc:docMk/>
            <pc:sldMk cId="0" sldId="259"/>
            <ac:spMk id="440" creationId="{00000000-0000-0000-0000-000000000000}"/>
          </ac:spMkLst>
        </pc:spChg>
      </pc:sldChg>
      <pc:sldChg chg="modSp">
        <pc:chgData name="Leonel Vazquez" userId="a9a5aa3cb35c5a30" providerId="Windows Live" clId="Web-{3E8912A3-D5C8-4742-B0AF-60D9CAEE7375}" dt="2022-09-16T12:32:39.594" v="32" actId="20577"/>
        <pc:sldMkLst>
          <pc:docMk/>
          <pc:sldMk cId="0" sldId="260"/>
        </pc:sldMkLst>
        <pc:spChg chg="mod">
          <ac:chgData name="Leonel Vazquez" userId="a9a5aa3cb35c5a30" providerId="Windows Live" clId="Web-{3E8912A3-D5C8-4742-B0AF-60D9CAEE7375}" dt="2022-09-16T12:32:39.594" v="32" actId="20577"/>
          <ac:spMkLst>
            <pc:docMk/>
            <pc:sldMk cId="0" sldId="260"/>
            <ac:spMk id="446" creationId="{00000000-0000-0000-0000-000000000000}"/>
          </ac:spMkLst>
        </pc:spChg>
      </pc:sldChg>
      <pc:sldChg chg="add">
        <pc:chgData name="Leonel Vazquez" userId="a9a5aa3cb35c5a30" providerId="Windows Live" clId="Web-{3E8912A3-D5C8-4742-B0AF-60D9CAEE7375}" dt="2022-09-16T12:34:27.726" v="33"/>
        <pc:sldMkLst>
          <pc:docMk/>
          <pc:sldMk cId="2406238701" sldId="298"/>
        </pc:sldMkLst>
      </pc:sldChg>
    </pc:docChg>
  </pc:docChgLst>
  <pc:docChgLst>
    <pc:chgData name="Leonel Vazquez" userId="a9a5aa3cb35c5a30" providerId="Windows Live" clId="Web-{E0C51F3D-D4E2-415A-AF2F-08F81940B952}"/>
    <pc:docChg chg="addSld modSld sldOrd">
      <pc:chgData name="Leonel Vazquez" userId="a9a5aa3cb35c5a30" providerId="Windows Live" clId="Web-{E0C51F3D-D4E2-415A-AF2F-08F81940B952}" dt="2022-09-12T01:05:02.222" v="949" actId="1076"/>
      <pc:docMkLst>
        <pc:docMk/>
      </pc:docMkLst>
      <pc:sldChg chg="modSp">
        <pc:chgData name="Leonel Vazquez" userId="a9a5aa3cb35c5a30" providerId="Windows Live" clId="Web-{E0C51F3D-D4E2-415A-AF2F-08F81940B952}" dt="2022-09-12T00:23:13.245" v="142" actId="20577"/>
        <pc:sldMkLst>
          <pc:docMk/>
          <pc:sldMk cId="0" sldId="264"/>
        </pc:sldMkLst>
        <pc:spChg chg="mod">
          <ac:chgData name="Leonel Vazquez" userId="a9a5aa3cb35c5a30" providerId="Windows Live" clId="Web-{E0C51F3D-D4E2-415A-AF2F-08F81940B952}" dt="2022-09-12T00:23:13.245" v="142" actId="20577"/>
          <ac:spMkLst>
            <pc:docMk/>
            <pc:sldMk cId="0" sldId="264"/>
            <ac:spMk id="479" creationId="{00000000-0000-0000-0000-000000000000}"/>
          </ac:spMkLst>
        </pc:spChg>
      </pc:sldChg>
      <pc:sldChg chg="modSp">
        <pc:chgData name="Leonel Vazquez" userId="a9a5aa3cb35c5a30" providerId="Windows Live" clId="Web-{E0C51F3D-D4E2-415A-AF2F-08F81940B952}" dt="2022-09-12T00:56:38.329" v="682" actId="14100"/>
        <pc:sldMkLst>
          <pc:docMk/>
          <pc:sldMk cId="0" sldId="276"/>
        </pc:sldMkLst>
        <pc:spChg chg="mod">
          <ac:chgData name="Leonel Vazquez" userId="a9a5aa3cb35c5a30" providerId="Windows Live" clId="Web-{E0C51F3D-D4E2-415A-AF2F-08F81940B952}" dt="2022-09-12T00:56:38.329" v="682" actId="14100"/>
          <ac:spMkLst>
            <pc:docMk/>
            <pc:sldMk cId="0" sldId="276"/>
            <ac:spMk id="669" creationId="{00000000-0000-0000-0000-000000000000}"/>
          </ac:spMkLst>
        </pc:spChg>
      </pc:sldChg>
      <pc:sldChg chg="modSp">
        <pc:chgData name="Leonel Vazquez" userId="a9a5aa3cb35c5a30" providerId="Windows Live" clId="Web-{E0C51F3D-D4E2-415A-AF2F-08F81940B952}" dt="2022-09-12T01:05:02.222" v="949" actId="1076"/>
        <pc:sldMkLst>
          <pc:docMk/>
          <pc:sldMk cId="1427285129" sldId="285"/>
        </pc:sldMkLst>
        <pc:spChg chg="mod">
          <ac:chgData name="Leonel Vazquez" userId="a9a5aa3cb35c5a30" providerId="Windows Live" clId="Web-{E0C51F3D-D4E2-415A-AF2F-08F81940B952}" dt="2022-09-12T01:05:02.222" v="949" actId="1076"/>
          <ac:spMkLst>
            <pc:docMk/>
            <pc:sldMk cId="1427285129" sldId="285"/>
            <ac:spMk id="604" creationId="{00000000-0000-0000-0000-000000000000}"/>
          </ac:spMkLst>
        </pc:spChg>
      </pc:sldChg>
      <pc:sldChg chg="modSp">
        <pc:chgData name="Leonel Vazquez" userId="a9a5aa3cb35c5a30" providerId="Windows Live" clId="Web-{E0C51F3D-D4E2-415A-AF2F-08F81940B952}" dt="2022-09-12T00:55:19.626" v="673" actId="14100"/>
        <pc:sldMkLst>
          <pc:docMk/>
          <pc:sldMk cId="126544614" sldId="286"/>
        </pc:sldMkLst>
        <pc:spChg chg="mod">
          <ac:chgData name="Leonel Vazquez" userId="a9a5aa3cb35c5a30" providerId="Windows Live" clId="Web-{E0C51F3D-D4E2-415A-AF2F-08F81940B952}" dt="2022-09-12T00:55:19.626" v="673" actId="14100"/>
          <ac:spMkLst>
            <pc:docMk/>
            <pc:sldMk cId="126544614" sldId="286"/>
            <ac:spMk id="604" creationId="{00000000-0000-0000-0000-000000000000}"/>
          </ac:spMkLst>
        </pc:spChg>
        <pc:spChg chg="mod">
          <ac:chgData name="Leonel Vazquez" userId="a9a5aa3cb35c5a30" providerId="Windows Live" clId="Web-{E0C51F3D-D4E2-415A-AF2F-08F81940B952}" dt="2022-09-12T00:55:15.954" v="672" actId="20577"/>
          <ac:spMkLst>
            <pc:docMk/>
            <pc:sldMk cId="126544614" sldId="286"/>
            <ac:spMk id="607" creationId="{00000000-0000-0000-0000-000000000000}"/>
          </ac:spMkLst>
        </pc:spChg>
      </pc:sldChg>
      <pc:sldChg chg="addSp delSp modSp add ord replId">
        <pc:chgData name="Leonel Vazquez" userId="a9a5aa3cb35c5a30" providerId="Windows Live" clId="Web-{E0C51F3D-D4E2-415A-AF2F-08F81940B952}" dt="2022-09-12T00:46:00.596" v="276" actId="14100"/>
        <pc:sldMkLst>
          <pc:docMk/>
          <pc:sldMk cId="3771291812" sldId="287"/>
        </pc:sldMkLst>
        <pc:spChg chg="add del mod">
          <ac:chgData name="Leonel Vazquez" userId="a9a5aa3cb35c5a30" providerId="Windows Live" clId="Web-{E0C51F3D-D4E2-415A-AF2F-08F81940B952}" dt="2022-09-12T00:27:47.159" v="158"/>
          <ac:spMkLst>
            <pc:docMk/>
            <pc:sldMk cId="3771291812" sldId="287"/>
            <ac:spMk id="2" creationId="{B8F5EE79-FAB0-ED9D-056D-93956929F719}"/>
          </ac:spMkLst>
        </pc:spChg>
        <pc:spChg chg="add mod">
          <ac:chgData name="Leonel Vazquez" userId="a9a5aa3cb35c5a30" providerId="Windows Live" clId="Web-{E0C51F3D-D4E2-415A-AF2F-08F81940B952}" dt="2022-09-12T00:32:57.683" v="274" actId="20577"/>
          <ac:spMkLst>
            <pc:docMk/>
            <pc:sldMk cId="3771291812" sldId="287"/>
            <ac:spMk id="3" creationId="{AE41C3E0-BB65-1D50-32AC-6A6E8D9F9757}"/>
          </ac:spMkLst>
        </pc:spChg>
        <pc:spChg chg="add del mod">
          <ac:chgData name="Leonel Vazquez" userId="a9a5aa3cb35c5a30" providerId="Windows Live" clId="Web-{E0C51F3D-D4E2-415A-AF2F-08F81940B952}" dt="2022-09-12T00:28:25.972" v="162"/>
          <ac:spMkLst>
            <pc:docMk/>
            <pc:sldMk cId="3771291812" sldId="287"/>
            <ac:spMk id="4" creationId="{490DC095-3CDF-A7A8-5D42-6B624F2AB5B5}"/>
          </ac:spMkLst>
        </pc:spChg>
        <pc:spChg chg="mod">
          <ac:chgData name="Leonel Vazquez" userId="a9a5aa3cb35c5a30" providerId="Windows Live" clId="Web-{E0C51F3D-D4E2-415A-AF2F-08F81940B952}" dt="2022-09-12T00:46:00.596" v="276" actId="14100"/>
          <ac:spMkLst>
            <pc:docMk/>
            <pc:sldMk cId="3771291812" sldId="287"/>
            <ac:spMk id="642" creationId="{00000000-0000-0000-0000-000000000000}"/>
          </ac:spMkLst>
        </pc:spChg>
        <pc:picChg chg="del">
          <ac:chgData name="Leonel Vazquez" userId="a9a5aa3cb35c5a30" providerId="Windows Live" clId="Web-{E0C51F3D-D4E2-415A-AF2F-08F81940B952}" dt="2022-09-11T23:50:12.466" v="3"/>
          <ac:picMkLst>
            <pc:docMk/>
            <pc:sldMk cId="3771291812" sldId="287"/>
            <ac:picMk id="645" creationId="{00000000-0000-0000-0000-000000000000}"/>
          </ac:picMkLst>
        </pc:picChg>
        <pc:picChg chg="del">
          <ac:chgData name="Leonel Vazquez" userId="a9a5aa3cb35c5a30" providerId="Windows Live" clId="Web-{E0C51F3D-D4E2-415A-AF2F-08F81940B952}" dt="2022-09-11T23:50:12.904" v="4"/>
          <ac:picMkLst>
            <pc:docMk/>
            <pc:sldMk cId="3771291812" sldId="287"/>
            <ac:picMk id="646" creationId="{00000000-0000-0000-0000-000000000000}"/>
          </ac:picMkLst>
        </pc:picChg>
        <pc:picChg chg="del">
          <ac:chgData name="Leonel Vazquez" userId="a9a5aa3cb35c5a30" providerId="Windows Live" clId="Web-{E0C51F3D-D4E2-415A-AF2F-08F81940B952}" dt="2022-09-11T23:50:13.513" v="5"/>
          <ac:picMkLst>
            <pc:docMk/>
            <pc:sldMk cId="3771291812" sldId="287"/>
            <ac:picMk id="647" creationId="{00000000-0000-0000-0000-000000000000}"/>
          </ac:picMkLst>
        </pc:picChg>
      </pc:sldChg>
      <pc:sldChg chg="add">
        <pc:chgData name="Leonel Vazquez" userId="a9a5aa3cb35c5a30" providerId="Windows Live" clId="Web-{E0C51F3D-D4E2-415A-AF2F-08F81940B952}" dt="2022-09-12T00:30:46.273" v="163"/>
        <pc:sldMkLst>
          <pc:docMk/>
          <pc:sldMk cId="338297774" sldId="288"/>
        </pc:sldMkLst>
      </pc:sldChg>
      <pc:sldChg chg="add">
        <pc:chgData name="Leonel Vazquez" userId="a9a5aa3cb35c5a30" providerId="Windows Live" clId="Web-{E0C51F3D-D4E2-415A-AF2F-08F81940B952}" dt="2022-09-12T00:30:46.351" v="164"/>
        <pc:sldMkLst>
          <pc:docMk/>
          <pc:sldMk cId="3235303560" sldId="289"/>
        </pc:sldMkLst>
      </pc:sldChg>
      <pc:sldChg chg="add">
        <pc:chgData name="Leonel Vazquez" userId="a9a5aa3cb35c5a30" providerId="Windows Live" clId="Web-{E0C51F3D-D4E2-415A-AF2F-08F81940B952}" dt="2022-09-12T00:30:46.429" v="165"/>
        <pc:sldMkLst>
          <pc:docMk/>
          <pc:sldMk cId="2149509757" sldId="290"/>
        </pc:sldMkLst>
      </pc:sldChg>
      <pc:sldChg chg="add">
        <pc:chgData name="Leonel Vazquez" userId="a9a5aa3cb35c5a30" providerId="Windows Live" clId="Web-{E0C51F3D-D4E2-415A-AF2F-08F81940B952}" dt="2022-09-12T00:30:46.585" v="166"/>
        <pc:sldMkLst>
          <pc:docMk/>
          <pc:sldMk cId="2936788709" sldId="291"/>
        </pc:sldMkLst>
      </pc:sldChg>
      <pc:sldChg chg="add">
        <pc:chgData name="Leonel Vazquez" userId="a9a5aa3cb35c5a30" providerId="Windows Live" clId="Web-{E0C51F3D-D4E2-415A-AF2F-08F81940B952}" dt="2022-09-12T00:30:46.679" v="167"/>
        <pc:sldMkLst>
          <pc:docMk/>
          <pc:sldMk cId="3055194812" sldId="292"/>
        </pc:sldMkLst>
      </pc:sldChg>
      <pc:sldChg chg="add">
        <pc:chgData name="Leonel Vazquez" userId="a9a5aa3cb35c5a30" providerId="Windows Live" clId="Web-{E0C51F3D-D4E2-415A-AF2F-08F81940B952}" dt="2022-09-12T00:30:46.757" v="168"/>
        <pc:sldMkLst>
          <pc:docMk/>
          <pc:sldMk cId="2581017170" sldId="293"/>
        </pc:sldMkLst>
      </pc:sldChg>
      <pc:sldChg chg="add">
        <pc:chgData name="Leonel Vazquez" userId="a9a5aa3cb35c5a30" providerId="Windows Live" clId="Web-{E0C51F3D-D4E2-415A-AF2F-08F81940B952}" dt="2022-09-12T00:30:46.851" v="169"/>
        <pc:sldMkLst>
          <pc:docMk/>
          <pc:sldMk cId="262066352" sldId="294"/>
        </pc:sldMkLst>
      </pc:sldChg>
      <pc:sldChg chg="addSp modSp add ord replId">
        <pc:chgData name="Leonel Vazquez" userId="a9a5aa3cb35c5a30" providerId="Windows Live" clId="Web-{E0C51F3D-D4E2-415A-AF2F-08F81940B952}" dt="2022-09-12T00:51:16.823" v="377" actId="14100"/>
        <pc:sldMkLst>
          <pc:docMk/>
          <pc:sldMk cId="2415846133" sldId="295"/>
        </pc:sldMkLst>
        <pc:spChg chg="mod">
          <ac:chgData name="Leonel Vazquez" userId="a9a5aa3cb35c5a30" providerId="Windows Live" clId="Web-{E0C51F3D-D4E2-415A-AF2F-08F81940B952}" dt="2022-09-12T00:49:56.524" v="288" actId="20577"/>
          <ac:spMkLst>
            <pc:docMk/>
            <pc:sldMk cId="2415846133" sldId="295"/>
            <ac:spMk id="555" creationId="{00000000-0000-0000-0000-000000000000}"/>
          </ac:spMkLst>
        </pc:spChg>
        <pc:spChg chg="mod">
          <ac:chgData name="Leonel Vazquez" userId="a9a5aa3cb35c5a30" providerId="Windows Live" clId="Web-{E0C51F3D-D4E2-415A-AF2F-08F81940B952}" dt="2022-09-12T00:50:43.447" v="371" actId="1076"/>
          <ac:spMkLst>
            <pc:docMk/>
            <pc:sldMk cId="2415846133" sldId="295"/>
            <ac:spMk id="558" creationId="{00000000-0000-0000-0000-000000000000}"/>
          </ac:spMkLst>
        </pc:spChg>
        <pc:picChg chg="add mod">
          <ac:chgData name="Leonel Vazquez" userId="a9a5aa3cb35c5a30" providerId="Windows Live" clId="Web-{E0C51F3D-D4E2-415A-AF2F-08F81940B952}" dt="2022-09-12T00:51:16.823" v="377" actId="14100"/>
          <ac:picMkLst>
            <pc:docMk/>
            <pc:sldMk cId="2415846133" sldId="295"/>
            <ac:picMk id="2" creationId="{AF95F42D-4658-4352-3884-FBE981A44706}"/>
          </ac:picMkLst>
        </pc:picChg>
      </pc:sldChg>
      <pc:sldChg chg="add replId">
        <pc:chgData name="Leonel Vazquez" userId="a9a5aa3cb35c5a30" providerId="Windows Live" clId="Web-{E0C51F3D-D4E2-415A-AF2F-08F81940B952}" dt="2022-09-12T00:56:06.517" v="674"/>
        <pc:sldMkLst>
          <pc:docMk/>
          <pc:sldMk cId="3984532786" sldId="296"/>
        </pc:sldMkLst>
      </pc:sldChg>
      <pc:sldChg chg="modSp add replId">
        <pc:chgData name="Leonel Vazquez" userId="a9a5aa3cb35c5a30" providerId="Windows Live" clId="Web-{E0C51F3D-D4E2-415A-AF2F-08F81940B952}" dt="2022-09-12T01:04:32.658" v="947" actId="20577"/>
        <pc:sldMkLst>
          <pc:docMk/>
          <pc:sldMk cId="1355277624" sldId="297"/>
        </pc:sldMkLst>
        <pc:spChg chg="mod">
          <ac:chgData name="Leonel Vazquez" userId="a9a5aa3cb35c5a30" providerId="Windows Live" clId="Web-{E0C51F3D-D4E2-415A-AF2F-08F81940B952}" dt="2022-09-12T01:04:32.658" v="947" actId="20577"/>
          <ac:spMkLst>
            <pc:docMk/>
            <pc:sldMk cId="1355277624" sldId="297"/>
            <ac:spMk id="701" creationId="{00000000-0000-0000-0000-000000000000}"/>
          </ac:spMkLst>
        </pc:spChg>
        <pc:spChg chg="mod">
          <ac:chgData name="Leonel Vazquez" userId="a9a5aa3cb35c5a30" providerId="Windows Live" clId="Web-{E0C51F3D-D4E2-415A-AF2F-08F81940B952}" dt="2022-09-12T01:04:22.470" v="946" actId="20577"/>
          <ac:spMkLst>
            <pc:docMk/>
            <pc:sldMk cId="1355277624" sldId="297"/>
            <ac:spMk id="704" creationId="{00000000-0000-0000-0000-000000000000}"/>
          </ac:spMkLst>
        </pc:spChg>
      </pc:sldChg>
    </pc:docChg>
  </pc:docChgLst>
  <pc:docChgLst>
    <pc:chgData name="Leonel Vazquez" userId="a9a5aa3cb35c5a30" providerId="Windows Live" clId="Web-{DDFA65FB-184C-4631-A5BD-F5E132811739}"/>
    <pc:docChg chg="addSld delSld modSld addMainMaster">
      <pc:chgData name="Leonel Vazquez" userId="a9a5aa3cb35c5a30" providerId="Windows Live" clId="Web-{DDFA65FB-184C-4631-A5BD-F5E132811739}" dt="2022-09-18T23:51:50.584" v="33"/>
      <pc:docMkLst>
        <pc:docMk/>
      </pc:docMkLst>
      <pc:sldChg chg="modSp del">
        <pc:chgData name="Leonel Vazquez" userId="a9a5aa3cb35c5a30" providerId="Windows Live" clId="Web-{DDFA65FB-184C-4631-A5BD-F5E132811739}" dt="2022-09-18T23:48:51.938" v="15"/>
        <pc:sldMkLst>
          <pc:docMk/>
          <pc:sldMk cId="0" sldId="259"/>
        </pc:sldMkLst>
        <pc:spChg chg="mod">
          <ac:chgData name="Leonel Vazquez" userId="a9a5aa3cb35c5a30" providerId="Windows Live" clId="Web-{DDFA65FB-184C-4631-A5BD-F5E132811739}" dt="2022-09-18T23:26:11.636" v="1" actId="20577"/>
          <ac:spMkLst>
            <pc:docMk/>
            <pc:sldMk cId="0" sldId="259"/>
            <ac:spMk id="440" creationId="{00000000-0000-0000-0000-000000000000}"/>
          </ac:spMkLst>
        </pc:spChg>
      </pc:sldChg>
      <pc:sldChg chg="del">
        <pc:chgData name="Leonel Vazquez" userId="a9a5aa3cb35c5a30" providerId="Windows Live" clId="Web-{DDFA65FB-184C-4631-A5BD-F5E132811739}" dt="2022-09-18T23:48:51.938" v="13"/>
        <pc:sldMkLst>
          <pc:docMk/>
          <pc:sldMk cId="0" sldId="266"/>
        </pc:sldMkLst>
      </pc:sldChg>
      <pc:sldChg chg="del">
        <pc:chgData name="Leonel Vazquez" userId="a9a5aa3cb35c5a30" providerId="Windows Live" clId="Web-{DDFA65FB-184C-4631-A5BD-F5E132811739}" dt="2022-09-18T23:48:51.938" v="12"/>
        <pc:sldMkLst>
          <pc:docMk/>
          <pc:sldMk cId="0" sldId="271"/>
        </pc:sldMkLst>
      </pc:sldChg>
      <pc:sldChg chg="del">
        <pc:chgData name="Leonel Vazquez" userId="a9a5aa3cb35c5a30" providerId="Windows Live" clId="Web-{DDFA65FB-184C-4631-A5BD-F5E132811739}" dt="2022-09-18T23:48:51.923" v="3"/>
        <pc:sldMkLst>
          <pc:docMk/>
          <pc:sldMk cId="0" sldId="276"/>
        </pc:sldMkLst>
      </pc:sldChg>
      <pc:sldChg chg="del">
        <pc:chgData name="Leonel Vazquez" userId="a9a5aa3cb35c5a30" providerId="Windows Live" clId="Web-{DDFA65FB-184C-4631-A5BD-F5E132811739}" dt="2022-09-18T23:49:23.236" v="18"/>
        <pc:sldMkLst>
          <pc:docMk/>
          <pc:sldMk cId="1564219114" sldId="284"/>
        </pc:sldMkLst>
      </pc:sldChg>
      <pc:sldChg chg="add">
        <pc:chgData name="Leonel Vazquez" userId="a9a5aa3cb35c5a30" providerId="Windows Live" clId="Web-{DDFA65FB-184C-4631-A5BD-F5E132811739}" dt="2022-09-18T23:51:49.052" v="20"/>
        <pc:sldMkLst>
          <pc:docMk/>
          <pc:sldMk cId="3966103738" sldId="284"/>
        </pc:sldMkLst>
      </pc:sldChg>
      <pc:sldChg chg="del">
        <pc:chgData name="Leonel Vazquez" userId="a9a5aa3cb35c5a30" providerId="Windows Live" clId="Web-{DDFA65FB-184C-4631-A5BD-F5E132811739}" dt="2022-09-18T23:49:23.236" v="17"/>
        <pc:sldMkLst>
          <pc:docMk/>
          <pc:sldMk cId="1427285129" sldId="285"/>
        </pc:sldMkLst>
      </pc:sldChg>
      <pc:sldChg chg="add">
        <pc:chgData name="Leonel Vazquez" userId="a9a5aa3cb35c5a30" providerId="Windows Live" clId="Web-{DDFA65FB-184C-4631-A5BD-F5E132811739}" dt="2022-09-18T23:51:49.146" v="21"/>
        <pc:sldMkLst>
          <pc:docMk/>
          <pc:sldMk cId="2618329416" sldId="285"/>
        </pc:sldMkLst>
      </pc:sldChg>
      <pc:sldChg chg="del">
        <pc:chgData name="Leonel Vazquez" userId="a9a5aa3cb35c5a30" providerId="Windows Live" clId="Web-{DDFA65FB-184C-4631-A5BD-F5E132811739}" dt="2022-09-18T23:49:23.236" v="16"/>
        <pc:sldMkLst>
          <pc:docMk/>
          <pc:sldMk cId="126544614" sldId="286"/>
        </pc:sldMkLst>
      </pc:sldChg>
      <pc:sldChg chg="add">
        <pc:chgData name="Leonel Vazquez" userId="a9a5aa3cb35c5a30" providerId="Windows Live" clId="Web-{DDFA65FB-184C-4631-A5BD-F5E132811739}" dt="2022-09-18T23:51:49.256" v="22"/>
        <pc:sldMkLst>
          <pc:docMk/>
          <pc:sldMk cId="612459040" sldId="286"/>
        </pc:sldMkLst>
      </pc:sldChg>
      <pc:sldChg chg="del">
        <pc:chgData name="Leonel Vazquez" userId="a9a5aa3cb35c5a30" providerId="Windows Live" clId="Web-{DDFA65FB-184C-4631-A5BD-F5E132811739}" dt="2022-09-18T23:48:51.938" v="10"/>
        <pc:sldMkLst>
          <pc:docMk/>
          <pc:sldMk cId="3771291812" sldId="287"/>
        </pc:sldMkLst>
      </pc:sldChg>
      <pc:sldChg chg="add">
        <pc:chgData name="Leonel Vazquez" userId="a9a5aa3cb35c5a30" providerId="Windows Live" clId="Web-{DDFA65FB-184C-4631-A5BD-F5E132811739}" dt="2022-09-18T23:51:49.365" v="23"/>
        <pc:sldMkLst>
          <pc:docMk/>
          <pc:sldMk cId="3873219601" sldId="287"/>
        </pc:sldMkLst>
      </pc:sldChg>
      <pc:sldChg chg="del">
        <pc:chgData name="Leonel Vazquez" userId="a9a5aa3cb35c5a30" providerId="Windows Live" clId="Web-{DDFA65FB-184C-4631-A5BD-F5E132811739}" dt="2022-09-18T23:48:51.923" v="4"/>
        <pc:sldMkLst>
          <pc:docMk/>
          <pc:sldMk cId="338297774" sldId="288"/>
        </pc:sldMkLst>
      </pc:sldChg>
      <pc:sldChg chg="add">
        <pc:chgData name="Leonel Vazquez" userId="a9a5aa3cb35c5a30" providerId="Windows Live" clId="Web-{DDFA65FB-184C-4631-A5BD-F5E132811739}" dt="2022-09-18T23:51:49.443" v="24"/>
        <pc:sldMkLst>
          <pc:docMk/>
          <pc:sldMk cId="4186633047" sldId="288"/>
        </pc:sldMkLst>
      </pc:sldChg>
      <pc:sldChg chg="add">
        <pc:chgData name="Leonel Vazquez" userId="a9a5aa3cb35c5a30" providerId="Windows Live" clId="Web-{DDFA65FB-184C-4631-A5BD-F5E132811739}" dt="2022-09-18T23:51:49.568" v="25"/>
        <pc:sldMkLst>
          <pc:docMk/>
          <pc:sldMk cId="1787218746" sldId="289"/>
        </pc:sldMkLst>
      </pc:sldChg>
      <pc:sldChg chg="del">
        <pc:chgData name="Leonel Vazquez" userId="a9a5aa3cb35c5a30" providerId="Windows Live" clId="Web-{DDFA65FB-184C-4631-A5BD-F5E132811739}" dt="2022-09-18T23:48:51.923" v="5"/>
        <pc:sldMkLst>
          <pc:docMk/>
          <pc:sldMk cId="3235303560" sldId="289"/>
        </pc:sldMkLst>
      </pc:sldChg>
      <pc:sldChg chg="add">
        <pc:chgData name="Leonel Vazquez" userId="a9a5aa3cb35c5a30" providerId="Windows Live" clId="Web-{DDFA65FB-184C-4631-A5BD-F5E132811739}" dt="2022-09-18T23:51:49.662" v="26"/>
        <pc:sldMkLst>
          <pc:docMk/>
          <pc:sldMk cId="1914131945" sldId="290"/>
        </pc:sldMkLst>
      </pc:sldChg>
      <pc:sldChg chg="del">
        <pc:chgData name="Leonel Vazquez" userId="a9a5aa3cb35c5a30" providerId="Windows Live" clId="Web-{DDFA65FB-184C-4631-A5BD-F5E132811739}" dt="2022-09-18T23:48:51.923" v="6"/>
        <pc:sldMkLst>
          <pc:docMk/>
          <pc:sldMk cId="2149509757" sldId="290"/>
        </pc:sldMkLst>
      </pc:sldChg>
      <pc:sldChg chg="add">
        <pc:chgData name="Leonel Vazquez" userId="a9a5aa3cb35c5a30" providerId="Windows Live" clId="Web-{DDFA65FB-184C-4631-A5BD-F5E132811739}" dt="2022-09-18T23:51:49.756" v="27"/>
        <pc:sldMkLst>
          <pc:docMk/>
          <pc:sldMk cId="1927147157" sldId="291"/>
        </pc:sldMkLst>
      </pc:sldChg>
      <pc:sldChg chg="del">
        <pc:chgData name="Leonel Vazquez" userId="a9a5aa3cb35c5a30" providerId="Windows Live" clId="Web-{DDFA65FB-184C-4631-A5BD-F5E132811739}" dt="2022-09-18T23:48:51.923" v="7"/>
        <pc:sldMkLst>
          <pc:docMk/>
          <pc:sldMk cId="2936788709" sldId="291"/>
        </pc:sldMkLst>
      </pc:sldChg>
      <pc:sldChg chg="add">
        <pc:chgData name="Leonel Vazquez" userId="a9a5aa3cb35c5a30" providerId="Windows Live" clId="Web-{DDFA65FB-184C-4631-A5BD-F5E132811739}" dt="2022-09-18T23:51:49.865" v="28"/>
        <pc:sldMkLst>
          <pc:docMk/>
          <pc:sldMk cId="2082488248" sldId="292"/>
        </pc:sldMkLst>
      </pc:sldChg>
      <pc:sldChg chg="del">
        <pc:chgData name="Leonel Vazquez" userId="a9a5aa3cb35c5a30" providerId="Windows Live" clId="Web-{DDFA65FB-184C-4631-A5BD-F5E132811739}" dt="2022-09-18T23:48:51.923" v="8"/>
        <pc:sldMkLst>
          <pc:docMk/>
          <pc:sldMk cId="3055194812" sldId="292"/>
        </pc:sldMkLst>
      </pc:sldChg>
      <pc:sldChg chg="del">
        <pc:chgData name="Leonel Vazquez" userId="a9a5aa3cb35c5a30" providerId="Windows Live" clId="Web-{DDFA65FB-184C-4631-A5BD-F5E132811739}" dt="2022-09-18T23:48:51.923" v="9"/>
        <pc:sldMkLst>
          <pc:docMk/>
          <pc:sldMk cId="2581017170" sldId="293"/>
        </pc:sldMkLst>
      </pc:sldChg>
      <pc:sldChg chg="add">
        <pc:chgData name="Leonel Vazquez" userId="a9a5aa3cb35c5a30" providerId="Windows Live" clId="Web-{DDFA65FB-184C-4631-A5BD-F5E132811739}" dt="2022-09-18T23:51:50.006" v="29"/>
        <pc:sldMkLst>
          <pc:docMk/>
          <pc:sldMk cId="2906928783" sldId="293"/>
        </pc:sldMkLst>
      </pc:sldChg>
      <pc:sldChg chg="del">
        <pc:chgData name="Leonel Vazquez" userId="a9a5aa3cb35c5a30" providerId="Windows Live" clId="Web-{DDFA65FB-184C-4631-A5BD-F5E132811739}" dt="2022-09-18T23:48:51.938" v="11"/>
        <pc:sldMkLst>
          <pc:docMk/>
          <pc:sldMk cId="262066352" sldId="294"/>
        </pc:sldMkLst>
      </pc:sldChg>
      <pc:sldChg chg="add">
        <pc:chgData name="Leonel Vazquez" userId="a9a5aa3cb35c5a30" providerId="Windows Live" clId="Web-{DDFA65FB-184C-4631-A5BD-F5E132811739}" dt="2022-09-18T23:51:50.209" v="30"/>
        <pc:sldMkLst>
          <pc:docMk/>
          <pc:sldMk cId="1222736290" sldId="294"/>
        </pc:sldMkLst>
      </pc:sldChg>
      <pc:sldChg chg="add">
        <pc:chgData name="Leonel Vazquez" userId="a9a5aa3cb35c5a30" providerId="Windows Live" clId="Web-{DDFA65FB-184C-4631-A5BD-F5E132811739}" dt="2022-09-18T23:51:50.381" v="31"/>
        <pc:sldMkLst>
          <pc:docMk/>
          <pc:sldMk cId="3128681186" sldId="295"/>
        </pc:sldMkLst>
      </pc:sldChg>
      <pc:sldChg chg="add">
        <pc:chgData name="Leonel Vazquez" userId="a9a5aa3cb35c5a30" providerId="Windows Live" clId="Web-{DDFA65FB-184C-4631-A5BD-F5E132811739}" dt="2022-09-18T23:51:50.474" v="32"/>
        <pc:sldMkLst>
          <pc:docMk/>
          <pc:sldMk cId="549862102" sldId="296"/>
        </pc:sldMkLst>
      </pc:sldChg>
      <pc:sldChg chg="del">
        <pc:chgData name="Leonel Vazquez" userId="a9a5aa3cb35c5a30" providerId="Windows Live" clId="Web-{DDFA65FB-184C-4631-A5BD-F5E132811739}" dt="2022-09-18T23:49:23.236" v="19"/>
        <pc:sldMkLst>
          <pc:docMk/>
          <pc:sldMk cId="3984532786" sldId="296"/>
        </pc:sldMkLst>
      </pc:sldChg>
      <pc:sldChg chg="del">
        <pc:chgData name="Leonel Vazquez" userId="a9a5aa3cb35c5a30" providerId="Windows Live" clId="Web-{DDFA65FB-184C-4631-A5BD-F5E132811739}" dt="2022-09-18T23:48:51.923" v="2"/>
        <pc:sldMkLst>
          <pc:docMk/>
          <pc:sldMk cId="1355277624" sldId="297"/>
        </pc:sldMkLst>
      </pc:sldChg>
      <pc:sldChg chg="add">
        <pc:chgData name="Leonel Vazquez" userId="a9a5aa3cb35c5a30" providerId="Windows Live" clId="Web-{DDFA65FB-184C-4631-A5BD-F5E132811739}" dt="2022-09-18T23:51:50.584" v="33"/>
        <pc:sldMkLst>
          <pc:docMk/>
          <pc:sldMk cId="2004401656" sldId="297"/>
        </pc:sldMkLst>
      </pc:sldChg>
      <pc:sldChg chg="del">
        <pc:chgData name="Leonel Vazquez" userId="a9a5aa3cb35c5a30" providerId="Windows Live" clId="Web-{DDFA65FB-184C-4631-A5BD-F5E132811739}" dt="2022-09-18T23:48:51.938" v="14"/>
        <pc:sldMkLst>
          <pc:docMk/>
          <pc:sldMk cId="2406238701" sldId="298"/>
        </pc:sldMkLst>
      </pc:sldChg>
      <pc:sldMasterChg chg="add addSldLayout">
        <pc:chgData name="Leonel Vazquez" userId="a9a5aa3cb35c5a30" providerId="Windows Live" clId="Web-{DDFA65FB-184C-4631-A5BD-F5E132811739}" dt="2022-09-18T23:51:49.052" v="20"/>
        <pc:sldMasterMkLst>
          <pc:docMk/>
          <pc:sldMasterMk cId="0" sldId="2147483661"/>
        </pc:sldMasterMkLst>
        <pc:sldLayoutChg chg="add">
          <pc:chgData name="Leonel Vazquez" userId="a9a5aa3cb35c5a30" providerId="Windows Live" clId="Web-{DDFA65FB-184C-4631-A5BD-F5E132811739}" dt="2022-09-18T23:51:49.052" v="20"/>
          <pc:sldLayoutMkLst>
            <pc:docMk/>
            <pc:sldMasterMk cId="0" sldId="2147483661"/>
            <pc:sldLayoutMk cId="0" sldId="2147483662"/>
          </pc:sldLayoutMkLst>
        </pc:sldLayoutChg>
        <pc:sldLayoutChg chg="add">
          <pc:chgData name="Leonel Vazquez" userId="a9a5aa3cb35c5a30" providerId="Windows Live" clId="Web-{DDFA65FB-184C-4631-A5BD-F5E132811739}" dt="2022-09-18T23:51:49.052" v="20"/>
          <pc:sldLayoutMkLst>
            <pc:docMk/>
            <pc:sldMasterMk cId="0" sldId="2147483661"/>
            <pc:sldLayoutMk cId="0" sldId="2147483663"/>
          </pc:sldLayoutMkLst>
        </pc:sldLayoutChg>
        <pc:sldLayoutChg chg="add">
          <pc:chgData name="Leonel Vazquez" userId="a9a5aa3cb35c5a30" providerId="Windows Live" clId="Web-{DDFA65FB-184C-4631-A5BD-F5E132811739}" dt="2022-09-18T23:51:49.052" v="20"/>
          <pc:sldLayoutMkLst>
            <pc:docMk/>
            <pc:sldMasterMk cId="0" sldId="2147483661"/>
            <pc:sldLayoutMk cId="0" sldId="2147483664"/>
          </pc:sldLayoutMkLst>
        </pc:sldLayoutChg>
        <pc:sldLayoutChg chg="add">
          <pc:chgData name="Leonel Vazquez" userId="a9a5aa3cb35c5a30" providerId="Windows Live" clId="Web-{DDFA65FB-184C-4631-A5BD-F5E132811739}" dt="2022-09-18T23:51:49.052" v="20"/>
          <pc:sldLayoutMkLst>
            <pc:docMk/>
            <pc:sldMasterMk cId="0" sldId="2147483661"/>
            <pc:sldLayoutMk cId="0" sldId="2147483665"/>
          </pc:sldLayoutMkLst>
        </pc:sldLayoutChg>
        <pc:sldLayoutChg chg="add">
          <pc:chgData name="Leonel Vazquez" userId="a9a5aa3cb35c5a30" providerId="Windows Live" clId="Web-{DDFA65FB-184C-4631-A5BD-F5E132811739}" dt="2022-09-18T23:51:49.052" v="20"/>
          <pc:sldLayoutMkLst>
            <pc:docMk/>
            <pc:sldMasterMk cId="0" sldId="2147483661"/>
            <pc:sldLayoutMk cId="0" sldId="2147483666"/>
          </pc:sldLayoutMkLst>
        </pc:sldLayoutChg>
        <pc:sldLayoutChg chg="add">
          <pc:chgData name="Leonel Vazquez" userId="a9a5aa3cb35c5a30" providerId="Windows Live" clId="Web-{DDFA65FB-184C-4631-A5BD-F5E132811739}" dt="2022-09-18T23:51:49.052" v="20"/>
          <pc:sldLayoutMkLst>
            <pc:docMk/>
            <pc:sldMasterMk cId="0" sldId="2147483661"/>
            <pc:sldLayoutMk cId="0" sldId="2147483667"/>
          </pc:sldLayoutMkLst>
        </pc:sldLayoutChg>
        <pc:sldLayoutChg chg="add">
          <pc:chgData name="Leonel Vazquez" userId="a9a5aa3cb35c5a30" providerId="Windows Live" clId="Web-{DDFA65FB-184C-4631-A5BD-F5E132811739}" dt="2022-09-18T23:51:49.052" v="20"/>
          <pc:sldLayoutMkLst>
            <pc:docMk/>
            <pc:sldMasterMk cId="0" sldId="2147483661"/>
            <pc:sldLayoutMk cId="0" sldId="2147483668"/>
          </pc:sldLayoutMkLst>
        </pc:sldLayoutChg>
        <pc:sldLayoutChg chg="add">
          <pc:chgData name="Leonel Vazquez" userId="a9a5aa3cb35c5a30" providerId="Windows Live" clId="Web-{DDFA65FB-184C-4631-A5BD-F5E132811739}" dt="2022-09-18T23:51:49.052" v="20"/>
          <pc:sldLayoutMkLst>
            <pc:docMk/>
            <pc:sldMasterMk cId="0" sldId="2147483661"/>
            <pc:sldLayoutMk cId="0" sldId="2147483669"/>
          </pc:sldLayoutMkLst>
        </pc:sldLayoutChg>
      </pc:sldMasterChg>
    </pc:docChg>
  </pc:docChgLst>
  <pc:docChgLst>
    <pc:chgData name="Leonel Vazquez" userId="a9a5aa3cb35c5a30" providerId="Windows Live" clId="Web-{1FFCEC5C-02AF-4F90-9700-80DDC705AA70}"/>
    <pc:docChg chg="modSld">
      <pc:chgData name="Leonel Vazquez" userId="a9a5aa3cb35c5a30" providerId="Windows Live" clId="Web-{1FFCEC5C-02AF-4F90-9700-80DDC705AA70}" dt="2022-10-02T23:59:47.338" v="11" actId="14100"/>
      <pc:docMkLst>
        <pc:docMk/>
      </pc:docMkLst>
      <pc:sldChg chg="addSp modSp">
        <pc:chgData name="Leonel Vazquez" userId="a9a5aa3cb35c5a30" providerId="Windows Live" clId="Web-{1FFCEC5C-02AF-4F90-9700-80DDC705AA70}" dt="2022-10-02T23:59:47.338" v="11" actId="14100"/>
        <pc:sldMkLst>
          <pc:docMk/>
          <pc:sldMk cId="2529652756" sldId="301"/>
        </pc:sldMkLst>
        <pc:spChg chg="add mod">
          <ac:chgData name="Leonel Vazquez" userId="a9a5aa3cb35c5a30" providerId="Windows Live" clId="Web-{1FFCEC5C-02AF-4F90-9700-80DDC705AA70}" dt="2022-10-02T23:59:41.853" v="9" actId="1076"/>
          <ac:spMkLst>
            <pc:docMk/>
            <pc:sldMk cId="2529652756" sldId="301"/>
            <ac:spMk id="10" creationId="{26E46099-D426-FCF9-F0AB-C2FAB4CA5651}"/>
          </ac:spMkLst>
        </pc:spChg>
        <pc:spChg chg="mod">
          <ac:chgData name="Leonel Vazquez" userId="a9a5aa3cb35c5a30" providerId="Windows Live" clId="Web-{1FFCEC5C-02AF-4F90-9700-80DDC705AA70}" dt="2022-10-02T23:59:47.338" v="11" actId="14100"/>
          <ac:spMkLst>
            <pc:docMk/>
            <pc:sldMk cId="2529652756" sldId="301"/>
            <ac:spMk id="590" creationId="{00000000-0000-0000-0000-000000000000}"/>
          </ac:spMkLst>
        </pc:spChg>
      </pc:sldChg>
    </pc:docChg>
  </pc:docChgLst>
  <pc:docChgLst>
    <pc:chgData name="Leonel Vazquez" userId="a9a5aa3cb35c5a30" providerId="Windows Live" clId="Web-{B2CE53EB-C70B-4398-9AEE-2849EC5F84D2}"/>
    <pc:docChg chg="modSld">
      <pc:chgData name="Leonel Vazquez" userId="a9a5aa3cb35c5a30" providerId="Windows Live" clId="Web-{B2CE53EB-C70B-4398-9AEE-2849EC5F84D2}" dt="2022-09-12T13:40:12.930" v="20" actId="20577"/>
      <pc:docMkLst>
        <pc:docMk/>
      </pc:docMkLst>
      <pc:sldChg chg="modSp">
        <pc:chgData name="Leonel Vazquez" userId="a9a5aa3cb35c5a30" providerId="Windows Live" clId="Web-{B2CE53EB-C70B-4398-9AEE-2849EC5F84D2}" dt="2022-09-12T13:40:12.930" v="20" actId="20577"/>
        <pc:sldMkLst>
          <pc:docMk/>
          <pc:sldMk cId="0" sldId="259"/>
        </pc:sldMkLst>
        <pc:spChg chg="mod">
          <ac:chgData name="Leonel Vazquez" userId="a9a5aa3cb35c5a30" providerId="Windows Live" clId="Web-{B2CE53EB-C70B-4398-9AEE-2849EC5F84D2}" dt="2022-09-12T13:40:12.930" v="20" actId="20577"/>
          <ac:spMkLst>
            <pc:docMk/>
            <pc:sldMk cId="0" sldId="259"/>
            <ac:spMk id="440" creationId="{00000000-0000-0000-0000-000000000000}"/>
          </ac:spMkLst>
        </pc:spChg>
      </pc:sldChg>
      <pc:sldChg chg="modSp">
        <pc:chgData name="Leonel Vazquez" userId="a9a5aa3cb35c5a30" providerId="Windows Live" clId="Web-{B2CE53EB-C70B-4398-9AEE-2849EC5F84D2}" dt="2022-09-12T13:38:10.551" v="2" actId="1076"/>
        <pc:sldMkLst>
          <pc:docMk/>
          <pc:sldMk cId="2415846133" sldId="295"/>
        </pc:sldMkLst>
        <pc:grpChg chg="mod">
          <ac:chgData name="Leonel Vazquez" userId="a9a5aa3cb35c5a30" providerId="Windows Live" clId="Web-{B2CE53EB-C70B-4398-9AEE-2849EC5F84D2}" dt="2022-09-12T13:38:10.551" v="2" actId="1076"/>
          <ac:grpSpMkLst>
            <pc:docMk/>
            <pc:sldMk cId="2415846133" sldId="295"/>
            <ac:grpSpMk id="559" creationId="{00000000-0000-0000-0000-000000000000}"/>
          </ac:grpSpMkLst>
        </pc:grpChg>
        <pc:grpChg chg="mod">
          <ac:chgData name="Leonel Vazquez" userId="a9a5aa3cb35c5a30" providerId="Windows Live" clId="Web-{B2CE53EB-C70B-4398-9AEE-2849EC5F84D2}" dt="2022-09-12T13:38:05.332" v="0" actId="1076"/>
          <ac:grpSpMkLst>
            <pc:docMk/>
            <pc:sldMk cId="2415846133" sldId="295"/>
            <ac:grpSpMk id="565" creationId="{00000000-0000-0000-0000-000000000000}"/>
          </ac:grpSpMkLst>
        </pc:grpChg>
      </pc:sldChg>
    </pc:docChg>
  </pc:docChgLst>
  <pc:docChgLst>
    <pc:chgData name="Leonel Vazquez" userId="a9a5aa3cb35c5a30" providerId="Windows Live" clId="Web-{D1F305C1-3B4D-482E-8847-4FA1939C0BFC}"/>
    <pc:docChg chg="modSld">
      <pc:chgData name="Leonel Vazquez" userId="a9a5aa3cb35c5a30" providerId="Windows Live" clId="Web-{D1F305C1-3B4D-482E-8847-4FA1939C0BFC}" dt="2022-10-02T14:45:14.056" v="0" actId="20577"/>
      <pc:docMkLst>
        <pc:docMk/>
      </pc:docMkLst>
      <pc:sldChg chg="modSp">
        <pc:chgData name="Leonel Vazquez" userId="a9a5aa3cb35c5a30" providerId="Windows Live" clId="Web-{D1F305C1-3B4D-482E-8847-4FA1939C0BFC}" dt="2022-10-02T14:45:14.056" v="0" actId="20577"/>
        <pc:sldMkLst>
          <pc:docMk/>
          <pc:sldMk cId="0" sldId="258"/>
        </pc:sldMkLst>
        <pc:spChg chg="mod">
          <ac:chgData name="Leonel Vazquez" userId="a9a5aa3cb35c5a30" providerId="Windows Live" clId="Web-{D1F305C1-3B4D-482E-8847-4FA1939C0BFC}" dt="2022-10-02T14:45:14.056" v="0" actId="20577"/>
          <ac:spMkLst>
            <pc:docMk/>
            <pc:sldMk cId="0" sldId="258"/>
            <ac:spMk id="433" creationId="{00000000-0000-0000-0000-000000000000}"/>
          </ac:spMkLst>
        </pc:spChg>
      </pc:sldChg>
    </pc:docChg>
  </pc:docChgLst>
  <pc:docChgLst>
    <pc:chgData name="Leonel Vazquez" userId="a9a5aa3cb35c5a30" providerId="Windows Live" clId="Web-{4F7FCD92-2901-4445-8278-DEE05A7FB0A5}"/>
    <pc:docChg chg="addSld modSld sldOrd">
      <pc:chgData name="Leonel Vazquez" userId="a9a5aa3cb35c5a30" providerId="Windows Live" clId="Web-{4F7FCD92-2901-4445-8278-DEE05A7FB0A5}" dt="2022-09-19T00:11:56.954" v="32"/>
      <pc:docMkLst>
        <pc:docMk/>
      </pc:docMkLst>
      <pc:sldChg chg="modSp add ord">
        <pc:chgData name="Leonel Vazquez" userId="a9a5aa3cb35c5a30" providerId="Windows Live" clId="Web-{4F7FCD92-2901-4445-8278-DEE05A7FB0A5}" dt="2022-09-19T00:11:56.954" v="32"/>
        <pc:sldMkLst>
          <pc:docMk/>
          <pc:sldMk cId="3506657195" sldId="298"/>
        </pc:sldMkLst>
        <pc:spChg chg="mod">
          <ac:chgData name="Leonel Vazquez" userId="a9a5aa3cb35c5a30" providerId="Windows Live" clId="Web-{4F7FCD92-2901-4445-8278-DEE05A7FB0A5}" dt="2022-09-19T00:04:03.422" v="19" actId="14100"/>
          <ac:spMkLst>
            <pc:docMk/>
            <pc:sldMk cId="3506657195" sldId="298"/>
            <ac:spMk id="400" creationId="{00000000-0000-0000-0000-000000000000}"/>
          </ac:spMkLst>
        </pc:spChg>
      </pc:sldChg>
      <pc:sldChg chg="modSp add replId">
        <pc:chgData name="Leonel Vazquez" userId="a9a5aa3cb35c5a30" providerId="Windows Live" clId="Web-{4F7FCD92-2901-4445-8278-DEE05A7FB0A5}" dt="2022-09-19T00:11:23.500" v="25" actId="20577"/>
        <pc:sldMkLst>
          <pc:docMk/>
          <pc:sldMk cId="1758995065" sldId="299"/>
        </pc:sldMkLst>
        <pc:spChg chg="mod">
          <ac:chgData name="Leonel Vazquez" userId="a9a5aa3cb35c5a30" providerId="Windows Live" clId="Web-{4F7FCD92-2901-4445-8278-DEE05A7FB0A5}" dt="2022-09-19T00:11:23.500" v="25" actId="20577"/>
          <ac:spMkLst>
            <pc:docMk/>
            <pc:sldMk cId="1758995065" sldId="299"/>
            <ac:spMk id="538" creationId="{00000000-0000-0000-0000-000000000000}"/>
          </ac:spMkLst>
        </pc:spChg>
      </pc:sldChg>
      <pc:sldChg chg="modSp add replId">
        <pc:chgData name="Leonel Vazquez" userId="a9a5aa3cb35c5a30" providerId="Windows Live" clId="Web-{4F7FCD92-2901-4445-8278-DEE05A7FB0A5}" dt="2022-09-19T00:11:48.251" v="31" actId="14100"/>
        <pc:sldMkLst>
          <pc:docMk/>
          <pc:sldMk cId="1950151149" sldId="300"/>
        </pc:sldMkLst>
        <pc:spChg chg="mod">
          <ac:chgData name="Leonel Vazquez" userId="a9a5aa3cb35c5a30" providerId="Windows Live" clId="Web-{4F7FCD92-2901-4445-8278-DEE05A7FB0A5}" dt="2022-09-19T00:11:48.251" v="31" actId="14100"/>
          <ac:spMkLst>
            <pc:docMk/>
            <pc:sldMk cId="1950151149" sldId="300"/>
            <ac:spMk id="5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70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91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625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629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855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906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10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3" name="Google Shape;76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82f8c822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gb82f8c822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895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832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282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23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2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7" name="Google Shape;67;p1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9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99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99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9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9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9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9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9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9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9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0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00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0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0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0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0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0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0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0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0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0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0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0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12" name="Google Shape;112;p10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0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0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0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17" name="Google Shape;117;p10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0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0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0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0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00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00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25" name="Google Shape;125;p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0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0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0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0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0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0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10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34" name="Google Shape;134;p10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0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0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0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1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10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0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101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101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101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1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1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01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50" name="Google Shape;150;p10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0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10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Google Shape;154;p10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10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Google Shape;163;p10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0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2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102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102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" name="Google Shape;172;p102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0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2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2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2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102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178" name="Google Shape;178;p10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02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102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182" name="Google Shape;182;p10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0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0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0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0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0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0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102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191" name="Google Shape;191;p10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0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0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0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02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2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2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2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2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02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201" name="Google Shape;201;p10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0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0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0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0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02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4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114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114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114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4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4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114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217" name="Google Shape;217;p11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1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14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114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1" name="Google Shape;221;p1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114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230" name="Google Shape;230;p11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1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11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4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4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4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4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14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240" name="Google Shape;240;p11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1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1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1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1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14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5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115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1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251" name="Google Shape;251;p115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5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15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15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11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256" name="Google Shape;256;p11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1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115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15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260" name="Google Shape;260;p1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1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1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1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1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1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115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269" name="Google Shape;269;p11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1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1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1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115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15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5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5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115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79" name="Google Shape;279;p11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1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1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1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1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1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11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5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Nixie One"/>
              <a:buNone/>
            </a:pPr>
            <a:r>
              <a:rPr lang="es-MX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7" name="Google Shape;287;p1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11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1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1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11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11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1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1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9" name="Google Shape;299;p11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1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11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11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303" name="Google Shape;303;p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1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1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1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1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1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1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1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12" name="Google Shape;312;p11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1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1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1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11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1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1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11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22" name="Google Shape;322;p11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1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1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1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11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1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11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11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4" name="Google Shape;334;p11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1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11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39" name="Google Shape;339;p1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11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11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343" name="Google Shape;343;p11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1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1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11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52" name="Google Shape;352;p11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1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117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1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1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17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17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11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62" name="Google Shape;362;p11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1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1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1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11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8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08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08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08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8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8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08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08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08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0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10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0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0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9" name="Google Shape;109;p10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0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0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0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13" name="Google Shape;113;p10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0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0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0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0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0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0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0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10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22" name="Google Shape;122;p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0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0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0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0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0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10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11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" name="Google Shape;131;p11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10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0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0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0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10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137" name="Google Shape;137;p11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1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10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11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141" name="Google Shape;141;p1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10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150" name="Google Shape;150;p11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1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1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10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0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0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0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0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10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160" name="Google Shape;160;p11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110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1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111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111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1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1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1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111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6" name="Google Shape;176;p1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1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1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11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0" name="Google Shape;180;p1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11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89" name="Google Shape;189;p11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111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1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1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1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1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111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99" name="Google Shape;199;p11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1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1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1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1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11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3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123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123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1" name="Google Shape;211;p123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3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23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123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216" name="Google Shape;216;p12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2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123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23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0" name="Google Shape;220;p1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2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2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2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2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123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229" name="Google Shape;229;p12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2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2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2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23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3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3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3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3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123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239" name="Google Shape;239;p12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2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2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2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2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123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12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12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250" name="Google Shape;250;p12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12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255" name="Google Shape;255;p12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12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12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259" name="Google Shape;259;p12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2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2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12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268" name="Google Shape;268;p1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2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2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2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12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2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2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2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2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12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78" name="Google Shape;278;p12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2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2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2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2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12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Nixie One"/>
              <a:buNone/>
            </a:pPr>
            <a:r>
              <a:rPr lang="es-MX" sz="1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6" name="Google Shape;286;p1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p12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12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2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12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2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2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2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2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2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12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1" name="Google Shape;301;p12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2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12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2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12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6" name="Google Shape;306;p12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2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2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2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2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2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12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12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314" name="Google Shape;314;p1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2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2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2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2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2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12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3" name="Google Shape;323;p12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2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2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1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12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12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2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12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4" name="Google Shape;334;p12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2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2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2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12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39" name="Google Shape;339;p12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2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12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12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343" name="Google Shape;343;p12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2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2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2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2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12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52" name="Google Shape;352;p12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2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2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12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2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2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2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12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62" name="Google Shape;362;p12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2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2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2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2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2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12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2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2" name="Google Shape;372;p12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3" name="Google Shape;373;p12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4" name="Google Shape;374;p12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2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2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2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p12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79" name="Google Shape;379;p12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2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12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12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383" name="Google Shape;383;p12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2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2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2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2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12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92" name="Google Shape;392;p12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2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2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127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2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2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27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27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12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402" name="Google Shape;402;p12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2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2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2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2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2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12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11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1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9" name="Google Shape;59;p11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0" name="Google Shape;60;p1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4" name="Google Shape;84;p98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9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4" name="Google Shape;84;p10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0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7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62B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1"/>
          <p:cNvPicPr preferRelativeResize="0"/>
          <p:nvPr/>
        </p:nvPicPr>
        <p:blipFill rotWithShape="1">
          <a:blip r:embed="rId3">
            <a:alphaModFix amt="43000"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"/>
          <p:cNvPicPr preferRelativeResize="0"/>
          <p:nvPr/>
        </p:nvPicPr>
        <p:blipFill rotWithShape="1">
          <a:blip r:embed="rId4">
            <a:alphaModFix/>
          </a:blip>
          <a:srcRect l="-150160" t="74730" r="150160" b="-74730"/>
          <a:stretch/>
        </p:blipFill>
        <p:spPr>
          <a:xfrm>
            <a:off x="3753986" y="1771648"/>
            <a:ext cx="1905000" cy="190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"/>
          <p:cNvPicPr preferRelativeResize="0"/>
          <p:nvPr/>
        </p:nvPicPr>
        <p:blipFill rotWithShape="1">
          <a:blip r:embed="rId5">
            <a:alphaModFix/>
          </a:blip>
          <a:srcRect l="5472" t="-15867" r="4790" b="-8094"/>
          <a:stretch/>
        </p:blipFill>
        <p:spPr>
          <a:xfrm>
            <a:off x="2728931" y="2021681"/>
            <a:ext cx="3500437" cy="110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"/>
          <p:cNvSpPr/>
          <p:nvPr/>
        </p:nvSpPr>
        <p:spPr>
          <a:xfrm>
            <a:off x="2787450" y="3189150"/>
            <a:ext cx="4050900" cy="267600"/>
          </a:xfrm>
          <a:prstGeom prst="roundRect">
            <a:avLst>
              <a:gd name="adj" fmla="val 16667"/>
            </a:avLst>
          </a:prstGeom>
          <a:solidFill>
            <a:srgbClr val="28A8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 STACK 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"/>
          <p:cNvSpPr txBox="1"/>
          <p:nvPr/>
        </p:nvSpPr>
        <p:spPr>
          <a:xfrm>
            <a:off x="2772575" y="3568225"/>
            <a:ext cx="41922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Comenzamos en unos minutos</a:t>
            </a:r>
            <a:endParaRPr sz="2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"/>
          <p:cNvSpPr txBox="1"/>
          <p:nvPr/>
        </p:nvSpPr>
        <p:spPr>
          <a:xfrm>
            <a:off x="1987322" y="-41264"/>
            <a:ext cx="7119097" cy="77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sz="3200" i="1">
                <a:solidFill>
                  <a:srgbClr val="19BBD5"/>
                </a:solidFill>
                <a:latin typeface="Anton"/>
              </a:rPr>
              <a:t>Servicio de archivos estáticos </a:t>
            </a:r>
            <a:r>
              <a:rPr lang="es-MX" sz="3200" i="1" err="1">
                <a:solidFill>
                  <a:srgbClr val="19BBD5"/>
                </a:solidFill>
                <a:latin typeface="Anton"/>
              </a:rPr>
              <a:t>ExpressJS</a:t>
            </a:r>
            <a:endParaRPr lang="es-ES" sz="3200"/>
          </a:p>
        </p:txBody>
      </p:sp>
      <p:sp>
        <p:nvSpPr>
          <p:cNvPr id="3" name="Google Shape;539;p12">
            <a:extLst>
              <a:ext uri="{FF2B5EF4-FFF2-40B4-BE49-F238E27FC236}">
                <a16:creationId xmlns:a16="http://schemas.microsoft.com/office/drawing/2014/main" id="{325C3AA3-6723-9F66-91E9-657792DE1519}"/>
              </a:ext>
            </a:extLst>
          </p:cNvPr>
          <p:cNvSpPr txBox="1"/>
          <p:nvPr/>
        </p:nvSpPr>
        <p:spPr>
          <a:xfrm>
            <a:off x="2162042" y="672974"/>
            <a:ext cx="7091740" cy="8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Para el servicio de archivos estáticos como, por ejemplo, imágenes, archivos CSS y archivos JavaScript, utilice la función de middleware incorporado </a:t>
            </a:r>
            <a:r>
              <a:rPr lang="es-MX" sz="1600" err="1">
                <a:solidFill>
                  <a:schemeClr val="tx1">
                    <a:lumMod val="95000"/>
                  </a:schemeClr>
                </a:solidFill>
                <a:latin typeface="Consolas"/>
              </a:rPr>
              <a:t>express.static</a:t>
            </a:r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 de Express.</a:t>
            </a:r>
            <a:endParaRPr lang="es-ES" sz="1600">
              <a:solidFill>
                <a:schemeClr val="tx1">
                  <a:lumMod val="95000"/>
                </a:schemeClr>
              </a:solidFill>
            </a:endParaRPr>
          </a:p>
          <a:p>
            <a:pPr marL="114300">
              <a:lnSpc>
                <a:spcPct val="114999"/>
              </a:lnSpc>
              <a:buSzPts val="1800"/>
            </a:pPr>
            <a:endParaRPr lang="es-MX" sz="180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CC0CD31E-A937-A77E-1ECD-F45787D35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411" y="1549290"/>
            <a:ext cx="2590800" cy="323850"/>
          </a:xfrm>
          <a:prstGeom prst="rect">
            <a:avLst/>
          </a:prstGeom>
        </p:spPr>
      </p:pic>
      <p:sp>
        <p:nvSpPr>
          <p:cNvPr id="6" name="Google Shape;539;p12">
            <a:extLst>
              <a:ext uri="{FF2B5EF4-FFF2-40B4-BE49-F238E27FC236}">
                <a16:creationId xmlns:a16="http://schemas.microsoft.com/office/drawing/2014/main" id="{655A087C-CA8C-07FF-8388-38E4CC25F869}"/>
              </a:ext>
            </a:extLst>
          </p:cNvPr>
          <p:cNvSpPr txBox="1"/>
          <p:nvPr/>
        </p:nvSpPr>
        <p:spPr>
          <a:xfrm>
            <a:off x="2162042" y="1789699"/>
            <a:ext cx="7091740" cy="8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1600">
                <a:solidFill>
                  <a:schemeClr val="accent1"/>
                </a:solidFill>
              </a:rPr>
              <a:t>'</a:t>
            </a:r>
            <a:r>
              <a:rPr lang="es-MX" sz="1600" err="1">
                <a:solidFill>
                  <a:schemeClr val="accent1"/>
                </a:solidFill>
              </a:rPr>
              <a:t>public</a:t>
            </a:r>
            <a:r>
              <a:rPr lang="es-MX" sz="1600">
                <a:solidFill>
                  <a:schemeClr val="accent1"/>
                </a:solidFill>
              </a:rPr>
              <a:t>' </a:t>
            </a:r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debe reemplazarse por la carpeta de archivos estáticos</a:t>
            </a:r>
            <a:endParaRPr lang="es-ES" sz="160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que se desea publicar.</a:t>
            </a:r>
          </a:p>
          <a:p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Se pueden publicar </a:t>
            </a:r>
            <a:r>
              <a:rPr lang="es-MX" sz="1600" err="1">
                <a:solidFill>
                  <a:schemeClr val="tx1">
                    <a:lumMod val="95000"/>
                  </a:schemeClr>
                </a:solidFill>
              </a:rPr>
              <a:t>multiples</a:t>
            </a:r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 carpetas de archivos estáticos:</a:t>
            </a:r>
          </a:p>
          <a:p>
            <a:endParaRPr lang="es-MX" sz="160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5DC74192-095D-A112-1BF4-DD043B4F3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560" y="2665686"/>
            <a:ext cx="2562225" cy="495300"/>
          </a:xfrm>
          <a:prstGeom prst="rect">
            <a:avLst/>
          </a:prstGeom>
        </p:spPr>
      </p:pic>
      <p:pic>
        <p:nvPicPr>
          <p:cNvPr id="8" name="Imagen 8" descr="Texto&#10;&#10;Descripción generada automáticamente">
            <a:extLst>
              <a:ext uri="{FF2B5EF4-FFF2-40B4-BE49-F238E27FC236}">
                <a16:creationId xmlns:a16="http://schemas.microsoft.com/office/drawing/2014/main" id="{0D545244-6BB7-8731-22FF-298FA6E93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210" y="3823354"/>
            <a:ext cx="2743200" cy="873237"/>
          </a:xfrm>
          <a:prstGeom prst="rect">
            <a:avLst/>
          </a:prstGeom>
        </p:spPr>
      </p:pic>
      <p:sp>
        <p:nvSpPr>
          <p:cNvPr id="9" name="Google Shape;539;p12">
            <a:extLst>
              <a:ext uri="{FF2B5EF4-FFF2-40B4-BE49-F238E27FC236}">
                <a16:creationId xmlns:a16="http://schemas.microsoft.com/office/drawing/2014/main" id="{1733F208-E223-AFF9-3D18-F5DB6F5EE203}"/>
              </a:ext>
            </a:extLst>
          </p:cNvPr>
          <p:cNvSpPr txBox="1"/>
          <p:nvPr/>
        </p:nvSpPr>
        <p:spPr>
          <a:xfrm>
            <a:off x="808834" y="3129768"/>
            <a:ext cx="7091740" cy="8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Se accederían a dichos recursos estáticos directamente sin </a:t>
            </a:r>
            <a:r>
              <a:rPr lang="es-MX" sz="1600" err="1">
                <a:solidFill>
                  <a:schemeClr val="tx1">
                    <a:lumMod val="95000"/>
                  </a:schemeClr>
                </a:solidFill>
              </a:rPr>
              <a:t>específicar</a:t>
            </a:r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 la carpeta de donde se publican:</a:t>
            </a:r>
          </a:p>
          <a:p>
            <a:endParaRPr lang="es-MX" sz="160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93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"/>
          <p:cNvSpPr txBox="1"/>
          <p:nvPr/>
        </p:nvSpPr>
        <p:spPr>
          <a:xfrm>
            <a:off x="2210666" y="-41264"/>
            <a:ext cx="6895753" cy="77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sz="3200" i="1">
                <a:solidFill>
                  <a:srgbClr val="19BBD5"/>
                </a:solidFill>
                <a:latin typeface="Anton"/>
              </a:rPr>
              <a:t>Servicio de archivos estáticos </a:t>
            </a:r>
            <a:r>
              <a:rPr lang="es-MX" sz="3200" i="1" err="1">
                <a:solidFill>
                  <a:srgbClr val="19BBD5"/>
                </a:solidFill>
                <a:latin typeface="Anton"/>
              </a:rPr>
              <a:t>ExpressJS</a:t>
            </a:r>
            <a:endParaRPr lang="es-ES" sz="3200"/>
          </a:p>
        </p:txBody>
      </p:sp>
      <p:sp>
        <p:nvSpPr>
          <p:cNvPr id="3" name="Google Shape;539;p12">
            <a:extLst>
              <a:ext uri="{FF2B5EF4-FFF2-40B4-BE49-F238E27FC236}">
                <a16:creationId xmlns:a16="http://schemas.microsoft.com/office/drawing/2014/main" id="{325C3AA3-6723-9F66-91E9-657792DE1519}"/>
              </a:ext>
            </a:extLst>
          </p:cNvPr>
          <p:cNvSpPr txBox="1"/>
          <p:nvPr/>
        </p:nvSpPr>
        <p:spPr>
          <a:xfrm>
            <a:off x="2162042" y="672974"/>
            <a:ext cx="7091740" cy="8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Es posible que al publicar archivos estáticos queramos especificar la ruta:</a:t>
            </a:r>
            <a:endParaRPr lang="es-ES">
              <a:solidFill>
                <a:schemeClr val="tx1">
                  <a:lumMod val="95000"/>
                </a:schemeClr>
              </a:solidFill>
            </a:endParaRPr>
          </a:p>
          <a:p>
            <a:pPr marL="114300">
              <a:lnSpc>
                <a:spcPct val="114999"/>
              </a:lnSpc>
              <a:buSzPts val="1800"/>
            </a:pPr>
            <a:endParaRPr lang="es-MX" sz="180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2" name="Imagen 3">
            <a:extLst>
              <a:ext uri="{FF2B5EF4-FFF2-40B4-BE49-F238E27FC236}">
                <a16:creationId xmlns:a16="http://schemas.microsoft.com/office/drawing/2014/main" id="{7284721E-02F0-D174-547A-AD4F825B6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314" y="1151985"/>
            <a:ext cx="2743200" cy="264496"/>
          </a:xfrm>
          <a:prstGeom prst="rect">
            <a:avLst/>
          </a:prstGeom>
        </p:spPr>
      </p:pic>
      <p:pic>
        <p:nvPicPr>
          <p:cNvPr id="4" name="Imagen 9" descr="Texto&#10;&#10;Descripción generada automáticamente">
            <a:extLst>
              <a:ext uri="{FF2B5EF4-FFF2-40B4-BE49-F238E27FC236}">
                <a16:creationId xmlns:a16="http://schemas.microsoft.com/office/drawing/2014/main" id="{F393F69C-5C83-FF09-B3E2-AAF4BDFF9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313" y="1886063"/>
            <a:ext cx="2743200" cy="793304"/>
          </a:xfrm>
          <a:prstGeom prst="rect">
            <a:avLst/>
          </a:prstGeom>
        </p:spPr>
      </p:pic>
      <p:sp>
        <p:nvSpPr>
          <p:cNvPr id="10" name="Google Shape;539;p12">
            <a:extLst>
              <a:ext uri="{FF2B5EF4-FFF2-40B4-BE49-F238E27FC236}">
                <a16:creationId xmlns:a16="http://schemas.microsoft.com/office/drawing/2014/main" id="{02821B84-ED2C-F182-DB1E-3E9E300F4D77}"/>
              </a:ext>
            </a:extLst>
          </p:cNvPr>
          <p:cNvSpPr txBox="1"/>
          <p:nvPr/>
        </p:nvSpPr>
        <p:spPr>
          <a:xfrm>
            <a:off x="2162042" y="1461250"/>
            <a:ext cx="7091740" cy="39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Se accederían de la siguiente manera:</a:t>
            </a:r>
          </a:p>
          <a:p>
            <a:pPr marL="114300">
              <a:lnSpc>
                <a:spcPct val="114999"/>
              </a:lnSpc>
              <a:buSzPts val="1800"/>
            </a:pPr>
            <a:endParaRPr lang="es-MX" sz="18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Google Shape;539;p12">
            <a:extLst>
              <a:ext uri="{FF2B5EF4-FFF2-40B4-BE49-F238E27FC236}">
                <a16:creationId xmlns:a16="http://schemas.microsoft.com/office/drawing/2014/main" id="{681EDAEC-5917-5C72-2840-417F25D46527}"/>
              </a:ext>
            </a:extLst>
          </p:cNvPr>
          <p:cNvSpPr txBox="1"/>
          <p:nvPr/>
        </p:nvSpPr>
        <p:spPr>
          <a:xfrm>
            <a:off x="677456" y="2906422"/>
            <a:ext cx="7091740" cy="133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No obstante, la vía de acceso que proporciona a la función </a:t>
            </a:r>
            <a:r>
              <a:rPr lang="es-MX" sz="1600" err="1">
                <a:solidFill>
                  <a:schemeClr val="tx1">
                    <a:lumMod val="95000"/>
                  </a:schemeClr>
                </a:solidFill>
                <a:latin typeface="Consolas"/>
              </a:rPr>
              <a:t>express.static</a:t>
            </a:r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 es relativa al directorio desde donde inicia el proceso </a:t>
            </a:r>
            <a:r>
              <a:rPr lang="es-MX" sz="1600" err="1">
                <a:solidFill>
                  <a:schemeClr val="tx1">
                    <a:lumMod val="95000"/>
                  </a:schemeClr>
                </a:solidFill>
                <a:latin typeface="Consolas"/>
              </a:rPr>
              <a:t>node</a:t>
            </a:r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. Si ejecuta la aplicación Express desde cualquier otro directorio, es más seguro utilizar la vía de acceso absoluta del directorio al que desea dar servicio:</a:t>
            </a:r>
            <a:endParaRPr lang="es-ES">
              <a:solidFill>
                <a:schemeClr val="tx1">
                  <a:lumMod val="95000"/>
                </a:schemeClr>
              </a:solidFill>
            </a:endParaRPr>
          </a:p>
          <a:p>
            <a:pPr marL="114300">
              <a:lnSpc>
                <a:spcPct val="114999"/>
              </a:lnSpc>
              <a:buSzPts val="1800"/>
            </a:pPr>
            <a:endParaRPr lang="es-MX" sz="180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2" name="Imagen 12">
            <a:extLst>
              <a:ext uri="{FF2B5EF4-FFF2-40B4-BE49-F238E27FC236}">
                <a16:creationId xmlns:a16="http://schemas.microsoft.com/office/drawing/2014/main" id="{4C44A8AB-747C-135D-55E9-A188F720C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90" y="4321654"/>
            <a:ext cx="2743200" cy="244503"/>
          </a:xfrm>
          <a:prstGeom prst="rect">
            <a:avLst/>
          </a:prstGeom>
        </p:spPr>
      </p:pic>
      <p:sp>
        <p:nvSpPr>
          <p:cNvPr id="13" name="Google Shape;539;p12">
            <a:extLst>
              <a:ext uri="{FF2B5EF4-FFF2-40B4-BE49-F238E27FC236}">
                <a16:creationId xmlns:a16="http://schemas.microsoft.com/office/drawing/2014/main" id="{1EBF502C-C871-D66A-D144-1860D62F9101}"/>
              </a:ext>
            </a:extLst>
          </p:cNvPr>
          <p:cNvSpPr txBox="1"/>
          <p:nvPr/>
        </p:nvSpPr>
        <p:spPr>
          <a:xfrm>
            <a:off x="697162" y="4588077"/>
            <a:ext cx="7091740" cy="39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1600">
                <a:solidFill>
                  <a:schemeClr val="accent1"/>
                </a:solidFill>
              </a:rPr>
              <a:t>_</a:t>
            </a:r>
            <a:r>
              <a:rPr lang="es-MX" sz="1600" err="1">
                <a:solidFill>
                  <a:schemeClr val="accent1"/>
                </a:solidFill>
              </a:rPr>
              <a:t>dirname</a:t>
            </a:r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 nos brindará acceso a la ruta absoluta.</a:t>
            </a:r>
            <a:endParaRPr lang="es-ES">
              <a:solidFill>
                <a:schemeClr val="tx1">
                  <a:lumMod val="95000"/>
                </a:schemeClr>
              </a:solidFill>
            </a:endParaRPr>
          </a:p>
          <a:p>
            <a:pPr marL="114300">
              <a:lnSpc>
                <a:spcPct val="114999"/>
              </a:lnSpc>
              <a:buSzPts val="1800"/>
            </a:pPr>
            <a:endParaRPr lang="es-MX" sz="180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6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"/>
          <p:cNvSpPr txBox="1"/>
          <p:nvPr/>
        </p:nvSpPr>
        <p:spPr>
          <a:xfrm>
            <a:off x="2163562" y="342860"/>
            <a:ext cx="6810436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sz="4000" i="1">
                <a:solidFill>
                  <a:srgbClr val="19BBD5"/>
                </a:solidFill>
                <a:latin typeface="Anton"/>
              </a:rPr>
              <a:t>Manejo de rutas con </a:t>
            </a:r>
            <a:r>
              <a:rPr lang="es-MX" sz="4000" i="1" err="1">
                <a:solidFill>
                  <a:srgbClr val="19BBD5"/>
                </a:solidFill>
                <a:latin typeface="Anton"/>
              </a:rPr>
              <a:t>ExpressJS</a:t>
            </a:r>
            <a:endParaRPr lang="es-ES" err="1"/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42FBA46A-9C50-E214-FF38-213499165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50" y="1254094"/>
            <a:ext cx="4827403" cy="366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9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"/>
          <p:cNvSpPr txBox="1"/>
          <p:nvPr/>
        </p:nvSpPr>
        <p:spPr>
          <a:xfrm>
            <a:off x="2163562" y="342860"/>
            <a:ext cx="4343229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sz="4000" i="1" err="1">
                <a:solidFill>
                  <a:srgbClr val="19BBD5"/>
                </a:solidFill>
                <a:latin typeface="Anton"/>
              </a:rPr>
              <a:t>Body</a:t>
            </a:r>
            <a:r>
              <a:rPr lang="es-MX" sz="4000" i="1">
                <a:solidFill>
                  <a:srgbClr val="19BBD5"/>
                </a:solidFill>
                <a:latin typeface="Anton"/>
              </a:rPr>
              <a:t> </a:t>
            </a:r>
            <a:r>
              <a:rPr lang="es-MX" sz="4000" i="1" err="1">
                <a:solidFill>
                  <a:srgbClr val="19BBD5"/>
                </a:solidFill>
                <a:latin typeface="Anton"/>
              </a:rPr>
              <a:t>params</a:t>
            </a:r>
            <a:endParaRPr lang="es-ES" err="1"/>
          </a:p>
        </p:txBody>
      </p:sp>
      <p:sp>
        <p:nvSpPr>
          <p:cNvPr id="6" name="Google Shape;539;p12">
            <a:extLst>
              <a:ext uri="{FF2B5EF4-FFF2-40B4-BE49-F238E27FC236}">
                <a16:creationId xmlns:a16="http://schemas.microsoft.com/office/drawing/2014/main" id="{B0DFCDA5-349F-E4D5-D326-70BBF3B8BD86}"/>
              </a:ext>
            </a:extLst>
          </p:cNvPr>
          <p:cNvSpPr txBox="1"/>
          <p:nvPr/>
        </p:nvSpPr>
        <p:spPr>
          <a:xfrm>
            <a:off x="1089378" y="1409821"/>
            <a:ext cx="7091740" cy="14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14999"/>
              </a:lnSpc>
              <a:buClr>
                <a:srgbClr val="3CEFAB"/>
              </a:buClr>
              <a:buSzPts val="1800"/>
            </a:pPr>
            <a:r>
              <a:rPr lang="es-MX" sz="2000" err="1">
                <a:solidFill>
                  <a:schemeClr val="tx1">
                    <a:lumMod val="95000"/>
                  </a:schemeClr>
                </a:solidFill>
              </a:rPr>
              <a:t>ExpressJS</a:t>
            </a:r>
            <a:r>
              <a:rPr lang="es-MX" sz="2000">
                <a:solidFill>
                  <a:schemeClr val="tx1">
                    <a:lumMod val="95000"/>
                  </a:schemeClr>
                </a:solidFill>
              </a:rPr>
              <a:t> nos </a:t>
            </a:r>
            <a:r>
              <a:rPr lang="es-MX" sz="2000" err="1">
                <a:solidFill>
                  <a:schemeClr val="tx1">
                    <a:lumMod val="95000"/>
                  </a:schemeClr>
                </a:solidFill>
              </a:rPr>
              <a:t>disponibiliza</a:t>
            </a:r>
            <a:r>
              <a:rPr lang="es-MX" sz="2000">
                <a:solidFill>
                  <a:schemeClr val="tx1">
                    <a:lumMod val="95000"/>
                  </a:schemeClr>
                </a:solidFill>
              </a:rPr>
              <a:t> un Middleware para leer los </a:t>
            </a:r>
            <a:r>
              <a:rPr lang="es-MX" sz="2000" err="1">
                <a:solidFill>
                  <a:schemeClr val="tx1">
                    <a:lumMod val="95000"/>
                  </a:schemeClr>
                </a:solidFill>
              </a:rPr>
              <a:t>body</a:t>
            </a:r>
            <a:r>
              <a:rPr lang="es-MX" sz="200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MX" sz="2000" err="1">
                <a:solidFill>
                  <a:schemeClr val="tx1">
                    <a:lumMod val="95000"/>
                  </a:schemeClr>
                </a:solidFill>
              </a:rPr>
              <a:t>params</a:t>
            </a:r>
            <a:r>
              <a:rPr lang="es-MX" sz="2000">
                <a:solidFill>
                  <a:schemeClr val="tx1">
                    <a:lumMod val="95000"/>
                  </a:schemeClr>
                </a:solidFill>
              </a:rPr>
              <a:t> de una petición. </a:t>
            </a:r>
            <a:endParaRPr lang="es-ES" sz="200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Imagen 8" descr="Texto&#10;&#10;Descripción generada automáticamente">
            <a:extLst>
              <a:ext uri="{FF2B5EF4-FFF2-40B4-BE49-F238E27FC236}">
                <a16:creationId xmlns:a16="http://schemas.microsoft.com/office/drawing/2014/main" id="{FD5C6C04-EA12-EDA2-2B0A-EBC9341B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42" y="2509212"/>
            <a:ext cx="6694914" cy="21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"/>
          <p:cNvSpPr txBox="1"/>
          <p:nvPr/>
        </p:nvSpPr>
        <p:spPr>
          <a:xfrm>
            <a:off x="2544562" y="86670"/>
            <a:ext cx="6211058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sz="4000" i="1">
                <a:solidFill>
                  <a:srgbClr val="19BBD5"/>
                </a:solidFill>
                <a:latin typeface="Anton"/>
              </a:rPr>
              <a:t>Middlewares en </a:t>
            </a:r>
            <a:r>
              <a:rPr lang="es-MX" sz="4000" i="1" err="1">
                <a:solidFill>
                  <a:srgbClr val="19BBD5"/>
                </a:solidFill>
                <a:latin typeface="Anton"/>
              </a:rPr>
              <a:t>ExpressJS</a:t>
            </a:r>
            <a:endParaRPr lang="es-ES" err="1"/>
          </a:p>
        </p:txBody>
      </p:sp>
      <p:sp>
        <p:nvSpPr>
          <p:cNvPr id="6" name="Google Shape;539;p12">
            <a:extLst>
              <a:ext uri="{FF2B5EF4-FFF2-40B4-BE49-F238E27FC236}">
                <a16:creationId xmlns:a16="http://schemas.microsoft.com/office/drawing/2014/main" id="{B0DFCDA5-349F-E4D5-D326-70BBF3B8BD86}"/>
              </a:ext>
            </a:extLst>
          </p:cNvPr>
          <p:cNvSpPr txBox="1"/>
          <p:nvPr/>
        </p:nvSpPr>
        <p:spPr>
          <a:xfrm>
            <a:off x="1623387" y="929165"/>
            <a:ext cx="7091740" cy="154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1800">
                <a:solidFill>
                  <a:schemeClr val="tx1">
                    <a:lumMod val="95000"/>
                  </a:schemeClr>
                </a:solidFill>
              </a:rPr>
              <a:t>Las funciones de </a:t>
            </a:r>
            <a:r>
              <a:rPr lang="es-MX" sz="1800" b="1" i="1">
                <a:solidFill>
                  <a:schemeClr val="accent1">
                    <a:lumMod val="60000"/>
                    <a:lumOff val="40000"/>
                  </a:schemeClr>
                </a:solidFill>
              </a:rPr>
              <a:t>middleware</a:t>
            </a:r>
            <a:r>
              <a:rPr lang="es-MX" sz="1800">
                <a:solidFill>
                  <a:schemeClr val="accent1">
                    <a:lumMod val="60000"/>
                    <a:lumOff val="40000"/>
                  </a:schemeClr>
                </a:solidFill>
              </a:rPr>
              <a:t> </a:t>
            </a:r>
            <a:r>
              <a:rPr lang="es-MX" sz="1800">
                <a:solidFill>
                  <a:schemeClr val="tx1">
                    <a:lumMod val="95000"/>
                  </a:schemeClr>
                </a:solidFill>
              </a:rPr>
              <a:t>son funciones que </a:t>
            </a:r>
            <a:r>
              <a:rPr lang="es-MX" sz="1800">
                <a:solidFill>
                  <a:schemeClr val="accent1">
                    <a:lumMod val="60000"/>
                    <a:lumOff val="40000"/>
                  </a:schemeClr>
                </a:solidFill>
              </a:rPr>
              <a:t>tienen acceso al objeto de solicitud (</a:t>
            </a:r>
            <a:r>
              <a:rPr lang="es-MX" sz="180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req</a:t>
            </a:r>
            <a:r>
              <a:rPr lang="es-MX" sz="1800">
                <a:solidFill>
                  <a:schemeClr val="accent1">
                    <a:lumMod val="60000"/>
                    <a:lumOff val="40000"/>
                  </a:schemeClr>
                </a:solidFill>
              </a:rPr>
              <a:t>), al objeto de respuesta (</a:t>
            </a:r>
            <a:r>
              <a:rPr lang="es-MX" sz="180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res</a:t>
            </a:r>
            <a:r>
              <a:rPr lang="es-MX" sz="180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es-MX" sz="1800">
                <a:solidFill>
                  <a:schemeClr val="tx1">
                    <a:lumMod val="95000"/>
                  </a:schemeClr>
                </a:solidFill>
              </a:rPr>
              <a:t> y a la siguiente función de middleware en el ciclo de solicitud/respuestas de la aplicación. La siguiente función de middleware se denota normalmente con una variable denominada </a:t>
            </a:r>
            <a:r>
              <a:rPr lang="es-MX" sz="180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next</a:t>
            </a:r>
            <a:r>
              <a:rPr lang="es-MX" sz="180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s-ES" sz="180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MX" sz="1800">
                <a:solidFill>
                  <a:schemeClr val="tx1">
                    <a:lumMod val="95000"/>
                  </a:schemeClr>
                </a:solidFill>
              </a:rPr>
              <a:t>Las funciones </a:t>
            </a:r>
            <a:r>
              <a:rPr lang="es-MX" sz="1800">
                <a:solidFill>
                  <a:schemeClr val="accent1"/>
                </a:solidFill>
              </a:rPr>
              <a:t>middleware </a:t>
            </a:r>
            <a:r>
              <a:rPr lang="es-MX" sz="1800">
                <a:solidFill>
                  <a:schemeClr val="tx1">
                    <a:lumMod val="95000"/>
                  </a:schemeClr>
                </a:solidFill>
              </a:rPr>
              <a:t>nos permiten: </a:t>
            </a:r>
          </a:p>
          <a:p>
            <a:pPr marL="114300">
              <a:lnSpc>
                <a:spcPct val="114999"/>
              </a:lnSpc>
              <a:buSzPts val="1800"/>
            </a:pPr>
            <a:endParaRPr lang="es-MX" sz="18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Google Shape;539;p12">
            <a:extLst>
              <a:ext uri="{FF2B5EF4-FFF2-40B4-BE49-F238E27FC236}">
                <a16:creationId xmlns:a16="http://schemas.microsoft.com/office/drawing/2014/main" id="{DB791589-003F-1578-73DA-775102F386F6}"/>
              </a:ext>
            </a:extLst>
          </p:cNvPr>
          <p:cNvSpPr txBox="1"/>
          <p:nvPr/>
        </p:nvSpPr>
        <p:spPr>
          <a:xfrm>
            <a:off x="1995735" y="2654319"/>
            <a:ext cx="6145088" cy="110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3CEFAB"/>
              </a:buClr>
              <a:buSzPts val="1800"/>
              <a:buFont typeface="Arial"/>
              <a:buChar char="•"/>
            </a:pPr>
            <a:r>
              <a:rPr lang="es-MX" sz="1600"/>
              <a:t> </a:t>
            </a:r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Ejecutar cualquier código. </a:t>
            </a:r>
            <a:endParaRPr lang="es-ES" sz="1600">
              <a:solidFill>
                <a:schemeClr val="tx1">
                  <a:lumMod val="95000"/>
                </a:schemeClr>
              </a:solidFill>
            </a:endParaRPr>
          </a:p>
          <a:p>
            <a:pPr>
              <a:buClr>
                <a:srgbClr val="3CEFAB"/>
              </a:buClr>
              <a:buSzPts val="1800"/>
              <a:buFont typeface="Arial"/>
              <a:buChar char="•"/>
            </a:pPr>
            <a:r>
              <a:rPr lang="es-ES" sz="1600"/>
              <a:t> </a:t>
            </a:r>
            <a:r>
              <a:rPr lang="es-ES" sz="1600">
                <a:solidFill>
                  <a:schemeClr val="tx1">
                    <a:lumMod val="95000"/>
                  </a:schemeClr>
                </a:solidFill>
              </a:rPr>
              <a:t>Realizar cambios en la solicitud y los objetos de respuesta. </a:t>
            </a:r>
          </a:p>
          <a:p>
            <a:pPr>
              <a:buClr>
                <a:srgbClr val="3CEFAB"/>
              </a:buClr>
              <a:buSzPts val="1800"/>
              <a:buFont typeface="Arial"/>
              <a:buChar char="•"/>
            </a:pPr>
            <a:r>
              <a:rPr lang="es-ES" sz="1600"/>
              <a:t> </a:t>
            </a:r>
            <a:r>
              <a:rPr lang="es-ES" sz="1600">
                <a:solidFill>
                  <a:schemeClr val="tx1">
                    <a:lumMod val="95000"/>
                  </a:schemeClr>
                </a:solidFill>
              </a:rPr>
              <a:t>Finalizar el ciclo de solicitud/respuestas. </a:t>
            </a:r>
          </a:p>
          <a:p>
            <a:pPr>
              <a:buClr>
                <a:srgbClr val="3CEFAB"/>
              </a:buClr>
              <a:buSzPts val="1800"/>
              <a:buFont typeface="Arial"/>
              <a:buChar char="•"/>
            </a:pPr>
            <a:r>
              <a:rPr lang="es-ES" sz="1600">
                <a:solidFill>
                  <a:schemeClr val="tx1">
                    <a:lumMod val="95000"/>
                  </a:schemeClr>
                </a:solidFill>
              </a:rPr>
              <a:t> </a:t>
            </a:r>
            <a:r>
              <a:rPr lang="es-ES" sz="1600">
                <a:solidFill>
                  <a:schemeClr val="tx1">
                    <a:lumMod val="85000"/>
                  </a:schemeClr>
                </a:solidFill>
              </a:rPr>
              <a:t>Invocar la siguiente función de middleware en la pila. </a:t>
            </a:r>
          </a:p>
          <a:p>
            <a:pPr>
              <a:buClr>
                <a:srgbClr val="3CEFAB"/>
              </a:buClr>
              <a:buSzPts val="1800"/>
              <a:buFont typeface="Arial"/>
              <a:buChar char="•"/>
            </a:pPr>
            <a:endParaRPr lang="es-ES" sz="1600">
              <a:solidFill>
                <a:schemeClr val="tx1">
                  <a:lumMod val="95000"/>
                </a:schemeClr>
              </a:solidFill>
            </a:endParaRPr>
          </a:p>
          <a:p>
            <a:pPr>
              <a:buClr>
                <a:srgbClr val="3CEFAB"/>
              </a:buClr>
              <a:buSzPts val="1800"/>
              <a:buFont typeface="Arial"/>
              <a:buChar char="•"/>
            </a:pPr>
            <a:endParaRPr lang="es-ES" sz="1600">
              <a:solidFill>
                <a:schemeClr val="tx1">
                  <a:lumMod val="95000"/>
                </a:schemeClr>
              </a:solidFill>
            </a:endParaRPr>
          </a:p>
          <a:p>
            <a:pPr>
              <a:buClr>
                <a:srgbClr val="3CEFAB"/>
              </a:buClr>
              <a:buSzPts val="1800"/>
              <a:buFont typeface="Arial"/>
              <a:buChar char="•"/>
            </a:pPr>
            <a:endParaRPr lang="es-ES" sz="1600">
              <a:solidFill>
                <a:schemeClr val="tx1">
                  <a:lumMod val="95000"/>
                </a:schemeClr>
              </a:solidFill>
            </a:endParaRPr>
          </a:p>
          <a:p>
            <a:pPr>
              <a:buClr>
                <a:srgbClr val="3CEFAB"/>
              </a:buClr>
              <a:buSzPts val="1800"/>
              <a:buFont typeface="Arial"/>
              <a:buChar char="•"/>
            </a:pPr>
            <a:endParaRPr lang="es-ES" sz="1600"/>
          </a:p>
          <a:p>
            <a:pPr>
              <a:buClr>
                <a:srgbClr val="3CEFAB"/>
              </a:buClr>
              <a:buSzPts val="1800"/>
              <a:buFont typeface="Arial"/>
              <a:buChar char="•"/>
            </a:pPr>
            <a:endParaRPr lang="es-ES" sz="1600"/>
          </a:p>
          <a:p>
            <a:pPr>
              <a:buClr>
                <a:srgbClr val="3CEFAB"/>
              </a:buClr>
              <a:buSzPts val="1800"/>
              <a:buFont typeface="Arial"/>
              <a:buChar char="•"/>
            </a:pPr>
            <a:endParaRPr lang="es-ES" sz="1600"/>
          </a:p>
          <a:p>
            <a:pPr>
              <a:buClr>
                <a:srgbClr val="3CEFAB"/>
              </a:buClr>
              <a:buSzPts val="1800"/>
              <a:buFont typeface="Arial"/>
              <a:buChar char="•"/>
            </a:pPr>
            <a:endParaRPr lang="es-ES" sz="1600"/>
          </a:p>
          <a:p>
            <a:pPr>
              <a:buClr>
                <a:srgbClr val="3CEFAB"/>
              </a:buClr>
              <a:buSzPts val="1800"/>
              <a:buFont typeface="Arial"/>
              <a:buChar char="•"/>
            </a:pPr>
            <a:endParaRPr lang="es-ES" sz="1600">
              <a:solidFill>
                <a:srgbClr val="F2F2F2"/>
              </a:solidFill>
            </a:endParaRPr>
          </a:p>
          <a:p>
            <a:pPr marL="457200" indent="-342900">
              <a:lnSpc>
                <a:spcPct val="114999"/>
              </a:lnSpc>
              <a:buClr>
                <a:srgbClr val="3CEFAB"/>
              </a:buClr>
              <a:buSzPts val="1800"/>
              <a:buFont typeface="Helvetica Neue Light"/>
              <a:buChar char="●"/>
            </a:pPr>
            <a:endParaRPr lang="es-MX" sz="1600"/>
          </a:p>
        </p:txBody>
      </p:sp>
      <p:sp>
        <p:nvSpPr>
          <p:cNvPr id="12" name="Google Shape;539;p12">
            <a:extLst>
              <a:ext uri="{FF2B5EF4-FFF2-40B4-BE49-F238E27FC236}">
                <a16:creationId xmlns:a16="http://schemas.microsoft.com/office/drawing/2014/main" id="{80E67727-CDC7-6A2A-D530-C5C23CC9C16C}"/>
              </a:ext>
            </a:extLst>
          </p:cNvPr>
          <p:cNvSpPr txBox="1"/>
          <p:nvPr/>
        </p:nvSpPr>
        <p:spPr>
          <a:xfrm>
            <a:off x="1682507" y="3832646"/>
            <a:ext cx="6060413" cy="126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1800">
                <a:solidFill>
                  <a:schemeClr val="tx1">
                    <a:lumMod val="95000"/>
                  </a:schemeClr>
                </a:solidFill>
              </a:rPr>
              <a:t>Si la función de middleware actual no finaliza el ciclo de solicitud/respuestas, debe invocar </a:t>
            </a:r>
            <a:r>
              <a:rPr lang="es-MX" sz="1800" err="1">
                <a:solidFill>
                  <a:schemeClr val="tx1">
                    <a:lumMod val="95000"/>
                  </a:schemeClr>
                </a:solidFill>
              </a:rPr>
              <a:t>next</a:t>
            </a:r>
            <a:r>
              <a:rPr lang="es-MX" sz="1800">
                <a:solidFill>
                  <a:schemeClr val="tx1">
                    <a:lumMod val="95000"/>
                  </a:schemeClr>
                </a:solidFill>
              </a:rPr>
              <a:t>() para pasar el control a la siguiente función de middleware. De lo contrario, la solicitud quedará colgada. </a:t>
            </a:r>
          </a:p>
        </p:txBody>
      </p:sp>
    </p:spTree>
    <p:extLst>
      <p:ext uri="{BB962C8B-B14F-4D97-AF65-F5344CB8AC3E}">
        <p14:creationId xmlns:p14="http://schemas.microsoft.com/office/powerpoint/2010/main" val="221694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"/>
          <p:cNvSpPr txBox="1"/>
          <p:nvPr/>
        </p:nvSpPr>
        <p:spPr>
          <a:xfrm>
            <a:off x="2544562" y="86670"/>
            <a:ext cx="6211058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sz="4000" i="1">
                <a:solidFill>
                  <a:srgbClr val="19BBD5"/>
                </a:solidFill>
                <a:latin typeface="Anton"/>
              </a:rPr>
              <a:t>Middlewares por partes</a:t>
            </a:r>
            <a:endParaRPr lang="es-ES"/>
          </a:p>
        </p:txBody>
      </p:sp>
      <p:pic>
        <p:nvPicPr>
          <p:cNvPr id="2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661BF84-E3AF-5291-89E6-897540366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1032502"/>
            <a:ext cx="6914491" cy="232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63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"/>
          <p:cNvSpPr txBox="1"/>
          <p:nvPr/>
        </p:nvSpPr>
        <p:spPr>
          <a:xfrm>
            <a:off x="2032183" y="152360"/>
            <a:ext cx="7161315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sz="3600" i="1">
                <a:solidFill>
                  <a:srgbClr val="19BBD5"/>
                </a:solidFill>
                <a:latin typeface="Anton"/>
              </a:rPr>
              <a:t>Función Middleware de </a:t>
            </a:r>
            <a:r>
              <a:rPr lang="es-MX" sz="3600" i="1" err="1">
                <a:solidFill>
                  <a:srgbClr val="19BBD5"/>
                </a:solidFill>
                <a:latin typeface="Anton"/>
              </a:rPr>
              <a:t>ExpressJS</a:t>
            </a:r>
            <a:endParaRPr lang="es-ES" sz="3600"/>
          </a:p>
        </p:txBody>
      </p:sp>
      <p:sp>
        <p:nvSpPr>
          <p:cNvPr id="6" name="Google Shape;539;p12">
            <a:extLst>
              <a:ext uri="{FF2B5EF4-FFF2-40B4-BE49-F238E27FC236}">
                <a16:creationId xmlns:a16="http://schemas.microsoft.com/office/drawing/2014/main" id="{B0DFCDA5-349F-E4D5-D326-70BBF3B8BD86}"/>
              </a:ext>
            </a:extLst>
          </p:cNvPr>
          <p:cNvSpPr txBox="1"/>
          <p:nvPr/>
        </p:nvSpPr>
        <p:spPr>
          <a:xfrm>
            <a:off x="1903930" y="1048528"/>
            <a:ext cx="6927515" cy="14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2000">
                <a:solidFill>
                  <a:schemeClr val="tx1">
                    <a:lumMod val="95000"/>
                  </a:schemeClr>
                </a:solidFill>
              </a:rPr>
              <a:t>Este ejemplo muestra una función de middleware sin ninguna vía de acceso de montaje. La función se ejecuta cada vez que la aplicación recibe una solicitud.</a:t>
            </a:r>
            <a:endParaRPr lang="es-ES">
              <a:solidFill>
                <a:schemeClr val="tx1">
                  <a:lumMod val="95000"/>
                </a:schemeClr>
              </a:solidFill>
            </a:endParaRPr>
          </a:p>
          <a:p>
            <a:pPr marL="114300">
              <a:lnSpc>
                <a:spcPct val="114999"/>
              </a:lnSpc>
            </a:pPr>
            <a:br>
              <a:rPr lang="en-US"/>
            </a:br>
            <a:endParaRPr lang="en-US"/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22389F6D-1E0A-554E-03B0-9DF7298B3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125" y="2279950"/>
            <a:ext cx="4792716" cy="18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53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62B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Google Shape;765;p21"/>
          <p:cNvPicPr preferRelativeResize="0"/>
          <p:nvPr/>
        </p:nvPicPr>
        <p:blipFill rotWithShape="1">
          <a:blip r:embed="rId3">
            <a:alphaModFix amt="43000"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21"/>
          <p:cNvPicPr preferRelativeResize="0"/>
          <p:nvPr/>
        </p:nvPicPr>
        <p:blipFill rotWithShape="1">
          <a:blip r:embed="rId4">
            <a:alphaModFix/>
          </a:blip>
          <a:srcRect l="-150160" t="74730" r="150160" b="-74730"/>
          <a:stretch/>
        </p:blipFill>
        <p:spPr>
          <a:xfrm>
            <a:off x="3753986" y="1771648"/>
            <a:ext cx="1905000" cy="190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21"/>
          <p:cNvPicPr preferRelativeResize="0"/>
          <p:nvPr/>
        </p:nvPicPr>
        <p:blipFill rotWithShape="1">
          <a:blip r:embed="rId5">
            <a:alphaModFix/>
          </a:blip>
          <a:srcRect l="5472" t="-15867" r="4790" b="-8094"/>
          <a:stretch/>
        </p:blipFill>
        <p:spPr>
          <a:xfrm>
            <a:off x="2728931" y="2021681"/>
            <a:ext cx="3500437" cy="110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62B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2"/>
          <p:cNvPicPr preferRelativeResize="0"/>
          <p:nvPr/>
        </p:nvPicPr>
        <p:blipFill rotWithShape="1">
          <a:blip r:embed="rId3">
            <a:alphaModFix amt="43000"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"/>
          <p:cNvPicPr preferRelativeResize="0"/>
          <p:nvPr/>
        </p:nvPicPr>
        <p:blipFill rotWithShape="1">
          <a:blip r:embed="rId4">
            <a:alphaModFix/>
          </a:blip>
          <a:srcRect l="-150160" t="74730" r="150160" b="-74730"/>
          <a:stretch/>
        </p:blipFill>
        <p:spPr>
          <a:xfrm>
            <a:off x="3753986" y="1771648"/>
            <a:ext cx="1905000" cy="190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"/>
          <p:cNvPicPr preferRelativeResize="0"/>
          <p:nvPr/>
        </p:nvPicPr>
        <p:blipFill rotWithShape="1">
          <a:blip r:embed="rId5">
            <a:alphaModFix/>
          </a:blip>
          <a:srcRect l="5472" t="-15867" r="4790" b="-8094"/>
          <a:stretch/>
        </p:blipFill>
        <p:spPr>
          <a:xfrm>
            <a:off x="2728931" y="2021681"/>
            <a:ext cx="3500437" cy="110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BEC9"/>
            </a:gs>
            <a:gs pos="100000">
              <a:srgbClr val="04162B"/>
            </a:gs>
          </a:gsLst>
          <a:lin ang="0" scaled="0"/>
        </a:gra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"/>
          <p:cNvPicPr preferRelativeResize="0"/>
          <p:nvPr/>
        </p:nvPicPr>
        <p:blipFill rotWithShape="1">
          <a:blip r:embed="rId3">
            <a:alphaModFix amt="10000"/>
          </a:blip>
          <a:srcRect t="9407" r="6030" b="11326"/>
          <a:stretch/>
        </p:blipFill>
        <p:spPr>
          <a:xfrm>
            <a:off x="-80119" y="-238778"/>
            <a:ext cx="9224119" cy="518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"/>
          <p:cNvPicPr preferRelativeResize="0"/>
          <p:nvPr/>
        </p:nvPicPr>
        <p:blipFill rotWithShape="1">
          <a:blip r:embed="rId4">
            <a:alphaModFix/>
          </a:blip>
          <a:srcRect l="-150160" t="74730" r="150160" b="-74730"/>
          <a:stretch/>
        </p:blipFill>
        <p:spPr>
          <a:xfrm>
            <a:off x="3753986" y="1771648"/>
            <a:ext cx="1905000" cy="190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"/>
          <p:cNvPicPr preferRelativeResize="0"/>
          <p:nvPr/>
        </p:nvPicPr>
        <p:blipFill rotWithShape="1">
          <a:blip r:embed="rId5">
            <a:alphaModFix/>
          </a:blip>
          <a:srcRect l="5472" t="-15867" r="4790" b="-8094"/>
          <a:stretch/>
        </p:blipFill>
        <p:spPr>
          <a:xfrm>
            <a:off x="7382961" y="4451620"/>
            <a:ext cx="1585089" cy="49816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"/>
          <p:cNvSpPr txBox="1"/>
          <p:nvPr/>
        </p:nvSpPr>
        <p:spPr>
          <a:xfrm>
            <a:off x="568340" y="1433998"/>
            <a:ext cx="79272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es-MX" sz="5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Curso </a:t>
            </a:r>
            <a:r>
              <a:rPr lang="es-MX" sz="5000" b="1" i="0" u="none" strike="noStrike" cap="none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lang="es-MX" sz="5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algn="ctr"/>
            <a:r>
              <a:rPr lang="es-MX" sz="5000" b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Clase 4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endParaRPr sz="5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82f8c8223_0_39"/>
          <p:cNvSpPr txBox="1">
            <a:spLocks noGrp="1"/>
          </p:cNvSpPr>
          <p:nvPr>
            <p:ph type="title" idx="4294967295"/>
          </p:nvPr>
        </p:nvSpPr>
        <p:spPr>
          <a:xfrm>
            <a:off x="2098531" y="36627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MX"/>
              <a:t>Contenido</a:t>
            </a:r>
            <a:endParaRPr/>
          </a:p>
        </p:txBody>
      </p:sp>
      <p:sp>
        <p:nvSpPr>
          <p:cNvPr id="399" name="Google Shape;399;gb82f8c8223_0_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fld>
            <a:endParaRPr sz="1200" b="0" i="0" u="none" strike="noStrike" cap="non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00" name="Google Shape;400;gb82f8c8223_0_39"/>
          <p:cNvSpPr txBox="1"/>
          <p:nvPr/>
        </p:nvSpPr>
        <p:spPr>
          <a:xfrm>
            <a:off x="1508466" y="722690"/>
            <a:ext cx="6126777" cy="354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19BBD5"/>
              </a:buClr>
              <a:buSzPts val="1400"/>
              <a:buFont typeface="Arial"/>
              <a:buChar char="•"/>
            </a:pPr>
            <a:r>
              <a:rPr lang="es-MX" sz="2000">
                <a:solidFill>
                  <a:srgbClr val="C6DAEC"/>
                </a:solidFill>
              </a:rPr>
              <a:t>Variables de Entorno</a:t>
            </a:r>
            <a:endParaRPr lang="es-ES" sz="2000" b="0" i="0" u="none" strike="noStrike" cap="none">
              <a:solidFill>
                <a:srgbClr val="C6DAEC"/>
              </a:solidFill>
              <a:latin typeface="Arial"/>
              <a:ea typeface="Arial"/>
              <a:cs typeface="Arial"/>
            </a:endParaRPr>
          </a:p>
          <a:p>
            <a:pPr marL="342900" indent="-342900">
              <a:spcBef>
                <a:spcPts val="600"/>
              </a:spcBef>
              <a:buClr>
                <a:srgbClr val="19BBD5"/>
              </a:buClr>
              <a:buSzPts val="1400"/>
              <a:buFont typeface="Arial"/>
              <a:buChar char="•"/>
            </a:pPr>
            <a:r>
              <a:rPr lang="es-MX" sz="2000" err="1">
                <a:solidFill>
                  <a:srgbClr val="C6DAEC"/>
                </a:solidFill>
              </a:rPr>
              <a:t>dotenv</a:t>
            </a:r>
            <a:endParaRPr sz="2000" b="0" i="0" u="none" strike="noStrike" cap="none">
              <a:solidFill>
                <a:srgbClr val="C6DAEC"/>
              </a:solidFill>
              <a:latin typeface="Arial"/>
              <a:ea typeface="Arial"/>
              <a:cs typeface="Arial"/>
            </a:endParaRPr>
          </a:p>
          <a:p>
            <a:pPr marL="342900" indent="-342900">
              <a:spcBef>
                <a:spcPts val="600"/>
              </a:spcBef>
              <a:buClr>
                <a:srgbClr val="19BBD5"/>
              </a:buClr>
              <a:buSzPts val="1400"/>
              <a:buFont typeface="Arial"/>
              <a:buChar char="•"/>
            </a:pPr>
            <a:r>
              <a:rPr lang="es-MX" sz="2000" err="1">
                <a:solidFill>
                  <a:srgbClr val="C6DAEC"/>
                </a:solidFill>
              </a:rPr>
              <a:t>ExpressJS</a:t>
            </a:r>
            <a:endParaRPr sz="2000"/>
          </a:p>
          <a:p>
            <a:pPr marL="342900" indent="-342900">
              <a:spcBef>
                <a:spcPts val="600"/>
              </a:spcBef>
              <a:buClr>
                <a:srgbClr val="19BBD5"/>
              </a:buClr>
              <a:buSzPts val="1400"/>
              <a:buFont typeface="Arial"/>
              <a:buChar char="•"/>
            </a:pPr>
            <a:r>
              <a:rPr lang="es-MX" sz="2000">
                <a:solidFill>
                  <a:srgbClr val="C6DAEC"/>
                </a:solidFill>
              </a:rPr>
              <a:t>Server con </a:t>
            </a:r>
            <a:r>
              <a:rPr lang="es-MX" sz="2000" err="1">
                <a:solidFill>
                  <a:srgbClr val="C6DAEC"/>
                </a:solidFill>
              </a:rPr>
              <a:t>ExpressJS</a:t>
            </a:r>
            <a:endParaRPr lang="es-MX" sz="2000"/>
          </a:p>
          <a:p>
            <a:pPr marL="342900" indent="-342900">
              <a:spcBef>
                <a:spcPts val="600"/>
              </a:spcBef>
              <a:buClr>
                <a:srgbClr val="19BBD5"/>
              </a:buClr>
              <a:buSzPts val="1400"/>
              <a:buFont typeface="Arial"/>
              <a:buChar char="•"/>
            </a:pPr>
            <a:r>
              <a:rPr lang="es-MX" sz="2000">
                <a:solidFill>
                  <a:srgbClr val="C6DAEC"/>
                </a:solidFill>
              </a:rPr>
              <a:t>Manejo de rutas con </a:t>
            </a:r>
            <a:r>
              <a:rPr lang="es-MX" sz="2000" err="1">
                <a:solidFill>
                  <a:srgbClr val="C6DAEC"/>
                </a:solidFill>
              </a:rPr>
              <a:t>ExpressJS</a:t>
            </a:r>
            <a:endParaRPr lang="es-MX" sz="2000"/>
          </a:p>
          <a:p>
            <a:pPr marL="342900" indent="-342900">
              <a:spcBef>
                <a:spcPts val="600"/>
              </a:spcBef>
              <a:buClr>
                <a:srgbClr val="19BBD5"/>
              </a:buClr>
              <a:buSzPts val="1400"/>
              <a:buFont typeface="Arial"/>
              <a:buChar char="•"/>
            </a:pPr>
            <a:r>
              <a:rPr lang="es-MX" sz="2000" err="1">
                <a:solidFill>
                  <a:srgbClr val="C6DAEC"/>
                </a:solidFill>
              </a:rPr>
              <a:t>BodyParams</a:t>
            </a:r>
            <a:endParaRPr lang="es-MX" sz="2000"/>
          </a:p>
          <a:p>
            <a:pPr marL="342900" indent="-342900">
              <a:spcBef>
                <a:spcPts val="600"/>
              </a:spcBef>
              <a:buClr>
                <a:srgbClr val="19BBD5"/>
              </a:buClr>
              <a:buSzPts val="1400"/>
              <a:buFont typeface="Arial"/>
              <a:buChar char="•"/>
            </a:pPr>
            <a:r>
              <a:rPr lang="es-MX" sz="2000">
                <a:solidFill>
                  <a:srgbClr val="C6DAEC"/>
                </a:solidFill>
              </a:rPr>
              <a:t>Creando una API </a:t>
            </a:r>
            <a:r>
              <a:rPr lang="es-MX" sz="2000" err="1">
                <a:solidFill>
                  <a:srgbClr val="C6DAEC"/>
                </a:solidFill>
              </a:rPr>
              <a:t>Restful</a:t>
            </a:r>
            <a:r>
              <a:rPr lang="es-MX" sz="2000">
                <a:solidFill>
                  <a:srgbClr val="C6DAEC"/>
                </a:solidFill>
              </a:rPr>
              <a:t> con </a:t>
            </a:r>
            <a:r>
              <a:rPr lang="es-MX" sz="2000" err="1">
                <a:solidFill>
                  <a:srgbClr val="C6DAEC"/>
                </a:solidFill>
              </a:rPr>
              <a:t>ExpressJS</a:t>
            </a:r>
            <a:endParaRPr lang="es-MX" sz="2000">
              <a:solidFill>
                <a:srgbClr val="C6DAEC"/>
              </a:solidFill>
            </a:endParaRPr>
          </a:p>
          <a:p>
            <a:pPr marL="342900" indent="-342900">
              <a:spcBef>
                <a:spcPts val="600"/>
              </a:spcBef>
              <a:buClr>
                <a:srgbClr val="19BBD5"/>
              </a:buClr>
              <a:buSzPts val="1400"/>
              <a:buFont typeface="Arial"/>
              <a:buChar char="•"/>
            </a:pPr>
            <a:r>
              <a:rPr lang="es-MX" sz="2000">
                <a:solidFill>
                  <a:srgbClr val="C6DAEC"/>
                </a:solidFill>
              </a:rPr>
              <a:t>Middlewares en </a:t>
            </a:r>
            <a:r>
              <a:rPr lang="es-MX" sz="2000" err="1">
                <a:solidFill>
                  <a:srgbClr val="C6DAEC"/>
                </a:solidFill>
              </a:rPr>
              <a:t>ExpressJS</a:t>
            </a:r>
            <a:endParaRPr lang="es-MX" sz="2000">
              <a:solidFill>
                <a:srgbClr val="C6DAEC"/>
              </a:solidFill>
            </a:endParaRPr>
          </a:p>
          <a:p>
            <a:pPr marL="342900" indent="-342900">
              <a:spcBef>
                <a:spcPts val="600"/>
              </a:spcBef>
              <a:buClr>
                <a:srgbClr val="19BBD5"/>
              </a:buClr>
              <a:buSzPts val="1400"/>
              <a:buFont typeface="Arial"/>
              <a:buChar char="•"/>
            </a:pPr>
            <a:r>
              <a:rPr lang="es-MX" sz="2000">
                <a:solidFill>
                  <a:srgbClr val="C6DAEC"/>
                </a:solidFill>
              </a:rPr>
              <a:t>Trabajo práctico</a:t>
            </a:r>
          </a:p>
          <a:p>
            <a:pPr marL="342900" indent="-342900">
              <a:spcBef>
                <a:spcPts val="600"/>
              </a:spcBef>
              <a:buClr>
                <a:srgbClr val="19BBD5"/>
              </a:buClr>
              <a:buSzPts val="1400"/>
              <a:buFont typeface="Arial"/>
              <a:buChar char="•"/>
            </a:pPr>
            <a:r>
              <a:rPr lang="es-MX" sz="2000">
                <a:solidFill>
                  <a:srgbClr val="C6DAEC"/>
                </a:solidFill>
              </a:rPr>
              <a:t>Retro de mitad de curso</a:t>
            </a:r>
          </a:p>
          <a:p>
            <a:pPr marL="342900" indent="-342900">
              <a:spcBef>
                <a:spcPts val="600"/>
              </a:spcBef>
              <a:buClr>
                <a:srgbClr val="19BBD5"/>
              </a:buClr>
              <a:buSzPts val="1400"/>
              <a:buFont typeface="Arial"/>
              <a:buChar char="•"/>
            </a:pPr>
            <a:endParaRPr lang="es-MX" sz="2400">
              <a:solidFill>
                <a:srgbClr val="C6DAEC"/>
              </a:solidFill>
            </a:endParaRPr>
          </a:p>
        </p:txBody>
      </p:sp>
      <p:pic>
        <p:nvPicPr>
          <p:cNvPr id="401" name="Google Shape;401;gb82f8c8223_0_39"/>
          <p:cNvPicPr preferRelativeResize="0"/>
          <p:nvPr/>
        </p:nvPicPr>
        <p:blipFill rotWithShape="1">
          <a:blip r:embed="rId3">
            <a:alphaModFix/>
          </a:blip>
          <a:srcRect l="5472" t="-15867" r="4790" b="-8094"/>
          <a:stretch/>
        </p:blipFill>
        <p:spPr>
          <a:xfrm>
            <a:off x="6515727" y="4536440"/>
            <a:ext cx="1585089" cy="498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2" name="Google Shape;402;gb82f8c8223_0_39"/>
          <p:cNvGrpSpPr/>
          <p:nvPr/>
        </p:nvGrpSpPr>
        <p:grpSpPr>
          <a:xfrm>
            <a:off x="5074595" y="126977"/>
            <a:ext cx="286156" cy="361899"/>
            <a:chOff x="584925" y="238125"/>
            <a:chExt cx="415200" cy="525100"/>
          </a:xfrm>
        </p:grpSpPr>
        <p:sp>
          <p:nvSpPr>
            <p:cNvPr id="403" name="Google Shape;403;gb82f8c8223_0_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b82f8c8223_0_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b82f8c8223_0_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b82f8c8223_0_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b82f8c8223_0_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b82f8c8223_0_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5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3"/>
          <p:cNvSpPr txBox="1">
            <a:spLocks noGrp="1"/>
          </p:cNvSpPr>
          <p:nvPr>
            <p:ph type="ctrTitle"/>
          </p:nvPr>
        </p:nvSpPr>
        <p:spPr>
          <a:xfrm>
            <a:off x="2801604" y="2131123"/>
            <a:ext cx="6180321" cy="61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/>
              <a:t>Introducción a </a:t>
            </a:r>
            <a:br>
              <a:rPr lang="es-MX"/>
            </a:br>
            <a:r>
              <a:rPr lang="es-MX" err="1"/>
              <a:t>ExpressJS</a:t>
            </a:r>
            <a:endParaRPr lang="es-ES" err="1"/>
          </a:p>
        </p:txBody>
      </p:sp>
      <p:sp>
        <p:nvSpPr>
          <p:cNvPr id="591" name="Google Shape;591;p93"/>
          <p:cNvSpPr txBox="1"/>
          <p:nvPr/>
        </p:nvSpPr>
        <p:spPr>
          <a:xfrm>
            <a:off x="361084" y="17357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2" name="Google Shape;592;p93"/>
          <p:cNvPicPr preferRelativeResize="0"/>
          <p:nvPr/>
        </p:nvPicPr>
        <p:blipFill rotWithShape="1">
          <a:blip r:embed="rId3">
            <a:alphaModFix/>
          </a:blip>
          <a:srcRect l="5472" t="-15867" r="4790" b="-8094"/>
          <a:stretch/>
        </p:blipFill>
        <p:spPr>
          <a:xfrm>
            <a:off x="7424525" y="4536440"/>
            <a:ext cx="1585089" cy="498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93"/>
          <p:cNvGrpSpPr/>
          <p:nvPr/>
        </p:nvGrpSpPr>
        <p:grpSpPr>
          <a:xfrm>
            <a:off x="7325400" y="636807"/>
            <a:ext cx="728286" cy="694574"/>
            <a:chOff x="8338678" y="5506443"/>
            <a:chExt cx="720227" cy="686989"/>
          </a:xfrm>
        </p:grpSpPr>
        <p:sp>
          <p:nvSpPr>
            <p:cNvPr id="594" name="Google Shape;594;p93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93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93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93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93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93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593;p93">
            <a:extLst>
              <a:ext uri="{FF2B5EF4-FFF2-40B4-BE49-F238E27FC236}">
                <a16:creationId xmlns:a16="http://schemas.microsoft.com/office/drawing/2014/main" id="{F87E801E-E332-D176-2130-B84CCD3D98D2}"/>
              </a:ext>
            </a:extLst>
          </p:cNvPr>
          <p:cNvGrpSpPr/>
          <p:nvPr/>
        </p:nvGrpSpPr>
        <p:grpSpPr>
          <a:xfrm>
            <a:off x="7469928" y="781333"/>
            <a:ext cx="728287" cy="694575"/>
            <a:chOff x="8338678" y="5506443"/>
            <a:chExt cx="720227" cy="686989"/>
          </a:xfrm>
        </p:grpSpPr>
        <p:sp>
          <p:nvSpPr>
            <p:cNvPr id="3" name="Google Shape;594;p93">
              <a:extLst>
                <a:ext uri="{FF2B5EF4-FFF2-40B4-BE49-F238E27FC236}">
                  <a16:creationId xmlns:a16="http://schemas.microsoft.com/office/drawing/2014/main" id="{F77344D9-D7CD-9A0F-4AD6-1316BDEC3C90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95;p93">
              <a:extLst>
                <a:ext uri="{FF2B5EF4-FFF2-40B4-BE49-F238E27FC236}">
                  <a16:creationId xmlns:a16="http://schemas.microsoft.com/office/drawing/2014/main" id="{F292134A-6107-E661-2C76-C57F2EA32B26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96;p93">
              <a:extLst>
                <a:ext uri="{FF2B5EF4-FFF2-40B4-BE49-F238E27FC236}">
                  <a16:creationId xmlns:a16="http://schemas.microsoft.com/office/drawing/2014/main" id="{F08EA2AB-EB54-0924-0F78-75FB613B06B3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97;p93">
              <a:extLst>
                <a:ext uri="{FF2B5EF4-FFF2-40B4-BE49-F238E27FC236}">
                  <a16:creationId xmlns:a16="http://schemas.microsoft.com/office/drawing/2014/main" id="{99C78901-AC88-28C3-459C-96D85FFF2AE1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98;p93">
              <a:extLst>
                <a:ext uri="{FF2B5EF4-FFF2-40B4-BE49-F238E27FC236}">
                  <a16:creationId xmlns:a16="http://schemas.microsoft.com/office/drawing/2014/main" id="{82034F8C-8C91-57C8-8E91-89111A5A2C18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99;p93">
              <a:extLst>
                <a:ext uri="{FF2B5EF4-FFF2-40B4-BE49-F238E27FC236}">
                  <a16:creationId xmlns:a16="http://schemas.microsoft.com/office/drawing/2014/main" id="{EAF62C14-1E90-ABA5-177E-633F5A0492BC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590;p93">
            <a:extLst>
              <a:ext uri="{FF2B5EF4-FFF2-40B4-BE49-F238E27FC236}">
                <a16:creationId xmlns:a16="http://schemas.microsoft.com/office/drawing/2014/main" id="{26E46099-D426-FCF9-F0AB-C2FAB4CA5651}"/>
              </a:ext>
            </a:extLst>
          </p:cNvPr>
          <p:cNvSpPr txBox="1">
            <a:spLocks/>
          </p:cNvSpPr>
          <p:nvPr/>
        </p:nvSpPr>
        <p:spPr>
          <a:xfrm>
            <a:off x="4241521" y="2552851"/>
            <a:ext cx="4899373" cy="61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s-MX" sz="2800"/>
              <a:t>https://expressjs.com</a:t>
            </a:r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252965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"/>
          <p:cNvSpPr txBox="1"/>
          <p:nvPr/>
        </p:nvSpPr>
        <p:spPr>
          <a:xfrm>
            <a:off x="1445223" y="440834"/>
            <a:ext cx="7851695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sz="4000" i="1">
                <a:solidFill>
                  <a:srgbClr val="19BBD5"/>
                </a:solidFill>
                <a:latin typeface="Anton"/>
                <a:ea typeface="Anton"/>
                <a:cs typeface="Anton"/>
                <a:sym typeface="Anton"/>
              </a:rPr>
              <a:t>¿Qué son las variables de Entorno?</a:t>
            </a:r>
            <a:endParaRPr lang="es-ES"/>
          </a:p>
        </p:txBody>
      </p:sp>
      <p:sp>
        <p:nvSpPr>
          <p:cNvPr id="539" name="Google Shape;539;p12"/>
          <p:cNvSpPr txBox="1"/>
          <p:nvPr/>
        </p:nvSpPr>
        <p:spPr>
          <a:xfrm>
            <a:off x="1138163" y="1333156"/>
            <a:ext cx="6736295" cy="366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4999"/>
              </a:lnSpc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Las variables de entorno sirven para definir parámetros sencillos de configuración de los programas, de modo que éstos puedan ejecutarse en diferentes ambientes sin necesidad de modificar el código fuente </a:t>
            </a:r>
            <a:r>
              <a:rPr lang="es-MX" sz="1600">
                <a:solidFill>
                  <a:schemeClr val="tx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un script.</a:t>
            </a:r>
          </a:p>
          <a:p>
            <a:pPr marL="457200" indent="-342900">
              <a:lnSpc>
                <a:spcPct val="114999"/>
              </a:lnSpc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Ejemplos habituales de las variables entorno serían el puerto donde escucha un servidor web, el servidor de base de datos, junto con el usuario y clave para conexión, etc. Todos esos valores generalmente pueden cambiar cuando se escribe un programa (al ejecutarlo en local) y cuando se publica el script en un servidor en producción.</a:t>
            </a:r>
            <a:br>
              <a:rPr lang="es-MX" sz="1800">
                <a:solidFill>
                  <a:schemeClr val="tx1">
                    <a:lumMod val="95000"/>
                  </a:schemeClr>
                </a:solidFill>
              </a:rPr>
            </a:br>
            <a:br>
              <a:rPr lang="es-MX" sz="1800"/>
            </a:br>
            <a:endParaRPr lang="es-MX" sz="1800"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A978DF93-8FF2-07C4-A4FB-1522759AF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146" y="4341429"/>
            <a:ext cx="21812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5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"/>
          <p:cNvSpPr txBox="1"/>
          <p:nvPr/>
        </p:nvSpPr>
        <p:spPr>
          <a:xfrm>
            <a:off x="2305756" y="296317"/>
            <a:ext cx="43373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sz="4000" i="1">
                <a:solidFill>
                  <a:srgbClr val="19BBD5"/>
                </a:solidFill>
                <a:latin typeface="Anton"/>
                <a:sym typeface="Anton"/>
              </a:rPr>
              <a:t>El paquete </a:t>
            </a:r>
            <a:r>
              <a:rPr lang="es-MX" sz="4000" i="1" err="1">
                <a:solidFill>
                  <a:srgbClr val="19BBD5"/>
                </a:solidFill>
                <a:latin typeface="Anton"/>
                <a:sym typeface="Anton"/>
              </a:rPr>
              <a:t>dotenv</a:t>
            </a:r>
            <a:endParaRPr lang="es-ES" err="1"/>
          </a:p>
        </p:txBody>
      </p:sp>
      <p:sp>
        <p:nvSpPr>
          <p:cNvPr id="539" name="Google Shape;539;p12"/>
          <p:cNvSpPr txBox="1"/>
          <p:nvPr/>
        </p:nvSpPr>
        <p:spPr>
          <a:xfrm>
            <a:off x="1200889" y="1347095"/>
            <a:ext cx="6736295" cy="366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4999"/>
              </a:lnSpc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MX" sz="1600" err="1">
                <a:solidFill>
                  <a:schemeClr val="tx1">
                    <a:lumMod val="95000"/>
                  </a:schemeClr>
                </a:solidFill>
              </a:rPr>
              <a:t>Dotenv</a:t>
            </a:r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 es un módulo de dependencia que carga variables de entorno desde un archivo </a:t>
            </a:r>
            <a:r>
              <a:rPr lang="es-MX" sz="160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.</a:t>
            </a:r>
            <a:r>
              <a:rPr lang="es-MX" sz="160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env</a:t>
            </a:r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 y lo </a:t>
            </a:r>
            <a:r>
              <a:rPr lang="es-MX" sz="1600" err="1">
                <a:solidFill>
                  <a:schemeClr val="tx1">
                    <a:lumMod val="95000"/>
                  </a:schemeClr>
                </a:solidFill>
              </a:rPr>
              <a:t>setea</a:t>
            </a:r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 en el </a:t>
            </a:r>
            <a:r>
              <a:rPr lang="es-MX" sz="1600" b="1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process.env</a:t>
            </a:r>
            <a:endParaRPr lang="es-ES" err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114999"/>
              </a:lnSpc>
              <a:buClr>
                <a:srgbClr val="3CEFAB"/>
              </a:buClr>
              <a:buSzPts val="1800"/>
              <a:buFont typeface="Helvetica Neue Light"/>
              <a:buChar char="●"/>
            </a:pPr>
            <a:endParaRPr lang="es-MX" sz="16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114999"/>
              </a:lnSpc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MX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Documentación oficial:</a:t>
            </a:r>
            <a:r>
              <a:rPr lang="es-MX" sz="1600"/>
              <a:t> </a:t>
            </a:r>
            <a:r>
              <a:rPr lang="es-MX" sz="1600">
                <a:solidFill>
                  <a:schemeClr val="tx1">
                    <a:lumMod val="95000"/>
                  </a:schemeClr>
                </a:solidFill>
              </a:rPr>
              <a:t>https://www.npmjs.com/package/dotenv</a:t>
            </a:r>
            <a:endParaRPr lang="es-MX" sz="1600" b="1">
              <a:solidFill>
                <a:schemeClr val="tx1">
                  <a:lumMod val="95000"/>
                </a:schemeClr>
              </a:solidFill>
              <a:latin typeface="Consolas"/>
            </a:endParaRPr>
          </a:p>
          <a:p>
            <a:pPr marL="457200" indent="-342900">
              <a:lnSpc>
                <a:spcPct val="114999"/>
              </a:lnSpc>
              <a:buClr>
                <a:srgbClr val="3CEFAB"/>
              </a:buClr>
              <a:buSzPts val="1800"/>
              <a:buFont typeface="Helvetica Neue Light"/>
              <a:buChar char="●"/>
            </a:pPr>
            <a:endParaRPr lang="es-MX" sz="1800"/>
          </a:p>
        </p:txBody>
      </p:sp>
      <p:pic>
        <p:nvPicPr>
          <p:cNvPr id="2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7F4073F-7B0E-906D-70C1-BB76FD79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11" y="3239531"/>
            <a:ext cx="2743200" cy="590107"/>
          </a:xfrm>
          <a:prstGeom prst="rect">
            <a:avLst/>
          </a:prstGeom>
        </p:spPr>
      </p:pic>
      <p:pic>
        <p:nvPicPr>
          <p:cNvPr id="3" name="Imagen 3" descr="Logotipo&#10;&#10;Descripción generada automáticamente">
            <a:extLst>
              <a:ext uri="{FF2B5EF4-FFF2-40B4-BE49-F238E27FC236}">
                <a16:creationId xmlns:a16="http://schemas.microsoft.com/office/drawing/2014/main" id="{825F03F6-B5DE-CCE4-D343-89F22A1EF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219" y="4077913"/>
            <a:ext cx="4694663" cy="43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1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"/>
          <p:cNvSpPr txBox="1"/>
          <p:nvPr/>
        </p:nvSpPr>
        <p:spPr>
          <a:xfrm>
            <a:off x="1954477" y="517098"/>
            <a:ext cx="275418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sz="4000" i="1" err="1">
                <a:solidFill>
                  <a:srgbClr val="19BBD5"/>
                </a:solidFill>
                <a:latin typeface="Anton"/>
                <a:sym typeface="Anton"/>
              </a:rPr>
              <a:t>ExpressJS</a:t>
            </a:r>
            <a:endParaRPr lang="es-ES" err="1"/>
          </a:p>
        </p:txBody>
      </p:sp>
      <p:sp>
        <p:nvSpPr>
          <p:cNvPr id="539" name="Google Shape;539;p12"/>
          <p:cNvSpPr txBox="1"/>
          <p:nvPr/>
        </p:nvSpPr>
        <p:spPr>
          <a:xfrm>
            <a:off x="1200889" y="1347095"/>
            <a:ext cx="6736295" cy="366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4999"/>
              </a:lnSpc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MX" sz="2000">
                <a:solidFill>
                  <a:schemeClr val="tx1">
                    <a:lumMod val="95000"/>
                  </a:schemeClr>
                </a:solidFill>
              </a:rPr>
              <a:t>Express.js, a veces también llamado «Express», es un </a:t>
            </a:r>
            <a:r>
              <a:rPr lang="es-MX" sz="2000" err="1">
                <a:solidFill>
                  <a:schemeClr val="tx1">
                    <a:lumMod val="95000"/>
                  </a:schemeClr>
                </a:solidFill>
              </a:rPr>
              <a:t>framework</a:t>
            </a:r>
            <a:r>
              <a:rPr lang="es-MX" sz="2000">
                <a:solidFill>
                  <a:schemeClr val="tx1">
                    <a:lumMod val="95000"/>
                  </a:schemeClr>
                </a:solidFill>
              </a:rPr>
              <a:t> de </a:t>
            </a:r>
            <a:r>
              <a:rPr lang="es-MX" sz="2000" err="1">
                <a:solidFill>
                  <a:schemeClr val="tx1">
                    <a:lumMod val="95000"/>
                  </a:schemeClr>
                </a:solidFill>
              </a:rPr>
              <a:t>backend</a:t>
            </a:r>
            <a:r>
              <a:rPr lang="es-MX" sz="2000">
                <a:solidFill>
                  <a:schemeClr val="tx1">
                    <a:lumMod val="95000"/>
                  </a:schemeClr>
                </a:solidFill>
              </a:rPr>
              <a:t> Node.js minimalista y rápido que proporciona características y herramientas robustas para desarrollar aplicaciones de </a:t>
            </a:r>
            <a:r>
              <a:rPr lang="es-MX" sz="2000" err="1">
                <a:solidFill>
                  <a:schemeClr val="tx1">
                    <a:lumMod val="95000"/>
                  </a:schemeClr>
                </a:solidFill>
              </a:rPr>
              <a:t>backend</a:t>
            </a:r>
            <a:r>
              <a:rPr lang="es-MX" sz="2000">
                <a:solidFill>
                  <a:schemeClr val="tx1">
                    <a:lumMod val="95000"/>
                  </a:schemeClr>
                </a:solidFill>
              </a:rPr>
              <a:t> escalables. </a:t>
            </a:r>
            <a:endParaRPr lang="es-ES" sz="2000">
              <a:solidFill>
                <a:schemeClr val="tx1">
                  <a:lumMod val="95000"/>
                </a:schemeClr>
              </a:solidFill>
            </a:endParaRPr>
          </a:p>
          <a:p>
            <a:pPr marL="457200" indent="-342900">
              <a:lnSpc>
                <a:spcPct val="114999"/>
              </a:lnSpc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MX" sz="2000">
                <a:solidFill>
                  <a:schemeClr val="tx1">
                    <a:lumMod val="95000"/>
                  </a:schemeClr>
                </a:solidFill>
              </a:rPr>
              <a:t>El </a:t>
            </a:r>
            <a:r>
              <a:rPr lang="es-MX" sz="2000" err="1">
                <a:solidFill>
                  <a:schemeClr val="tx1">
                    <a:lumMod val="95000"/>
                  </a:schemeClr>
                </a:solidFill>
              </a:rPr>
              <a:t>framework</a:t>
            </a:r>
            <a:r>
              <a:rPr lang="es-MX" sz="2000">
                <a:solidFill>
                  <a:schemeClr val="tx1">
                    <a:lumMod val="95000"/>
                  </a:schemeClr>
                </a:solidFill>
              </a:rPr>
              <a:t> proporciona un conjunto de herramientas para aplicaciones web, peticiones y respuestas HTTP, enrutamiento y middleware para construir y desplegar aplicaciones a gran escala.</a:t>
            </a:r>
            <a:endParaRPr lang="es-ES" sz="2000">
              <a:solidFill>
                <a:schemeClr val="tx1">
                  <a:lumMod val="95000"/>
                </a:schemeClr>
              </a:solidFill>
            </a:endParaRPr>
          </a:p>
          <a:p>
            <a:pPr marL="457200" indent="-342900">
              <a:lnSpc>
                <a:spcPct val="114999"/>
              </a:lnSpc>
              <a:buClr>
                <a:srgbClr val="3CEFAB"/>
              </a:buClr>
              <a:buSzPts val="1800"/>
              <a:buFont typeface="Helvetica Neue Light"/>
              <a:buChar char="●"/>
            </a:pPr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74348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"/>
          <p:cNvSpPr txBox="1"/>
          <p:nvPr/>
        </p:nvSpPr>
        <p:spPr>
          <a:xfrm>
            <a:off x="1954477" y="517098"/>
            <a:ext cx="5437443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sz="4000" i="1">
                <a:solidFill>
                  <a:srgbClr val="19BBD5"/>
                </a:solidFill>
                <a:latin typeface="Anton"/>
              </a:rPr>
              <a:t>Server con </a:t>
            </a:r>
            <a:r>
              <a:rPr lang="es-MX" sz="4000" i="1" err="1">
                <a:solidFill>
                  <a:srgbClr val="19BBD5"/>
                </a:solidFill>
                <a:latin typeface="Anton"/>
              </a:rPr>
              <a:t>ExpressJS</a:t>
            </a:r>
            <a:endParaRPr lang="es-ES" i="1">
              <a:solidFill>
                <a:srgbClr val="19BBD5"/>
              </a:solidFill>
              <a:latin typeface="Anton"/>
            </a:endParaRP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BA9924AD-FEFB-AFA2-17C1-41EC3D72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55" y="1550848"/>
            <a:ext cx="5558882" cy="288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29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Tema de Office</vt:lpstr>
      <vt:lpstr>Imogen template</vt:lpstr>
      <vt:lpstr>Imogen template</vt:lpstr>
      <vt:lpstr>PowerPoint Presentation</vt:lpstr>
      <vt:lpstr>PowerPoint Presentation</vt:lpstr>
      <vt:lpstr>PowerPoint Presentation</vt:lpstr>
      <vt:lpstr>Contenido</vt:lpstr>
      <vt:lpstr>Introducción a  ExpressJS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lucatti</dc:creator>
  <cp:revision>1</cp:revision>
  <dcterms:modified xsi:type="dcterms:W3CDTF">2022-10-03T00:00:15Z</dcterms:modified>
</cp:coreProperties>
</file>