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1" r:id="rId3"/>
  </p:sldMasterIdLst>
  <p:notesMasterIdLst>
    <p:notesMasterId r:id="rId31"/>
  </p:notesMasterIdLst>
  <p:sldIdLst>
    <p:sldId id="256" r:id="rId4"/>
    <p:sldId id="257" r:id="rId5"/>
    <p:sldId id="258" r:id="rId6"/>
    <p:sldId id="298" r:id="rId7"/>
    <p:sldId id="297" r:id="rId8"/>
    <p:sldId id="296" r:id="rId9"/>
    <p:sldId id="295" r:id="rId10"/>
    <p:sldId id="294" r:id="rId11"/>
    <p:sldId id="293" r:id="rId12"/>
    <p:sldId id="292" r:id="rId13"/>
    <p:sldId id="291" r:id="rId14"/>
    <p:sldId id="290" r:id="rId15"/>
    <p:sldId id="289" r:id="rId16"/>
    <p:sldId id="288" r:id="rId17"/>
    <p:sldId id="287" r:id="rId18"/>
    <p:sldId id="286" r:id="rId19"/>
    <p:sldId id="285" r:id="rId20"/>
    <p:sldId id="284" r:id="rId21"/>
    <p:sldId id="301" r:id="rId22"/>
    <p:sldId id="300" r:id="rId23"/>
    <p:sldId id="303" r:id="rId24"/>
    <p:sldId id="304" r:id="rId25"/>
    <p:sldId id="299" r:id="rId26"/>
    <p:sldId id="305" r:id="rId27"/>
    <p:sldId id="302" r:id="rId28"/>
    <p:sldId id="306" r:id="rId29"/>
    <p:sldId id="283" r:id="rId30"/>
  </p:sldIdLst>
  <p:sldSz cx="9144000" cy="5143500" type="screen16x9"/>
  <p:notesSz cx="6858000" cy="9144000"/>
  <p:embeddedFontLst>
    <p:embeddedFont>
      <p:font typeface="Anton" pitchFamily="2" charset="0"/>
      <p:regular r:id="rId32"/>
    </p:embeddedFon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Helvetica Neue Light" panose="020B0604020202020204" charset="0"/>
      <p:regular r:id="rId45"/>
      <p:bold r:id="rId46"/>
      <p:italic r:id="rId47"/>
      <p:boldItalic r:id="rId48"/>
    </p:embeddedFont>
    <p:embeddedFont>
      <p:font typeface="Nixie One"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55" roundtripDataSignature="AMtx7mgwX6mQ0vDeNtjqOW83xvMLGx5X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EB287-44A5-4A77-9BCE-E2B715FF6E76}" v="584" dt="2022-09-11T23:25:41.190"/>
    <p1510:client id="{3E8912A3-D5C8-4742-B0AF-60D9CAEE7375}" v="37" dt="2022-09-16T12:34:27.726"/>
    <p1510:client id="{4F7FCD92-2901-4445-8278-DEE05A7FB0A5}" v="37" dt="2022-09-19T00:11:56.954"/>
    <p1510:client id="{5D2CBD7E-0984-458B-909E-B721480347DD}" v="15" dt="2022-09-16T12:43:25.130"/>
    <p1510:client id="{609CD6F9-AF26-4736-9C72-129A1CA8310E}" v="181" dt="2022-09-19T20:49:59.129"/>
    <p1510:client id="{7466A941-CE7C-4516-A6F0-D74D7CE6F8C6}" v="209" dt="2022-09-19T16:44:50.620"/>
    <p1510:client id="{B2CE53EB-C70B-4398-9AEE-2849EC5F84D2}" v="22" dt="2022-09-12T13:40:13.461"/>
    <p1510:client id="{DDFA65FB-184C-4631-A5BD-F5E132811739}" v="34" dt="2022-09-18T23:51:50.584"/>
    <p1510:client id="{E0C51F3D-D4E2-415A-AF2F-08F81940B952}" v="961" dt="2022-09-12T01:05:02.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5"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2.xml"/><Relationship Id="rId61"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6T12:57:23.169" idx="1">
    <p:pos x="10" y="10"/>
    <p:text/>
    <p:extLst>
      <p:ext uri="{C676402C-5697-4E1C-873F-D02D1690AC5C}">
        <p15:threadingInfo xmlns:p15="http://schemas.microsoft.com/office/powerpoint/2012/main" timeZoneBias="0"/>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commentPostId="AAAAN5f-_t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3" name="Google Shape;583;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8895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8594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5743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2521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2932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0884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561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2f8c822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b82f8c8223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46615c827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e46615c827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46615c8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e46615c82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
        <p:nvSpPr>
          <p:cNvPr id="12" name="Google Shape;12;p106"/>
          <p:cNvSpPr>
            <a:spLocks noGrp="1"/>
          </p:cNvSpPr>
          <p:nvPr>
            <p:ph type="pic" idx="2"/>
          </p:nvPr>
        </p:nvSpPr>
        <p:spPr>
          <a:xfrm>
            <a:off x="0" y="0"/>
            <a:ext cx="9144000" cy="51435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3"/>
        <p:cNvGrpSpPr/>
        <p:nvPr/>
      </p:nvGrpSpPr>
      <p:grpSpPr>
        <a:xfrm>
          <a:off x="0" y="0"/>
          <a:ext cx="0" cy="0"/>
          <a:chOff x="0" y="0"/>
          <a:chExt cx="0" cy="0"/>
        </a:xfrm>
      </p:grpSpPr>
      <p:sp>
        <p:nvSpPr>
          <p:cNvPr id="64" name="Google Shape;64;p12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20"/>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6" name="Google Shape;66;p12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7" name="Google Shape;67;p1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0"/>
        <p:cNvGrpSpPr/>
        <p:nvPr/>
      </p:nvGrpSpPr>
      <p:grpSpPr>
        <a:xfrm>
          <a:off x="0" y="0"/>
          <a:ext cx="0" cy="0"/>
          <a:chOff x="0" y="0"/>
          <a:chExt cx="0" cy="0"/>
        </a:xfrm>
      </p:grpSpPr>
      <p:sp>
        <p:nvSpPr>
          <p:cNvPr id="71" name="Google Shape;71;p12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21"/>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1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6"/>
        <p:cNvGrpSpPr/>
        <p:nvPr/>
      </p:nvGrpSpPr>
      <p:grpSpPr>
        <a:xfrm>
          <a:off x="0" y="0"/>
          <a:ext cx="0" cy="0"/>
          <a:chOff x="0" y="0"/>
          <a:chExt cx="0" cy="0"/>
        </a:xfrm>
      </p:grpSpPr>
      <p:sp>
        <p:nvSpPr>
          <p:cNvPr id="77" name="Google Shape;77;p122"/>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1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99"/>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8" name="Google Shape;88;p99"/>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9" name="Google Shape;89;p99"/>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99"/>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9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99"/>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99"/>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99"/>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99"/>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99"/>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9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8"/>
        <p:cNvGrpSpPr/>
        <p:nvPr/>
      </p:nvGrpSpPr>
      <p:grpSpPr>
        <a:xfrm>
          <a:off x="0" y="0"/>
          <a:ext cx="0" cy="0"/>
          <a:chOff x="0" y="0"/>
          <a:chExt cx="0" cy="0"/>
        </a:xfrm>
      </p:grpSpPr>
      <p:sp>
        <p:nvSpPr>
          <p:cNvPr id="99" name="Google Shape;99;p100"/>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0" name="Google Shape;100;p100"/>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1" name="Google Shape;101;p100"/>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2" name="Google Shape;102;p100"/>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103" name="Google Shape;103;p10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00"/>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100"/>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100"/>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00"/>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100"/>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00"/>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00"/>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1" name="Google Shape;111;p100"/>
          <p:cNvGrpSpPr/>
          <p:nvPr/>
        </p:nvGrpSpPr>
        <p:grpSpPr>
          <a:xfrm>
            <a:off x="1729784" y="61068"/>
            <a:ext cx="351204" cy="324661"/>
            <a:chOff x="5975075" y="2327500"/>
            <a:chExt cx="420100" cy="388350"/>
          </a:xfrm>
        </p:grpSpPr>
        <p:sp>
          <p:nvSpPr>
            <p:cNvPr id="112" name="Google Shape;112;p10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0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4" name="Google Shape;114;p100"/>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00"/>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6" name="Google Shape;116;p100"/>
          <p:cNvGrpSpPr/>
          <p:nvPr/>
        </p:nvGrpSpPr>
        <p:grpSpPr>
          <a:xfrm>
            <a:off x="7354067" y="3426715"/>
            <a:ext cx="455624" cy="437054"/>
            <a:chOff x="5241175" y="4959100"/>
            <a:chExt cx="539775" cy="517775"/>
          </a:xfrm>
        </p:grpSpPr>
        <p:sp>
          <p:nvSpPr>
            <p:cNvPr id="117" name="Google Shape;117;p10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0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0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10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10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10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3" name="Google Shape;123;p100"/>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4" name="Google Shape;124;p100"/>
          <p:cNvGrpSpPr/>
          <p:nvPr/>
        </p:nvGrpSpPr>
        <p:grpSpPr>
          <a:xfrm>
            <a:off x="904276" y="515192"/>
            <a:ext cx="382958" cy="607111"/>
            <a:chOff x="6718575" y="2318625"/>
            <a:chExt cx="256950" cy="407375"/>
          </a:xfrm>
        </p:grpSpPr>
        <p:sp>
          <p:nvSpPr>
            <p:cNvPr id="125" name="Google Shape;125;p10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10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10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0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0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10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10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10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3" name="Google Shape;133;p100"/>
          <p:cNvGrpSpPr/>
          <p:nvPr/>
        </p:nvGrpSpPr>
        <p:grpSpPr>
          <a:xfrm>
            <a:off x="335759" y="1840531"/>
            <a:ext cx="342882" cy="350068"/>
            <a:chOff x="3951850" y="2985350"/>
            <a:chExt cx="407950" cy="416500"/>
          </a:xfrm>
        </p:grpSpPr>
        <p:sp>
          <p:nvSpPr>
            <p:cNvPr id="134" name="Google Shape;134;p10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0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10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0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8" name="Google Shape;138;p10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39"/>
        <p:cNvGrpSpPr/>
        <p:nvPr/>
      </p:nvGrpSpPr>
      <p:grpSpPr>
        <a:xfrm>
          <a:off x="0" y="0"/>
          <a:ext cx="0" cy="0"/>
          <a:chOff x="0" y="0"/>
          <a:chExt cx="0" cy="0"/>
        </a:xfrm>
      </p:grpSpPr>
      <p:sp>
        <p:nvSpPr>
          <p:cNvPr id="140" name="Google Shape;140;p101"/>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1" name="Google Shape;141;p10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42" name="Google Shape;142;p101"/>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3" name="Google Shape;143;p101"/>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4" name="Google Shape;144;p101"/>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5" name="Google Shape;145;p101"/>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0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01"/>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01"/>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9" name="Google Shape;149;p101"/>
          <p:cNvGrpSpPr/>
          <p:nvPr/>
        </p:nvGrpSpPr>
        <p:grpSpPr>
          <a:xfrm>
            <a:off x="1729784" y="61068"/>
            <a:ext cx="351204" cy="324661"/>
            <a:chOff x="5975075" y="2327500"/>
            <a:chExt cx="420100" cy="388350"/>
          </a:xfrm>
        </p:grpSpPr>
        <p:sp>
          <p:nvSpPr>
            <p:cNvPr id="150" name="Google Shape;150;p10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0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2" name="Google Shape;152;p101"/>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3" name="Google Shape;153;p101"/>
          <p:cNvGrpSpPr/>
          <p:nvPr/>
        </p:nvGrpSpPr>
        <p:grpSpPr>
          <a:xfrm>
            <a:off x="904276" y="515192"/>
            <a:ext cx="382958" cy="607111"/>
            <a:chOff x="6718575" y="2318625"/>
            <a:chExt cx="256950" cy="407375"/>
          </a:xfrm>
        </p:grpSpPr>
        <p:sp>
          <p:nvSpPr>
            <p:cNvPr id="154" name="Google Shape;154;p10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10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10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0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10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10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10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0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2" name="Google Shape;162;p101"/>
          <p:cNvGrpSpPr/>
          <p:nvPr/>
        </p:nvGrpSpPr>
        <p:grpSpPr>
          <a:xfrm>
            <a:off x="335759" y="1840531"/>
            <a:ext cx="342882" cy="350068"/>
            <a:chOff x="3951850" y="2985350"/>
            <a:chExt cx="407950" cy="416500"/>
          </a:xfrm>
        </p:grpSpPr>
        <p:sp>
          <p:nvSpPr>
            <p:cNvPr id="163" name="Google Shape;163;p10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10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10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10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7" name="Google Shape;167;p10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8"/>
        <p:cNvGrpSpPr/>
        <p:nvPr/>
      </p:nvGrpSpPr>
      <p:grpSpPr>
        <a:xfrm>
          <a:off x="0" y="0"/>
          <a:ext cx="0" cy="0"/>
          <a:chOff x="0" y="0"/>
          <a:chExt cx="0" cy="0"/>
        </a:xfrm>
      </p:grpSpPr>
      <p:sp>
        <p:nvSpPr>
          <p:cNvPr id="169" name="Google Shape;169;p102"/>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0" name="Google Shape;170;p102"/>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1" name="Google Shape;171;p102"/>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72" name="Google Shape;172;p102"/>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102"/>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4" name="Google Shape;174;p102"/>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5" name="Google Shape;175;p102"/>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6" name="Google Shape;176;p102"/>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77" name="Google Shape;177;p102"/>
          <p:cNvGrpSpPr/>
          <p:nvPr/>
        </p:nvGrpSpPr>
        <p:grpSpPr>
          <a:xfrm>
            <a:off x="996359" y="1070668"/>
            <a:ext cx="351204" cy="324661"/>
            <a:chOff x="5975075" y="2327500"/>
            <a:chExt cx="420100" cy="388350"/>
          </a:xfrm>
        </p:grpSpPr>
        <p:sp>
          <p:nvSpPr>
            <p:cNvPr id="178" name="Google Shape;178;p10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9" name="Google Shape;179;p10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180" name="Google Shape;180;p102"/>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81" name="Google Shape;181;p102"/>
          <p:cNvGrpSpPr/>
          <p:nvPr/>
        </p:nvGrpSpPr>
        <p:grpSpPr>
          <a:xfrm>
            <a:off x="305253" y="553856"/>
            <a:ext cx="247469" cy="392302"/>
            <a:chOff x="6718575" y="2318625"/>
            <a:chExt cx="256950" cy="407375"/>
          </a:xfrm>
        </p:grpSpPr>
        <p:sp>
          <p:nvSpPr>
            <p:cNvPr id="182" name="Google Shape;182;p10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3" name="Google Shape;183;p10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4" name="Google Shape;184;p10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5" name="Google Shape;185;p10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6" name="Google Shape;186;p10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7" name="Google Shape;187;p10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8" name="Google Shape;188;p10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9" name="Google Shape;189;p10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190" name="Google Shape;190;p102"/>
          <p:cNvGrpSpPr/>
          <p:nvPr/>
        </p:nvGrpSpPr>
        <p:grpSpPr>
          <a:xfrm>
            <a:off x="1419984" y="3634331"/>
            <a:ext cx="342882" cy="350068"/>
            <a:chOff x="3951850" y="2985350"/>
            <a:chExt cx="407950" cy="416500"/>
          </a:xfrm>
        </p:grpSpPr>
        <p:sp>
          <p:nvSpPr>
            <p:cNvPr id="191" name="Google Shape;191;p10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2" name="Google Shape;192;p10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3" name="Google Shape;193;p10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4" name="Google Shape;194;p10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195" name="Google Shape;195;p102"/>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6" name="Google Shape;196;p102"/>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7" name="Google Shape;197;p102"/>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8" name="Google Shape;198;p102"/>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9" name="Google Shape;199;p102"/>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00" name="Google Shape;200;p102"/>
          <p:cNvGrpSpPr/>
          <p:nvPr/>
        </p:nvGrpSpPr>
        <p:grpSpPr>
          <a:xfrm>
            <a:off x="-50285" y="1452794"/>
            <a:ext cx="624844" cy="599376"/>
            <a:chOff x="5241175" y="4959100"/>
            <a:chExt cx="539775" cy="517775"/>
          </a:xfrm>
        </p:grpSpPr>
        <p:sp>
          <p:nvSpPr>
            <p:cNvPr id="201" name="Google Shape;201;p10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2" name="Google Shape;202;p10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3" name="Google Shape;203;p10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4" name="Google Shape;204;p10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5" name="Google Shape;205;p10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6" name="Google Shape;206;p10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07" name="Google Shape;207;p102"/>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8"/>
        <p:cNvGrpSpPr/>
        <p:nvPr/>
      </p:nvGrpSpPr>
      <p:grpSpPr>
        <a:xfrm>
          <a:off x="0" y="0"/>
          <a:ext cx="0" cy="0"/>
          <a:chOff x="0" y="0"/>
          <a:chExt cx="0" cy="0"/>
        </a:xfrm>
      </p:grpSpPr>
      <p:sp>
        <p:nvSpPr>
          <p:cNvPr id="209" name="Google Shape;209;p114"/>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Google Shape;210;p114"/>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1" name="Google Shape;211;p114"/>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12" name="Google Shape;212;p114"/>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3" name="Google Shape;213;p114"/>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4" name="Google Shape;214;p114"/>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5" name="Google Shape;215;p114"/>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16" name="Google Shape;216;p114"/>
          <p:cNvGrpSpPr/>
          <p:nvPr/>
        </p:nvGrpSpPr>
        <p:grpSpPr>
          <a:xfrm>
            <a:off x="5549153" y="1029780"/>
            <a:ext cx="404640" cy="374059"/>
            <a:chOff x="5975075" y="2327500"/>
            <a:chExt cx="420100" cy="388350"/>
          </a:xfrm>
        </p:grpSpPr>
        <p:sp>
          <p:nvSpPr>
            <p:cNvPr id="217" name="Google Shape;217;p11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8" name="Google Shape;218;p11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19" name="Google Shape;219;p114"/>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20" name="Google Shape;220;p114"/>
          <p:cNvGrpSpPr/>
          <p:nvPr/>
        </p:nvGrpSpPr>
        <p:grpSpPr>
          <a:xfrm>
            <a:off x="4380526" y="515192"/>
            <a:ext cx="382958" cy="607111"/>
            <a:chOff x="6718575" y="2318625"/>
            <a:chExt cx="256950" cy="407375"/>
          </a:xfrm>
        </p:grpSpPr>
        <p:sp>
          <p:nvSpPr>
            <p:cNvPr id="221" name="Google Shape;221;p1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2" name="Google Shape;222;p1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3" name="Google Shape;223;p1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4" name="Google Shape;224;p1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5" name="Google Shape;225;p1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6" name="Google Shape;226;p1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7" name="Google Shape;227;p1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8" name="Google Shape;228;p1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29" name="Google Shape;229;p114"/>
          <p:cNvGrpSpPr/>
          <p:nvPr/>
        </p:nvGrpSpPr>
        <p:grpSpPr>
          <a:xfrm>
            <a:off x="3199464" y="902959"/>
            <a:ext cx="395018" cy="403297"/>
            <a:chOff x="3951850" y="2985350"/>
            <a:chExt cx="407950" cy="416500"/>
          </a:xfrm>
        </p:grpSpPr>
        <p:sp>
          <p:nvSpPr>
            <p:cNvPr id="230" name="Google Shape;230;p11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1" name="Google Shape;231;p11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2" name="Google Shape;232;p11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3" name="Google Shape;233;p11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34" name="Google Shape;234;p114"/>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5" name="Google Shape;235;p114"/>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6" name="Google Shape;236;p114"/>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7" name="Google Shape;237;p114"/>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8" name="Google Shape;238;p114"/>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39" name="Google Shape;239;p114"/>
          <p:cNvGrpSpPr/>
          <p:nvPr/>
        </p:nvGrpSpPr>
        <p:grpSpPr>
          <a:xfrm>
            <a:off x="5772009" y="4056440"/>
            <a:ext cx="573943" cy="550550"/>
            <a:chOff x="5241175" y="4959100"/>
            <a:chExt cx="539775" cy="517775"/>
          </a:xfrm>
        </p:grpSpPr>
        <p:sp>
          <p:nvSpPr>
            <p:cNvPr id="240" name="Google Shape;240;p11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1" name="Google Shape;241;p11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2" name="Google Shape;242;p11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3" name="Google Shape;243;p11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4" name="Google Shape;244;p11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5" name="Google Shape;245;p11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46" name="Google Shape;246;p114"/>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7"/>
        <p:cNvGrpSpPr/>
        <p:nvPr/>
      </p:nvGrpSpPr>
      <p:grpSpPr>
        <a:xfrm>
          <a:off x="0" y="0"/>
          <a:ext cx="0" cy="0"/>
          <a:chOff x="0" y="0"/>
          <a:chExt cx="0" cy="0"/>
        </a:xfrm>
      </p:grpSpPr>
      <p:sp>
        <p:nvSpPr>
          <p:cNvPr id="248" name="Google Shape;248;p115"/>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9" name="Google Shape;249;p115"/>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50" name="Google Shape;250;p115"/>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marL="914400" lvl="1"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marL="1371600" lvl="2"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marL="1828800" lvl="3"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marL="2286000" lvl="4"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marL="2743200" lvl="5"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marL="3200400" lvl="6"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marL="3657600" lvl="7"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marL="4114800" lvl="8"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251" name="Google Shape;251;p115"/>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2" name="Google Shape;252;p115"/>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3" name="Google Shape;253;p115"/>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4" name="Google Shape;254;p115"/>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55" name="Google Shape;255;p115"/>
          <p:cNvGrpSpPr/>
          <p:nvPr/>
        </p:nvGrpSpPr>
        <p:grpSpPr>
          <a:xfrm>
            <a:off x="986834" y="1394518"/>
            <a:ext cx="351204" cy="324661"/>
            <a:chOff x="5975075" y="2327500"/>
            <a:chExt cx="420100" cy="388350"/>
          </a:xfrm>
        </p:grpSpPr>
        <p:sp>
          <p:nvSpPr>
            <p:cNvPr id="256" name="Google Shape;256;p11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7" name="Google Shape;257;p11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58" name="Google Shape;258;p115"/>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59" name="Google Shape;259;p115"/>
          <p:cNvGrpSpPr/>
          <p:nvPr/>
        </p:nvGrpSpPr>
        <p:grpSpPr>
          <a:xfrm>
            <a:off x="295728" y="877706"/>
            <a:ext cx="247469" cy="392302"/>
            <a:chOff x="6718575" y="2318625"/>
            <a:chExt cx="256950" cy="407375"/>
          </a:xfrm>
        </p:grpSpPr>
        <p:sp>
          <p:nvSpPr>
            <p:cNvPr id="260" name="Google Shape;260;p11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1" name="Google Shape;261;p11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2" name="Google Shape;262;p11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3" name="Google Shape;263;p11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4" name="Google Shape;264;p11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5" name="Google Shape;265;p11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6" name="Google Shape;266;p11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7" name="Google Shape;267;p11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68" name="Google Shape;268;p115"/>
          <p:cNvGrpSpPr/>
          <p:nvPr/>
        </p:nvGrpSpPr>
        <p:grpSpPr>
          <a:xfrm>
            <a:off x="1229484" y="3310481"/>
            <a:ext cx="342882" cy="350068"/>
            <a:chOff x="3951850" y="2985350"/>
            <a:chExt cx="407950" cy="416500"/>
          </a:xfrm>
        </p:grpSpPr>
        <p:sp>
          <p:nvSpPr>
            <p:cNvPr id="269" name="Google Shape;269;p11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0" name="Google Shape;270;p11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1" name="Google Shape;271;p11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2" name="Google Shape;272;p11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73" name="Google Shape;273;p115"/>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4" name="Google Shape;274;p115"/>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5" name="Google Shape;275;p115"/>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6" name="Google Shape;276;p115"/>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7" name="Google Shape;277;p115"/>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78" name="Google Shape;278;p115"/>
          <p:cNvGrpSpPr/>
          <p:nvPr/>
        </p:nvGrpSpPr>
        <p:grpSpPr>
          <a:xfrm>
            <a:off x="67092" y="1681690"/>
            <a:ext cx="455624" cy="437054"/>
            <a:chOff x="5241175" y="4959100"/>
            <a:chExt cx="539775" cy="517775"/>
          </a:xfrm>
        </p:grpSpPr>
        <p:sp>
          <p:nvSpPr>
            <p:cNvPr id="279" name="Google Shape;279;p11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0" name="Google Shape;280;p11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1" name="Google Shape;281;p11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2" name="Google Shape;282;p11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3" name="Google Shape;283;p11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4" name="Google Shape;284;p11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85" name="Google Shape;285;p115"/>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6" name="Google Shape;286;p115"/>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FFF"/>
              </a:buClr>
              <a:buSzPts val="12000"/>
              <a:buFont typeface="Nixie One"/>
              <a:buNone/>
            </a:pPr>
            <a:r>
              <a:rPr lang="es-MX"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287" name="Google Shape;287;p11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8"/>
        <p:cNvGrpSpPr/>
        <p:nvPr/>
      </p:nvGrpSpPr>
      <p:grpSpPr>
        <a:xfrm>
          <a:off x="0" y="0"/>
          <a:ext cx="0" cy="0"/>
          <a:chOff x="0" y="0"/>
          <a:chExt cx="0" cy="0"/>
        </a:xfrm>
      </p:grpSpPr>
      <p:sp>
        <p:nvSpPr>
          <p:cNvPr id="289" name="Google Shape;289;p11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0" name="Google Shape;290;p11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1" name="Google Shape;291;p11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92" name="Google Shape;292;p116"/>
          <p:cNvSpPr txBox="1">
            <a:spLocks noGrp="1"/>
          </p:cNvSpPr>
          <p:nvPr>
            <p:ph type="body" idx="1"/>
          </p:nvPr>
        </p:nvSpPr>
        <p:spPr>
          <a:xfrm>
            <a:off x="1734000"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93" name="Google Shape;293;p116"/>
          <p:cNvSpPr txBox="1">
            <a:spLocks noGrp="1"/>
          </p:cNvSpPr>
          <p:nvPr>
            <p:ph type="body" idx="2"/>
          </p:nvPr>
        </p:nvSpPr>
        <p:spPr>
          <a:xfrm>
            <a:off x="4562088"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94" name="Google Shape;294;p11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5" name="Google Shape;295;p11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6" name="Google Shape;296;p11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7" name="Google Shape;297;p11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98" name="Google Shape;298;p116"/>
          <p:cNvGrpSpPr/>
          <p:nvPr/>
        </p:nvGrpSpPr>
        <p:grpSpPr>
          <a:xfrm>
            <a:off x="1729784" y="61068"/>
            <a:ext cx="351204" cy="324661"/>
            <a:chOff x="5975075" y="2327500"/>
            <a:chExt cx="420100" cy="388350"/>
          </a:xfrm>
        </p:grpSpPr>
        <p:sp>
          <p:nvSpPr>
            <p:cNvPr id="299" name="Google Shape;299;p11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0" name="Google Shape;300;p11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01" name="Google Shape;301;p11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02" name="Google Shape;302;p116"/>
          <p:cNvGrpSpPr/>
          <p:nvPr/>
        </p:nvGrpSpPr>
        <p:grpSpPr>
          <a:xfrm>
            <a:off x="904276" y="515192"/>
            <a:ext cx="382958" cy="607111"/>
            <a:chOff x="6718575" y="2318625"/>
            <a:chExt cx="256950" cy="407375"/>
          </a:xfrm>
        </p:grpSpPr>
        <p:sp>
          <p:nvSpPr>
            <p:cNvPr id="303" name="Google Shape;303;p11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4" name="Google Shape;304;p11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5" name="Google Shape;305;p11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6" name="Google Shape;306;p11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7" name="Google Shape;307;p11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8" name="Google Shape;308;p11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9" name="Google Shape;309;p11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0" name="Google Shape;310;p11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11" name="Google Shape;311;p116"/>
          <p:cNvGrpSpPr/>
          <p:nvPr/>
        </p:nvGrpSpPr>
        <p:grpSpPr>
          <a:xfrm>
            <a:off x="335759" y="1840531"/>
            <a:ext cx="342882" cy="350068"/>
            <a:chOff x="3951850" y="2985350"/>
            <a:chExt cx="407950" cy="416500"/>
          </a:xfrm>
        </p:grpSpPr>
        <p:sp>
          <p:nvSpPr>
            <p:cNvPr id="312" name="Google Shape;312;p11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3" name="Google Shape;313;p11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4" name="Google Shape;314;p11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5" name="Google Shape;315;p11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16" name="Google Shape;316;p11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7" name="Google Shape;317;p11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8" name="Google Shape;318;p11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9" name="Google Shape;319;p11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0" name="Google Shape;320;p11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21" name="Google Shape;321;p116"/>
          <p:cNvGrpSpPr/>
          <p:nvPr/>
        </p:nvGrpSpPr>
        <p:grpSpPr>
          <a:xfrm>
            <a:off x="7354067" y="3426715"/>
            <a:ext cx="455624" cy="437054"/>
            <a:chOff x="5241175" y="4959100"/>
            <a:chExt cx="539775" cy="517775"/>
          </a:xfrm>
        </p:grpSpPr>
        <p:sp>
          <p:nvSpPr>
            <p:cNvPr id="322" name="Google Shape;322;p11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3" name="Google Shape;323;p11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4" name="Google Shape;324;p11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5" name="Google Shape;325;p11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6" name="Google Shape;326;p11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7" name="Google Shape;327;p11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28" name="Google Shape;328;p11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9" name="Google Shape;329;p11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3"/>
        <p:cNvGrpSpPr/>
        <p:nvPr/>
      </p:nvGrpSpPr>
      <p:grpSpPr>
        <a:xfrm>
          <a:off x="0" y="0"/>
          <a:ext cx="0" cy="0"/>
          <a:chOff x="0" y="0"/>
          <a:chExt cx="0" cy="0"/>
        </a:xfrm>
      </p:grpSpPr>
      <p:sp>
        <p:nvSpPr>
          <p:cNvPr id="14" name="Google Shape;14;p11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1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6" name="Google Shape;16;p1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0"/>
        <p:cNvGrpSpPr/>
        <p:nvPr/>
      </p:nvGrpSpPr>
      <p:grpSpPr>
        <a:xfrm>
          <a:off x="0" y="0"/>
          <a:ext cx="0" cy="0"/>
          <a:chOff x="0" y="0"/>
          <a:chExt cx="0" cy="0"/>
        </a:xfrm>
      </p:grpSpPr>
      <p:sp>
        <p:nvSpPr>
          <p:cNvPr id="331" name="Google Shape;331;p11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2" name="Google Shape;332;p11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3" name="Google Shape;333;p117"/>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4" name="Google Shape;334;p11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5" name="Google Shape;335;p11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6" name="Google Shape;336;p11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7" name="Google Shape;337;p11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38" name="Google Shape;338;p117"/>
          <p:cNvGrpSpPr/>
          <p:nvPr/>
        </p:nvGrpSpPr>
        <p:grpSpPr>
          <a:xfrm>
            <a:off x="1729784" y="61068"/>
            <a:ext cx="351204" cy="324661"/>
            <a:chOff x="5975075" y="2327500"/>
            <a:chExt cx="420100" cy="388350"/>
          </a:xfrm>
        </p:grpSpPr>
        <p:sp>
          <p:nvSpPr>
            <p:cNvPr id="339" name="Google Shape;339;p11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0" name="Google Shape;340;p11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41" name="Google Shape;341;p11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42" name="Google Shape;342;p117"/>
          <p:cNvGrpSpPr/>
          <p:nvPr/>
        </p:nvGrpSpPr>
        <p:grpSpPr>
          <a:xfrm>
            <a:off x="904276" y="515192"/>
            <a:ext cx="382958" cy="607111"/>
            <a:chOff x="6718575" y="2318625"/>
            <a:chExt cx="256950" cy="407375"/>
          </a:xfrm>
        </p:grpSpPr>
        <p:sp>
          <p:nvSpPr>
            <p:cNvPr id="343" name="Google Shape;343;p11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4" name="Google Shape;344;p11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5" name="Google Shape;345;p11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6" name="Google Shape;346;p11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7" name="Google Shape;347;p11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8" name="Google Shape;348;p11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9" name="Google Shape;349;p11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0" name="Google Shape;350;p11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1" name="Google Shape;351;p117"/>
          <p:cNvGrpSpPr/>
          <p:nvPr/>
        </p:nvGrpSpPr>
        <p:grpSpPr>
          <a:xfrm>
            <a:off x="335759" y="1840531"/>
            <a:ext cx="342882" cy="350068"/>
            <a:chOff x="3951850" y="2985350"/>
            <a:chExt cx="407950" cy="416500"/>
          </a:xfrm>
        </p:grpSpPr>
        <p:sp>
          <p:nvSpPr>
            <p:cNvPr id="352" name="Google Shape;352;p11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3" name="Google Shape;353;p11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4" name="Google Shape;354;p11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5" name="Google Shape;355;p11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56" name="Google Shape;356;p11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7" name="Google Shape;357;p11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8" name="Google Shape;358;p11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9" name="Google Shape;359;p11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0" name="Google Shape;360;p11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61" name="Google Shape;361;p117"/>
          <p:cNvGrpSpPr/>
          <p:nvPr/>
        </p:nvGrpSpPr>
        <p:grpSpPr>
          <a:xfrm>
            <a:off x="7354067" y="3426715"/>
            <a:ext cx="455624" cy="437054"/>
            <a:chOff x="5241175" y="4959100"/>
            <a:chExt cx="539775" cy="517775"/>
          </a:xfrm>
        </p:grpSpPr>
        <p:sp>
          <p:nvSpPr>
            <p:cNvPr id="362" name="Google Shape;362;p11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3" name="Google Shape;363;p11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4" name="Google Shape;364;p11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5" name="Google Shape;365;p11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6" name="Google Shape;366;p11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7" name="Google Shape;367;p11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68" name="Google Shape;368;p11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9" name="Google Shape;369;p1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08"/>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8" name="Google Shape;88;p108"/>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9" name="Google Shape;89;p108"/>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0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08"/>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108"/>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08"/>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08"/>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08"/>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108"/>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0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98"/>
        <p:cNvGrpSpPr/>
        <p:nvPr/>
      </p:nvGrpSpPr>
      <p:grpSpPr>
        <a:xfrm>
          <a:off x="0" y="0"/>
          <a:ext cx="0" cy="0"/>
          <a:chOff x="0" y="0"/>
          <a:chExt cx="0" cy="0"/>
        </a:xfrm>
      </p:grpSpPr>
      <p:sp>
        <p:nvSpPr>
          <p:cNvPr id="99" name="Google Shape;99;p10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0" name="Google Shape;100;p109"/>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1" name="Google Shape;101;p109"/>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2" name="Google Shape;102;p109"/>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3" name="Google Shape;103;p109"/>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4" name="Google Shape;104;p10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10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10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0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08" name="Google Shape;108;p109"/>
          <p:cNvGrpSpPr/>
          <p:nvPr/>
        </p:nvGrpSpPr>
        <p:grpSpPr>
          <a:xfrm>
            <a:off x="1729784" y="61068"/>
            <a:ext cx="351204" cy="324661"/>
            <a:chOff x="5975075" y="2327500"/>
            <a:chExt cx="420100" cy="388350"/>
          </a:xfrm>
        </p:grpSpPr>
        <p:sp>
          <p:nvSpPr>
            <p:cNvPr id="109" name="Google Shape;109;p10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0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1" name="Google Shape;111;p10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2" name="Google Shape;112;p109"/>
          <p:cNvGrpSpPr/>
          <p:nvPr/>
        </p:nvGrpSpPr>
        <p:grpSpPr>
          <a:xfrm>
            <a:off x="904276" y="515192"/>
            <a:ext cx="382958" cy="607111"/>
            <a:chOff x="6718575" y="2318625"/>
            <a:chExt cx="256950" cy="407375"/>
          </a:xfrm>
        </p:grpSpPr>
        <p:sp>
          <p:nvSpPr>
            <p:cNvPr id="113" name="Google Shape;113;p10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0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0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0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0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0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0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10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1" name="Google Shape;121;p109"/>
          <p:cNvGrpSpPr/>
          <p:nvPr/>
        </p:nvGrpSpPr>
        <p:grpSpPr>
          <a:xfrm>
            <a:off x="335759" y="1840531"/>
            <a:ext cx="342882" cy="350068"/>
            <a:chOff x="3951850" y="2985350"/>
            <a:chExt cx="407950" cy="416500"/>
          </a:xfrm>
        </p:grpSpPr>
        <p:sp>
          <p:nvSpPr>
            <p:cNvPr id="122" name="Google Shape;122;p10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p10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0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0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6" name="Google Shape;126;p10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7"/>
        <p:cNvGrpSpPr/>
        <p:nvPr/>
      </p:nvGrpSpPr>
      <p:grpSpPr>
        <a:xfrm>
          <a:off x="0" y="0"/>
          <a:ext cx="0" cy="0"/>
          <a:chOff x="0" y="0"/>
          <a:chExt cx="0" cy="0"/>
        </a:xfrm>
      </p:grpSpPr>
      <p:sp>
        <p:nvSpPr>
          <p:cNvPr id="128" name="Google Shape;128;p110"/>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Google Shape;129;p110"/>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Google Shape;130;p110"/>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31" name="Google Shape;131;p110"/>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10"/>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110"/>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110"/>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10"/>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6" name="Google Shape;136;p110"/>
          <p:cNvGrpSpPr/>
          <p:nvPr/>
        </p:nvGrpSpPr>
        <p:grpSpPr>
          <a:xfrm>
            <a:off x="996359" y="1070668"/>
            <a:ext cx="351204" cy="324661"/>
            <a:chOff x="5975075" y="2327500"/>
            <a:chExt cx="420100" cy="388350"/>
          </a:xfrm>
        </p:grpSpPr>
        <p:sp>
          <p:nvSpPr>
            <p:cNvPr id="137" name="Google Shape;137;p11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11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9" name="Google Shape;139;p110"/>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0" name="Google Shape;140;p110"/>
          <p:cNvGrpSpPr/>
          <p:nvPr/>
        </p:nvGrpSpPr>
        <p:grpSpPr>
          <a:xfrm>
            <a:off x="305253" y="553856"/>
            <a:ext cx="247469" cy="392302"/>
            <a:chOff x="6718575" y="2318625"/>
            <a:chExt cx="256950" cy="407375"/>
          </a:xfrm>
        </p:grpSpPr>
        <p:sp>
          <p:nvSpPr>
            <p:cNvPr id="141" name="Google Shape;141;p1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1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1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9" name="Google Shape;149;p110"/>
          <p:cNvGrpSpPr/>
          <p:nvPr/>
        </p:nvGrpSpPr>
        <p:grpSpPr>
          <a:xfrm>
            <a:off x="1419984" y="3634331"/>
            <a:ext cx="342882" cy="350068"/>
            <a:chOff x="3951850" y="2985350"/>
            <a:chExt cx="407950" cy="416500"/>
          </a:xfrm>
        </p:grpSpPr>
        <p:sp>
          <p:nvSpPr>
            <p:cNvPr id="150" name="Google Shape;150;p11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1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11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11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4" name="Google Shape;154;p110"/>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110"/>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110"/>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10"/>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110"/>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9" name="Google Shape;159;p110"/>
          <p:cNvGrpSpPr/>
          <p:nvPr/>
        </p:nvGrpSpPr>
        <p:grpSpPr>
          <a:xfrm>
            <a:off x="-50285" y="1452794"/>
            <a:ext cx="624844" cy="599376"/>
            <a:chOff x="5241175" y="4959100"/>
            <a:chExt cx="539775" cy="517775"/>
          </a:xfrm>
        </p:grpSpPr>
        <p:sp>
          <p:nvSpPr>
            <p:cNvPr id="160" name="Google Shape;160;p11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1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11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11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11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11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6" name="Google Shape;166;p110"/>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111"/>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9" name="Google Shape;169;p111"/>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0" name="Google Shape;170;p111"/>
          <p:cNvSpPr txBox="1">
            <a:spLocks noGrp="1"/>
          </p:cNvSpPr>
          <p:nvPr>
            <p:ph type="title"/>
          </p:nvPr>
        </p:nvSpPr>
        <p:spPr>
          <a:xfrm>
            <a:off x="1732700" y="821200"/>
            <a:ext cx="4944300" cy="64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71" name="Google Shape;171;p111"/>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11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111"/>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111"/>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5" name="Google Shape;175;p111"/>
          <p:cNvGrpSpPr/>
          <p:nvPr/>
        </p:nvGrpSpPr>
        <p:grpSpPr>
          <a:xfrm>
            <a:off x="1729784" y="61068"/>
            <a:ext cx="351204" cy="324661"/>
            <a:chOff x="5975075" y="2327500"/>
            <a:chExt cx="420100" cy="388350"/>
          </a:xfrm>
        </p:grpSpPr>
        <p:sp>
          <p:nvSpPr>
            <p:cNvPr id="176" name="Google Shape;176;p11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11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78" name="Google Shape;178;p111"/>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9" name="Google Shape;179;p111"/>
          <p:cNvGrpSpPr/>
          <p:nvPr/>
        </p:nvGrpSpPr>
        <p:grpSpPr>
          <a:xfrm>
            <a:off x="904276" y="515192"/>
            <a:ext cx="382958" cy="607111"/>
            <a:chOff x="6718575" y="2318625"/>
            <a:chExt cx="256950" cy="407375"/>
          </a:xfrm>
        </p:grpSpPr>
        <p:sp>
          <p:nvSpPr>
            <p:cNvPr id="180" name="Google Shape;180;p1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1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1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1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1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1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1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8" name="Google Shape;188;p111"/>
          <p:cNvGrpSpPr/>
          <p:nvPr/>
        </p:nvGrpSpPr>
        <p:grpSpPr>
          <a:xfrm>
            <a:off x="335759" y="1840531"/>
            <a:ext cx="342882" cy="350068"/>
            <a:chOff x="3951850" y="2985350"/>
            <a:chExt cx="407950" cy="416500"/>
          </a:xfrm>
        </p:grpSpPr>
        <p:sp>
          <p:nvSpPr>
            <p:cNvPr id="189" name="Google Shape;189;p11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11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 name="Google Shape;191;p11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11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93" name="Google Shape;193;p111"/>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11"/>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111"/>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Google Shape;196;p111"/>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111"/>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98" name="Google Shape;198;p111"/>
          <p:cNvGrpSpPr/>
          <p:nvPr/>
        </p:nvGrpSpPr>
        <p:grpSpPr>
          <a:xfrm>
            <a:off x="7354067" y="3426715"/>
            <a:ext cx="455624" cy="437054"/>
            <a:chOff x="5241175" y="4959100"/>
            <a:chExt cx="539775" cy="517775"/>
          </a:xfrm>
        </p:grpSpPr>
        <p:sp>
          <p:nvSpPr>
            <p:cNvPr id="199" name="Google Shape;199;p11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Google Shape;200;p11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11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11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1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11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05" name="Google Shape;205;p111"/>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11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7"/>
        <p:cNvGrpSpPr/>
        <p:nvPr/>
      </p:nvGrpSpPr>
      <p:grpSpPr>
        <a:xfrm>
          <a:off x="0" y="0"/>
          <a:ext cx="0" cy="0"/>
          <a:chOff x="0" y="0"/>
          <a:chExt cx="0" cy="0"/>
        </a:xfrm>
      </p:grpSpPr>
      <p:sp>
        <p:nvSpPr>
          <p:cNvPr id="208" name="Google Shape;208;p123"/>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9" name="Google Shape;209;p123"/>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Google Shape;210;p123"/>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11" name="Google Shape;211;p123"/>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12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123"/>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123"/>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5" name="Google Shape;215;p123"/>
          <p:cNvGrpSpPr/>
          <p:nvPr/>
        </p:nvGrpSpPr>
        <p:grpSpPr>
          <a:xfrm>
            <a:off x="5549153" y="1029780"/>
            <a:ext cx="404640" cy="374059"/>
            <a:chOff x="5975075" y="2327500"/>
            <a:chExt cx="420100" cy="388350"/>
          </a:xfrm>
        </p:grpSpPr>
        <p:sp>
          <p:nvSpPr>
            <p:cNvPr id="216" name="Google Shape;216;p12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Google Shape;217;p12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8" name="Google Shape;218;p123"/>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9" name="Google Shape;219;p123"/>
          <p:cNvGrpSpPr/>
          <p:nvPr/>
        </p:nvGrpSpPr>
        <p:grpSpPr>
          <a:xfrm>
            <a:off x="4380526" y="515192"/>
            <a:ext cx="382958" cy="607111"/>
            <a:chOff x="6718575" y="2318625"/>
            <a:chExt cx="256950" cy="407375"/>
          </a:xfrm>
        </p:grpSpPr>
        <p:sp>
          <p:nvSpPr>
            <p:cNvPr id="220" name="Google Shape;220;p12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Google Shape;221;p12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12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12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12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12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12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12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8" name="Google Shape;228;p123"/>
          <p:cNvGrpSpPr/>
          <p:nvPr/>
        </p:nvGrpSpPr>
        <p:grpSpPr>
          <a:xfrm>
            <a:off x="3199464" y="902959"/>
            <a:ext cx="395018" cy="403297"/>
            <a:chOff x="3951850" y="2985350"/>
            <a:chExt cx="407950" cy="416500"/>
          </a:xfrm>
        </p:grpSpPr>
        <p:sp>
          <p:nvSpPr>
            <p:cNvPr id="229" name="Google Shape;229;p12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Google Shape;230;p12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12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12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3" name="Google Shape;233;p123"/>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 name="Google Shape;234;p123"/>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123"/>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123"/>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123"/>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38" name="Google Shape;238;p123"/>
          <p:cNvGrpSpPr/>
          <p:nvPr/>
        </p:nvGrpSpPr>
        <p:grpSpPr>
          <a:xfrm>
            <a:off x="5772009" y="4056440"/>
            <a:ext cx="573943" cy="550550"/>
            <a:chOff x="5241175" y="4959100"/>
            <a:chExt cx="539775" cy="517775"/>
          </a:xfrm>
        </p:grpSpPr>
        <p:sp>
          <p:nvSpPr>
            <p:cNvPr id="239" name="Google Shape;239;p12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12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12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12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12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12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45" name="Google Shape;245;p123"/>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6"/>
        <p:cNvGrpSpPr/>
        <p:nvPr/>
      </p:nvGrpSpPr>
      <p:grpSpPr>
        <a:xfrm>
          <a:off x="0" y="0"/>
          <a:ext cx="0" cy="0"/>
          <a:chOff x="0" y="0"/>
          <a:chExt cx="0" cy="0"/>
        </a:xfrm>
      </p:grpSpPr>
      <p:sp>
        <p:nvSpPr>
          <p:cNvPr id="247" name="Google Shape;247;p12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8" name="Google Shape;248;p12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9" name="Google Shape;249;p124"/>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marL="914400" lvl="1"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marL="1371600" lvl="2"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marL="1828800" lvl="3"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marL="2286000" lvl="4"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marL="2743200" lvl="5"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marL="3200400" lvl="6"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marL="3657600" lvl="7"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marL="4114800" lvl="8"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250" name="Google Shape;250;p12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12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12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12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4" name="Google Shape;254;p124"/>
          <p:cNvGrpSpPr/>
          <p:nvPr/>
        </p:nvGrpSpPr>
        <p:grpSpPr>
          <a:xfrm>
            <a:off x="986834" y="1394518"/>
            <a:ext cx="351204" cy="324661"/>
            <a:chOff x="5975075" y="2327500"/>
            <a:chExt cx="420100" cy="388350"/>
          </a:xfrm>
        </p:grpSpPr>
        <p:sp>
          <p:nvSpPr>
            <p:cNvPr id="255" name="Google Shape;255;p12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12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57" name="Google Shape;257;p12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8" name="Google Shape;258;p124"/>
          <p:cNvGrpSpPr/>
          <p:nvPr/>
        </p:nvGrpSpPr>
        <p:grpSpPr>
          <a:xfrm>
            <a:off x="295728" y="877706"/>
            <a:ext cx="247469" cy="392302"/>
            <a:chOff x="6718575" y="2318625"/>
            <a:chExt cx="256950" cy="407375"/>
          </a:xfrm>
        </p:grpSpPr>
        <p:sp>
          <p:nvSpPr>
            <p:cNvPr id="259" name="Google Shape;259;p12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12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Google Shape;261;p12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12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12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12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12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12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67" name="Google Shape;267;p124"/>
          <p:cNvGrpSpPr/>
          <p:nvPr/>
        </p:nvGrpSpPr>
        <p:grpSpPr>
          <a:xfrm>
            <a:off x="1229484" y="3310481"/>
            <a:ext cx="342882" cy="350068"/>
            <a:chOff x="3951850" y="2985350"/>
            <a:chExt cx="407950" cy="416500"/>
          </a:xfrm>
        </p:grpSpPr>
        <p:sp>
          <p:nvSpPr>
            <p:cNvPr id="268" name="Google Shape;268;p12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12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12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12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72" name="Google Shape;272;p12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12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12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12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Google Shape;276;p12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7" name="Google Shape;277;p124"/>
          <p:cNvGrpSpPr/>
          <p:nvPr/>
        </p:nvGrpSpPr>
        <p:grpSpPr>
          <a:xfrm>
            <a:off x="67092" y="1681690"/>
            <a:ext cx="455624" cy="437054"/>
            <a:chOff x="5241175" y="4959100"/>
            <a:chExt cx="539775" cy="517775"/>
          </a:xfrm>
        </p:grpSpPr>
        <p:sp>
          <p:nvSpPr>
            <p:cNvPr id="278" name="Google Shape;278;p12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12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12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12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12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 name="Google Shape;283;p12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4" name="Google Shape;284;p12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12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FFF"/>
              </a:buClr>
              <a:buSzPts val="12000"/>
              <a:buFont typeface="Nixie One"/>
              <a:buNone/>
            </a:pPr>
            <a:r>
              <a:rPr lang="es-MX" sz="12000" b="0" i="0" u="none" strike="noStrike" cap="none">
                <a:solidFill>
                  <a:srgbClr val="FFFFFF"/>
                </a:solidFill>
                <a:latin typeface="Nixie One"/>
                <a:ea typeface="Nixie One"/>
                <a:cs typeface="Nixie One"/>
                <a:sym typeface="Nixie One"/>
              </a:rPr>
              <a:t>“</a:t>
            </a:r>
            <a:endParaRPr sz="12000" b="0" i="0" u="none" strike="noStrike" cap="none">
              <a:solidFill>
                <a:srgbClr val="FFFFFF"/>
              </a:solidFill>
              <a:latin typeface="Nixie One"/>
              <a:ea typeface="Nixie One"/>
              <a:cs typeface="Nixie One"/>
              <a:sym typeface="Nixie One"/>
            </a:endParaRPr>
          </a:p>
        </p:txBody>
      </p:sp>
      <p:sp>
        <p:nvSpPr>
          <p:cNvPr id="286" name="Google Shape;286;p12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sp>
        <p:nvSpPr>
          <p:cNvPr id="288" name="Google Shape;288;p12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9" name="Google Shape;289;p12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0" name="Google Shape;290;p125"/>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91" name="Google Shape;291;p125"/>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292" name="Google Shape;292;p12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12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12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12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12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12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12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12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0" name="Google Shape;300;p125"/>
          <p:cNvGrpSpPr/>
          <p:nvPr/>
        </p:nvGrpSpPr>
        <p:grpSpPr>
          <a:xfrm>
            <a:off x="1729784" y="61068"/>
            <a:ext cx="351204" cy="324661"/>
            <a:chOff x="5975075" y="2327500"/>
            <a:chExt cx="420100" cy="388350"/>
          </a:xfrm>
        </p:grpSpPr>
        <p:sp>
          <p:nvSpPr>
            <p:cNvPr id="301" name="Google Shape;301;p12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12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3" name="Google Shape;303;p12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Google Shape;304;p12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5" name="Google Shape;305;p125"/>
          <p:cNvGrpSpPr/>
          <p:nvPr/>
        </p:nvGrpSpPr>
        <p:grpSpPr>
          <a:xfrm>
            <a:off x="7354067" y="3426715"/>
            <a:ext cx="455624" cy="437054"/>
            <a:chOff x="5241175" y="4959100"/>
            <a:chExt cx="539775" cy="517775"/>
          </a:xfrm>
        </p:grpSpPr>
        <p:sp>
          <p:nvSpPr>
            <p:cNvPr id="306" name="Google Shape;306;p1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1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1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 name="Google Shape;309;p1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1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 name="Google Shape;311;p1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12" name="Google Shape;312;p12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3" name="Google Shape;313;p125"/>
          <p:cNvGrpSpPr/>
          <p:nvPr/>
        </p:nvGrpSpPr>
        <p:grpSpPr>
          <a:xfrm>
            <a:off x="904276" y="515192"/>
            <a:ext cx="382958" cy="607111"/>
            <a:chOff x="6718575" y="2318625"/>
            <a:chExt cx="256950" cy="407375"/>
          </a:xfrm>
        </p:grpSpPr>
        <p:sp>
          <p:nvSpPr>
            <p:cNvPr id="314" name="Google Shape;314;p12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12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12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12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12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12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12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 name="Google Shape;321;p12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22" name="Google Shape;322;p125"/>
          <p:cNvGrpSpPr/>
          <p:nvPr/>
        </p:nvGrpSpPr>
        <p:grpSpPr>
          <a:xfrm>
            <a:off x="335759" y="1840531"/>
            <a:ext cx="342882" cy="350068"/>
            <a:chOff x="3951850" y="2985350"/>
            <a:chExt cx="407950" cy="416500"/>
          </a:xfrm>
        </p:grpSpPr>
        <p:sp>
          <p:nvSpPr>
            <p:cNvPr id="323" name="Google Shape;323;p12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Google Shape;324;p12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12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12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27" name="Google Shape;327;p12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8"/>
        <p:cNvGrpSpPr/>
        <p:nvPr/>
      </p:nvGrpSpPr>
      <p:grpSpPr>
        <a:xfrm>
          <a:off x="0" y="0"/>
          <a:ext cx="0" cy="0"/>
          <a:chOff x="0" y="0"/>
          <a:chExt cx="0" cy="0"/>
        </a:xfrm>
      </p:grpSpPr>
      <p:sp>
        <p:nvSpPr>
          <p:cNvPr id="329" name="Google Shape;329;p12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0" name="Google Shape;330;p12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1" name="Google Shape;331;p12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32" name="Google Shape;332;p126"/>
          <p:cNvSpPr txBox="1">
            <a:spLocks noGrp="1"/>
          </p:cNvSpPr>
          <p:nvPr>
            <p:ph type="body" idx="1"/>
          </p:nvPr>
        </p:nvSpPr>
        <p:spPr>
          <a:xfrm>
            <a:off x="1734000"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3" name="Google Shape;333;p126"/>
          <p:cNvSpPr txBox="1">
            <a:spLocks noGrp="1"/>
          </p:cNvSpPr>
          <p:nvPr>
            <p:ph type="body" idx="2"/>
          </p:nvPr>
        </p:nvSpPr>
        <p:spPr>
          <a:xfrm>
            <a:off x="4562088"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4" name="Google Shape;334;p12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p12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12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12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38" name="Google Shape;338;p126"/>
          <p:cNvGrpSpPr/>
          <p:nvPr/>
        </p:nvGrpSpPr>
        <p:grpSpPr>
          <a:xfrm>
            <a:off x="1729784" y="61068"/>
            <a:ext cx="351204" cy="324661"/>
            <a:chOff x="5975075" y="2327500"/>
            <a:chExt cx="420100" cy="388350"/>
          </a:xfrm>
        </p:grpSpPr>
        <p:sp>
          <p:nvSpPr>
            <p:cNvPr id="339" name="Google Shape;339;p12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12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1" name="Google Shape;341;p12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2" name="Google Shape;342;p126"/>
          <p:cNvGrpSpPr/>
          <p:nvPr/>
        </p:nvGrpSpPr>
        <p:grpSpPr>
          <a:xfrm>
            <a:off x="904276" y="515192"/>
            <a:ext cx="382958" cy="607111"/>
            <a:chOff x="6718575" y="2318625"/>
            <a:chExt cx="256950" cy="407375"/>
          </a:xfrm>
        </p:grpSpPr>
        <p:sp>
          <p:nvSpPr>
            <p:cNvPr id="343" name="Google Shape;343;p12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Google Shape;344;p12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Google Shape;345;p12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 name="Google Shape;346;p12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12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 name="Google Shape;348;p12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 name="Google Shape;349;p12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 name="Google Shape;350;p12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51" name="Google Shape;351;p126"/>
          <p:cNvGrpSpPr/>
          <p:nvPr/>
        </p:nvGrpSpPr>
        <p:grpSpPr>
          <a:xfrm>
            <a:off x="335759" y="1840531"/>
            <a:ext cx="342882" cy="350068"/>
            <a:chOff x="3951850" y="2985350"/>
            <a:chExt cx="407950" cy="416500"/>
          </a:xfrm>
        </p:grpSpPr>
        <p:sp>
          <p:nvSpPr>
            <p:cNvPr id="352" name="Google Shape;352;p12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12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12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 name="Google Shape;355;p12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6" name="Google Shape;356;p12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12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 name="Google Shape;358;p12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12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 name="Google Shape;360;p12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61" name="Google Shape;361;p126"/>
          <p:cNvGrpSpPr/>
          <p:nvPr/>
        </p:nvGrpSpPr>
        <p:grpSpPr>
          <a:xfrm>
            <a:off x="7354067" y="3426715"/>
            <a:ext cx="455624" cy="437054"/>
            <a:chOff x="5241175" y="4959100"/>
            <a:chExt cx="539775" cy="517775"/>
          </a:xfrm>
        </p:grpSpPr>
        <p:sp>
          <p:nvSpPr>
            <p:cNvPr id="362" name="Google Shape;362;p12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12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 name="Google Shape;364;p12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12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 name="Google Shape;366;p12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12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68" name="Google Shape;368;p12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 name="Google Shape;369;p12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0"/>
        <p:cNvGrpSpPr/>
        <p:nvPr/>
      </p:nvGrpSpPr>
      <p:grpSpPr>
        <a:xfrm>
          <a:off x="0" y="0"/>
          <a:ext cx="0" cy="0"/>
          <a:chOff x="0" y="0"/>
          <a:chExt cx="0" cy="0"/>
        </a:xfrm>
      </p:grpSpPr>
      <p:sp>
        <p:nvSpPr>
          <p:cNvPr id="371" name="Google Shape;371;p12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72" name="Google Shape;372;p12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73" name="Google Shape;373;p127"/>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74" name="Google Shape;374;p12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12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12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12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8" name="Google Shape;378;p127"/>
          <p:cNvGrpSpPr/>
          <p:nvPr/>
        </p:nvGrpSpPr>
        <p:grpSpPr>
          <a:xfrm>
            <a:off x="1729784" y="61068"/>
            <a:ext cx="351204" cy="324661"/>
            <a:chOff x="5975075" y="2327500"/>
            <a:chExt cx="420100" cy="388350"/>
          </a:xfrm>
        </p:grpSpPr>
        <p:sp>
          <p:nvSpPr>
            <p:cNvPr id="379" name="Google Shape;379;p12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12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81" name="Google Shape;381;p12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82" name="Google Shape;382;p127"/>
          <p:cNvGrpSpPr/>
          <p:nvPr/>
        </p:nvGrpSpPr>
        <p:grpSpPr>
          <a:xfrm>
            <a:off x="904276" y="515192"/>
            <a:ext cx="382958" cy="607111"/>
            <a:chOff x="6718575" y="2318625"/>
            <a:chExt cx="256950" cy="407375"/>
          </a:xfrm>
        </p:grpSpPr>
        <p:sp>
          <p:nvSpPr>
            <p:cNvPr id="383" name="Google Shape;383;p12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 name="Google Shape;384;p12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 name="Google Shape;385;p12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 name="Google Shape;386;p12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 name="Google Shape;387;p12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 name="Google Shape;388;p12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 name="Google Shape;389;p12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12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91" name="Google Shape;391;p127"/>
          <p:cNvGrpSpPr/>
          <p:nvPr/>
        </p:nvGrpSpPr>
        <p:grpSpPr>
          <a:xfrm>
            <a:off x="335759" y="1840531"/>
            <a:ext cx="342882" cy="350068"/>
            <a:chOff x="3951850" y="2985350"/>
            <a:chExt cx="407950" cy="416500"/>
          </a:xfrm>
        </p:grpSpPr>
        <p:sp>
          <p:nvSpPr>
            <p:cNvPr id="392" name="Google Shape;392;p12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 name="Google Shape;393;p12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 name="Google Shape;394;p12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 name="Google Shape;395;p12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96" name="Google Shape;396;p12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12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 name="Google Shape;398;p12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12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Google Shape;400;p12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01" name="Google Shape;401;p127"/>
          <p:cNvGrpSpPr/>
          <p:nvPr/>
        </p:nvGrpSpPr>
        <p:grpSpPr>
          <a:xfrm>
            <a:off x="7354067" y="3426715"/>
            <a:ext cx="455624" cy="437054"/>
            <a:chOff x="5241175" y="4959100"/>
            <a:chExt cx="539775" cy="517775"/>
          </a:xfrm>
        </p:grpSpPr>
        <p:sp>
          <p:nvSpPr>
            <p:cNvPr id="402" name="Google Shape;402;p12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 name="Google Shape;403;p12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p12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p12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p12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p12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8" name="Google Shape;408;p12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12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1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5"/>
        <p:cNvGrpSpPr/>
        <p:nvPr/>
      </p:nvGrpSpPr>
      <p:grpSpPr>
        <a:xfrm>
          <a:off x="0" y="0"/>
          <a:ext cx="0" cy="0"/>
          <a:chOff x="0" y="0"/>
          <a:chExt cx="0" cy="0"/>
        </a:xfrm>
      </p:grpSpPr>
      <p:sp>
        <p:nvSpPr>
          <p:cNvPr id="26" name="Google Shape;26;p114"/>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4"/>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8" name="Google Shape;28;p1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1"/>
        <p:cNvGrpSpPr/>
        <p:nvPr/>
      </p:nvGrpSpPr>
      <p:grpSpPr>
        <a:xfrm>
          <a:off x="0" y="0"/>
          <a:ext cx="0" cy="0"/>
          <a:chOff x="0" y="0"/>
          <a:chExt cx="0" cy="0"/>
        </a:xfrm>
      </p:grpSpPr>
      <p:sp>
        <p:nvSpPr>
          <p:cNvPr id="32" name="Google Shape;32;p1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5"/>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115"/>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1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8"/>
        <p:cNvGrpSpPr/>
        <p:nvPr/>
      </p:nvGrpSpPr>
      <p:grpSpPr>
        <a:xfrm>
          <a:off x="0" y="0"/>
          <a:ext cx="0" cy="0"/>
          <a:chOff x="0" y="0"/>
          <a:chExt cx="0" cy="0"/>
        </a:xfrm>
      </p:grpSpPr>
      <p:sp>
        <p:nvSpPr>
          <p:cNvPr id="39" name="Google Shape;39;p116"/>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6"/>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116"/>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16"/>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16"/>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7"/>
        <p:cNvGrpSpPr/>
        <p:nvPr/>
      </p:nvGrpSpPr>
      <p:grpSpPr>
        <a:xfrm>
          <a:off x="0" y="0"/>
          <a:ext cx="0" cy="0"/>
          <a:chOff x="0" y="0"/>
          <a:chExt cx="0" cy="0"/>
        </a:xfrm>
      </p:grpSpPr>
      <p:sp>
        <p:nvSpPr>
          <p:cNvPr id="48" name="Google Shape;48;p1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2"/>
        <p:cNvGrpSpPr/>
        <p:nvPr/>
      </p:nvGrpSpPr>
      <p:grpSpPr>
        <a:xfrm>
          <a:off x="0" y="0"/>
          <a:ext cx="0" cy="0"/>
          <a:chOff x="0" y="0"/>
          <a:chExt cx="0" cy="0"/>
        </a:xfrm>
      </p:grpSpPr>
      <p:sp>
        <p:nvSpPr>
          <p:cNvPr id="53" name="Google Shape;53;p1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6"/>
        <p:cNvGrpSpPr/>
        <p:nvPr/>
      </p:nvGrpSpPr>
      <p:grpSpPr>
        <a:xfrm>
          <a:off x="0" y="0"/>
          <a:ext cx="0" cy="0"/>
          <a:chOff x="0" y="0"/>
          <a:chExt cx="0" cy="0"/>
        </a:xfrm>
      </p:grpSpPr>
      <p:sp>
        <p:nvSpPr>
          <p:cNvPr id="57" name="Google Shape;57;p11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1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9" name="Google Shape;59;p11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0" name="Google Shape;60;p1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0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82"/>
        <p:cNvGrpSpPr/>
        <p:nvPr/>
      </p:nvGrpSpPr>
      <p:grpSpPr>
        <a:xfrm>
          <a:off x="0" y="0"/>
          <a:ext cx="0" cy="0"/>
          <a:chOff x="0" y="0"/>
          <a:chExt cx="0" cy="0"/>
        </a:xfrm>
      </p:grpSpPr>
      <p:sp>
        <p:nvSpPr>
          <p:cNvPr id="83" name="Google Shape;83;p98"/>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84" name="Google Shape;84;p98"/>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5" name="Google Shape;85;p9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82"/>
        <p:cNvGrpSpPr/>
        <p:nvPr/>
      </p:nvGrpSpPr>
      <p:grpSpPr>
        <a:xfrm>
          <a:off x="0" y="0"/>
          <a:ext cx="0" cy="0"/>
          <a:chOff x="0" y="0"/>
          <a:chExt cx="0" cy="0"/>
        </a:xfrm>
      </p:grpSpPr>
      <p:sp>
        <p:nvSpPr>
          <p:cNvPr id="83" name="Google Shape;83;p107"/>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84" name="Google Shape;84;p10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5" name="Google Shape;85;p10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comments" Target="../comments/commen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413"/>
        <p:cNvGrpSpPr/>
        <p:nvPr/>
      </p:nvGrpSpPr>
      <p:grpSpPr>
        <a:xfrm>
          <a:off x="0" y="0"/>
          <a:ext cx="0" cy="0"/>
          <a:chOff x="0" y="0"/>
          <a:chExt cx="0" cy="0"/>
        </a:xfrm>
      </p:grpSpPr>
      <p:pic>
        <p:nvPicPr>
          <p:cNvPr id="414" name="Google Shape;414;p1"/>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415" name="Google Shape;415;p1"/>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16" name="Google Shape;416;p1"/>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
        <p:nvSpPr>
          <p:cNvPr id="417" name="Google Shape;417;p1"/>
          <p:cNvSpPr/>
          <p:nvPr/>
        </p:nvSpPr>
        <p:spPr>
          <a:xfrm>
            <a:off x="2787450" y="3189150"/>
            <a:ext cx="4050900" cy="267600"/>
          </a:xfrm>
          <a:prstGeom prst="roundRect">
            <a:avLst>
              <a:gd name="adj" fmla="val 16667"/>
            </a:avLst>
          </a:prstGeom>
          <a:solidFill>
            <a:srgbClr val="28A8E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MX" sz="1400" b="1" i="0" u="none" strike="noStrike" cap="none">
                <a:solidFill>
                  <a:srgbClr val="FFFFFF"/>
                </a:solidFill>
                <a:latin typeface="Arial"/>
                <a:ea typeface="Arial"/>
                <a:cs typeface="Arial"/>
                <a:sym typeface="Arial"/>
              </a:rPr>
              <a:t>FULL STACK </a:t>
            </a:r>
            <a:endParaRPr sz="1400" b="1" i="0" u="none" strike="noStrike" cap="none">
              <a:solidFill>
                <a:srgbClr val="FFFFFF"/>
              </a:solidFill>
              <a:latin typeface="Arial"/>
              <a:ea typeface="Arial"/>
              <a:cs typeface="Arial"/>
              <a:sym typeface="Arial"/>
            </a:endParaRPr>
          </a:p>
        </p:txBody>
      </p:sp>
      <p:sp>
        <p:nvSpPr>
          <p:cNvPr id="418" name="Google Shape;418;p1"/>
          <p:cNvSpPr txBox="1"/>
          <p:nvPr/>
        </p:nvSpPr>
        <p:spPr>
          <a:xfrm>
            <a:off x="2772575" y="3568225"/>
            <a:ext cx="4192200" cy="564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MX" sz="2200" b="1" i="0" u="none" strike="noStrike" cap="none">
                <a:solidFill>
                  <a:srgbClr val="FFFFFF"/>
                </a:solidFill>
                <a:latin typeface="Arial"/>
                <a:ea typeface="Arial"/>
                <a:cs typeface="Arial"/>
                <a:sym typeface="Arial"/>
              </a:rPr>
              <a:t>Comenzamos en unos minutos</a:t>
            </a:r>
            <a:endParaRPr sz="2200" b="1"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5602919"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Promesas</a:t>
            </a:r>
            <a:endParaRPr sz="4000" i="1">
              <a:solidFill>
                <a:srgbClr val="19BBD5"/>
              </a:solidFill>
              <a:latin typeface="Anton"/>
              <a:ea typeface="Anton"/>
              <a:cs typeface="Anton"/>
              <a:sym typeface="Anton"/>
            </a:endParaRPr>
          </a:p>
        </p:txBody>
      </p:sp>
      <p:sp>
        <p:nvSpPr>
          <p:cNvPr id="539" name="Google Shape;539;p12"/>
          <p:cNvSpPr txBox="1"/>
          <p:nvPr/>
        </p:nvSpPr>
        <p:spPr>
          <a:xfrm>
            <a:off x="1453471" y="761655"/>
            <a:ext cx="6381573" cy="4229563"/>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3CEFAB"/>
              </a:buClr>
              <a:buSzPts val="1800"/>
              <a:buFont typeface="Helvetica Neue Light"/>
              <a:buChar char="●"/>
            </a:pPr>
            <a:r>
              <a:rPr lang="es-MX" sz="1800">
                <a:solidFill>
                  <a:srgbClr val="C6DAEC"/>
                </a:solidFill>
                <a:latin typeface="Arial"/>
                <a:ea typeface="Arial"/>
                <a:cs typeface="Arial"/>
                <a:sym typeface="Arial"/>
              </a:rPr>
              <a:t>Una Promesa es un </a:t>
            </a:r>
            <a:r>
              <a:rPr lang="es-MX" sz="1800" b="1">
                <a:solidFill>
                  <a:srgbClr val="00E1C6"/>
                </a:solidFill>
                <a:latin typeface="Arial"/>
                <a:ea typeface="Arial"/>
                <a:cs typeface="Arial"/>
                <a:sym typeface="Arial"/>
              </a:rPr>
              <a:t>objeto que encapsula una operación</a:t>
            </a:r>
            <a:r>
              <a:rPr lang="es-MX" sz="1800">
                <a:solidFill>
                  <a:srgbClr val="C6DAEC"/>
                </a:solidFill>
                <a:latin typeface="Arial"/>
                <a:ea typeface="Arial"/>
                <a:cs typeface="Arial"/>
                <a:sym typeface="Arial"/>
              </a:rPr>
              <a:t>, y que permite definir acciones a tomar luego de finalizada dicha operación, según el resultado de la misma. Para ello, permite asociar manejadores que actuarán sobre un eventual valor (</a:t>
            </a:r>
            <a:r>
              <a:rPr lang="es-MX" sz="1800" b="1">
                <a:solidFill>
                  <a:srgbClr val="00E1C6"/>
                </a:solidFill>
                <a:latin typeface="Arial"/>
                <a:ea typeface="Arial"/>
                <a:cs typeface="Arial"/>
                <a:sym typeface="Arial"/>
              </a:rPr>
              <a:t>resultado</a:t>
            </a:r>
            <a:r>
              <a:rPr lang="es-MX" sz="1800">
                <a:solidFill>
                  <a:srgbClr val="C6DAEC"/>
                </a:solidFill>
                <a:latin typeface="Arial"/>
                <a:ea typeface="Arial"/>
                <a:cs typeface="Arial"/>
                <a:sym typeface="Arial"/>
              </a:rPr>
              <a:t>) en caso de éxito, o la razón de falla (</a:t>
            </a:r>
            <a:r>
              <a:rPr lang="es-MX" sz="1800" b="1">
                <a:solidFill>
                  <a:srgbClr val="00E1C6"/>
                </a:solidFill>
                <a:latin typeface="Arial"/>
                <a:ea typeface="Arial"/>
                <a:cs typeface="Arial"/>
                <a:sym typeface="Arial"/>
              </a:rPr>
              <a:t>error</a:t>
            </a:r>
            <a:r>
              <a:rPr lang="es-MX" sz="1800">
                <a:solidFill>
                  <a:srgbClr val="C6DAEC"/>
                </a:solidFill>
                <a:latin typeface="Arial"/>
                <a:ea typeface="Arial"/>
                <a:cs typeface="Arial"/>
                <a:sym typeface="Arial"/>
              </a:rPr>
              <a:t>) en caso de una falla.</a:t>
            </a:r>
            <a:endParaRPr/>
          </a:p>
          <a:p>
            <a:pPr marL="457200" marR="0" lvl="0" indent="-228600" algn="l" rtl="0">
              <a:lnSpc>
                <a:spcPct val="115000"/>
              </a:lnSpc>
              <a:spcBef>
                <a:spcPts val="0"/>
              </a:spcBef>
              <a:spcAft>
                <a:spcPts val="0"/>
              </a:spcAft>
              <a:buClr>
                <a:srgbClr val="3CEFAB"/>
              </a:buClr>
              <a:buSzPts val="1800"/>
              <a:buFont typeface="Helvetica Neue Light"/>
              <a:buNone/>
            </a:pPr>
            <a:endParaRPr sz="1800">
              <a:solidFill>
                <a:srgbClr val="C6DAEC"/>
              </a:solidFill>
              <a:latin typeface="Arial"/>
              <a:ea typeface="Arial"/>
              <a:cs typeface="Arial"/>
              <a:sym typeface="Arial"/>
            </a:endParaRPr>
          </a:p>
          <a:p>
            <a:pPr marL="457200" marR="0" lvl="0" indent="-342900" algn="l" rtl="0">
              <a:lnSpc>
                <a:spcPct val="115000"/>
              </a:lnSpc>
              <a:spcBef>
                <a:spcPts val="0"/>
              </a:spcBef>
              <a:spcAft>
                <a:spcPts val="0"/>
              </a:spcAft>
              <a:buClr>
                <a:srgbClr val="3CEFAB"/>
              </a:buClr>
              <a:buSzPts val="1800"/>
              <a:buFont typeface="Helvetica Neue Light"/>
              <a:buChar char="●"/>
            </a:pPr>
            <a:r>
              <a:rPr lang="es-MX" sz="1800">
                <a:solidFill>
                  <a:srgbClr val="C6DAEC"/>
                </a:solidFill>
                <a:latin typeface="Arial"/>
                <a:ea typeface="Arial"/>
                <a:cs typeface="Arial"/>
                <a:sym typeface="Arial"/>
              </a:rPr>
              <a:t>Al igual que con los callbacks, este mecanismo permite definir desde afuera de una función un bloque de código que se ejecutará dentro de esa función, dependiendo del resultado. A diferencia de los callbacks, en este caso </a:t>
            </a:r>
            <a:r>
              <a:rPr lang="es-MX" sz="1800" b="1">
                <a:solidFill>
                  <a:srgbClr val="00E1C6"/>
                </a:solidFill>
                <a:latin typeface="Arial"/>
                <a:ea typeface="Arial"/>
                <a:cs typeface="Arial"/>
                <a:sym typeface="Arial"/>
              </a:rPr>
              <a:t>se definirán dos manejadores </a:t>
            </a:r>
            <a:r>
              <a:rPr lang="es-MX" sz="1800">
                <a:solidFill>
                  <a:srgbClr val="C6DAEC"/>
                </a:solidFill>
                <a:latin typeface="Arial"/>
                <a:ea typeface="Arial"/>
                <a:cs typeface="Arial"/>
                <a:sym typeface="Arial"/>
              </a:rPr>
              <a:t>en lugar de uno solo. </a:t>
            </a:r>
            <a:r>
              <a:rPr lang="es-MX" sz="1800" b="1">
                <a:solidFill>
                  <a:srgbClr val="00E1C6"/>
                </a:solidFill>
                <a:latin typeface="Arial"/>
                <a:ea typeface="Arial"/>
                <a:cs typeface="Arial"/>
                <a:sym typeface="Arial"/>
              </a:rPr>
              <a:t>Esto permite evitar callback hells.</a:t>
            </a:r>
            <a:endParaRPr sz="1800">
              <a:solidFill>
                <a:srgbClr val="C6DAEC"/>
              </a:solidFill>
              <a:latin typeface="Arial"/>
              <a:ea typeface="Arial"/>
              <a:cs typeface="Arial"/>
              <a:sym typeface="Arial"/>
            </a:endParaRPr>
          </a:p>
        </p:txBody>
      </p:sp>
    </p:spTree>
    <p:extLst>
      <p:ext uri="{BB962C8B-B14F-4D97-AF65-F5344CB8AC3E}">
        <p14:creationId xmlns:p14="http://schemas.microsoft.com/office/powerpoint/2010/main" val="208248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8"/>
          <p:cNvSpPr txBox="1"/>
          <p:nvPr/>
        </p:nvSpPr>
        <p:spPr>
          <a:xfrm>
            <a:off x="908700" y="470050"/>
            <a:ext cx="73266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Estados de una promesa</a:t>
            </a:r>
            <a:endParaRPr sz="4000" i="1">
              <a:solidFill>
                <a:srgbClr val="19BBD5"/>
              </a:solidFill>
              <a:latin typeface="Anton"/>
              <a:ea typeface="Anton"/>
              <a:cs typeface="Anton"/>
              <a:sym typeface="Anton"/>
            </a:endParaRPr>
          </a:p>
        </p:txBody>
      </p:sp>
      <p:sp>
        <p:nvSpPr>
          <p:cNvPr id="545" name="Google Shape;545;p18"/>
          <p:cNvSpPr txBox="1"/>
          <p:nvPr/>
        </p:nvSpPr>
        <p:spPr>
          <a:xfrm>
            <a:off x="585725" y="1388050"/>
            <a:ext cx="7706100" cy="3316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C6DAEC"/>
              </a:buClr>
              <a:buSzPts val="2000"/>
              <a:buFont typeface="Arial"/>
              <a:buNone/>
            </a:pPr>
            <a:r>
              <a:rPr lang="es-MX" sz="2000">
                <a:solidFill>
                  <a:srgbClr val="C6DAEC"/>
                </a:solidFill>
                <a:latin typeface="Arial"/>
                <a:ea typeface="Arial"/>
                <a:cs typeface="Arial"/>
                <a:sym typeface="Arial"/>
              </a:rPr>
              <a:t>El estado inicial de una promesa es:</a:t>
            </a:r>
            <a:endParaRPr sz="2000">
              <a:solidFill>
                <a:srgbClr val="C6DAEC"/>
              </a:solidFill>
              <a:latin typeface="Arial"/>
              <a:ea typeface="Arial"/>
              <a:cs typeface="Arial"/>
              <a:sym typeface="Arial"/>
            </a:endParaRPr>
          </a:p>
          <a:p>
            <a:pPr marL="457200" marR="0" lvl="0" indent="-349250" algn="l" rtl="0">
              <a:lnSpc>
                <a:spcPct val="115000"/>
              </a:lnSpc>
              <a:spcBef>
                <a:spcPts val="0"/>
              </a:spcBef>
              <a:spcAft>
                <a:spcPts val="0"/>
              </a:spcAft>
              <a:buClr>
                <a:srgbClr val="3CEFAB"/>
              </a:buClr>
              <a:buSzPts val="1900"/>
              <a:buFont typeface="Helvetica Neue Light"/>
              <a:buChar char="●"/>
            </a:pPr>
            <a:r>
              <a:rPr lang="es-MX" sz="2000" b="1">
                <a:solidFill>
                  <a:srgbClr val="00E1C6"/>
                </a:solidFill>
                <a:latin typeface="Arial"/>
                <a:ea typeface="Arial"/>
                <a:cs typeface="Arial"/>
                <a:sym typeface="Arial"/>
              </a:rPr>
              <a:t>Pendiente</a:t>
            </a:r>
            <a:r>
              <a:rPr lang="es-MX" sz="2000">
                <a:solidFill>
                  <a:srgbClr val="C6DAEC"/>
                </a:solidFill>
                <a:latin typeface="Arial"/>
                <a:ea typeface="Arial"/>
                <a:cs typeface="Arial"/>
                <a:sym typeface="Arial"/>
              </a:rPr>
              <a:t> (pending)</a:t>
            </a:r>
            <a:endParaRPr sz="2000">
              <a:solidFill>
                <a:srgbClr val="C6DAEC"/>
              </a:solidFill>
              <a:latin typeface="Arial"/>
              <a:ea typeface="Arial"/>
              <a:cs typeface="Arial"/>
              <a:sym typeface="Arial"/>
            </a:endParaRPr>
          </a:p>
          <a:p>
            <a:pPr marL="0" marR="0" lvl="0" indent="0" algn="l" rtl="0">
              <a:lnSpc>
                <a:spcPct val="115000"/>
              </a:lnSpc>
              <a:spcBef>
                <a:spcPts val="0"/>
              </a:spcBef>
              <a:spcAft>
                <a:spcPts val="0"/>
              </a:spcAft>
              <a:buClr>
                <a:srgbClr val="C6DAEC"/>
              </a:buClr>
              <a:buSzPts val="2000"/>
              <a:buFont typeface="Arial"/>
              <a:buNone/>
            </a:pPr>
            <a:r>
              <a:rPr lang="es-MX" sz="2000">
                <a:solidFill>
                  <a:srgbClr val="C6DAEC"/>
                </a:solidFill>
                <a:latin typeface="Arial"/>
                <a:ea typeface="Arial"/>
                <a:cs typeface="Arial"/>
                <a:sym typeface="Arial"/>
              </a:rPr>
              <a:t>Una vez que la operación contenida se </a:t>
            </a:r>
            <a:r>
              <a:rPr lang="es-MX" sz="2000" b="1">
                <a:solidFill>
                  <a:srgbClr val="00E1C6"/>
                </a:solidFill>
                <a:latin typeface="Arial"/>
                <a:ea typeface="Arial"/>
                <a:cs typeface="Arial"/>
                <a:sym typeface="Arial"/>
              </a:rPr>
              <a:t>resuelve</a:t>
            </a:r>
            <a:r>
              <a:rPr lang="es-MX" sz="2000">
                <a:solidFill>
                  <a:srgbClr val="C6DAEC"/>
                </a:solidFill>
                <a:latin typeface="Arial"/>
                <a:ea typeface="Arial"/>
                <a:cs typeface="Arial"/>
                <a:sym typeface="Arial"/>
              </a:rPr>
              <a:t>, </a:t>
            </a:r>
            <a:r>
              <a:rPr lang="es-MX" sz="2000" b="1">
                <a:solidFill>
                  <a:srgbClr val="00E1C6"/>
                </a:solidFill>
                <a:latin typeface="Arial"/>
                <a:ea typeface="Arial"/>
                <a:cs typeface="Arial"/>
                <a:sym typeface="Arial"/>
              </a:rPr>
              <a:t>el estado </a:t>
            </a:r>
            <a:r>
              <a:rPr lang="es-MX" sz="2000">
                <a:solidFill>
                  <a:srgbClr val="C6DAEC"/>
                </a:solidFill>
                <a:latin typeface="Arial"/>
                <a:ea typeface="Arial"/>
                <a:cs typeface="Arial"/>
                <a:sym typeface="Arial"/>
              </a:rPr>
              <a:t>de la promesa pasa a:</a:t>
            </a:r>
            <a:endParaRPr sz="2000">
              <a:solidFill>
                <a:srgbClr val="C6DAEC"/>
              </a:solidFill>
              <a:latin typeface="Arial"/>
              <a:ea typeface="Arial"/>
              <a:cs typeface="Arial"/>
              <a:sym typeface="Arial"/>
            </a:endParaRPr>
          </a:p>
          <a:p>
            <a:pPr marL="457200" marR="0" lvl="0" indent="-349250" algn="l" rtl="0">
              <a:lnSpc>
                <a:spcPct val="115000"/>
              </a:lnSpc>
              <a:spcBef>
                <a:spcPts val="0"/>
              </a:spcBef>
              <a:spcAft>
                <a:spcPts val="0"/>
              </a:spcAft>
              <a:buClr>
                <a:srgbClr val="3CEFAB"/>
              </a:buClr>
              <a:buSzPts val="1900"/>
              <a:buFont typeface="Helvetica Neue Light"/>
              <a:buChar char="●"/>
            </a:pPr>
            <a:r>
              <a:rPr lang="es-MX" sz="2000" b="1">
                <a:solidFill>
                  <a:srgbClr val="00E1C6"/>
                </a:solidFill>
                <a:latin typeface="Arial"/>
                <a:ea typeface="Arial"/>
                <a:cs typeface="Arial"/>
                <a:sym typeface="Arial"/>
              </a:rPr>
              <a:t>Cumplida</a:t>
            </a:r>
            <a:r>
              <a:rPr lang="es-MX" sz="2000">
                <a:solidFill>
                  <a:srgbClr val="C6DAEC"/>
                </a:solidFill>
                <a:latin typeface="Arial"/>
                <a:ea typeface="Arial"/>
                <a:cs typeface="Arial"/>
                <a:sym typeface="Arial"/>
              </a:rPr>
              <a:t> (fulfilled): la operación salió bien, y su resultado será manejado por el callback asignado mediante el método .</a:t>
            </a:r>
            <a:r>
              <a:rPr lang="es-MX" sz="2000" b="1">
                <a:solidFill>
                  <a:srgbClr val="00E1C6"/>
                </a:solidFill>
                <a:latin typeface="Arial"/>
                <a:ea typeface="Arial"/>
                <a:cs typeface="Arial"/>
                <a:sym typeface="Arial"/>
              </a:rPr>
              <a:t>then().</a:t>
            </a:r>
            <a:endParaRPr sz="2000" b="1">
              <a:solidFill>
                <a:srgbClr val="00E1C6"/>
              </a:solidFill>
              <a:latin typeface="Arial"/>
              <a:ea typeface="Arial"/>
              <a:cs typeface="Arial"/>
              <a:sym typeface="Arial"/>
            </a:endParaRPr>
          </a:p>
          <a:p>
            <a:pPr marL="457200" marR="0" lvl="0" indent="-349250" algn="l" rtl="0">
              <a:lnSpc>
                <a:spcPct val="115000"/>
              </a:lnSpc>
              <a:spcBef>
                <a:spcPts val="0"/>
              </a:spcBef>
              <a:spcAft>
                <a:spcPts val="0"/>
              </a:spcAft>
              <a:buClr>
                <a:srgbClr val="3CEFAB"/>
              </a:buClr>
              <a:buSzPts val="1900"/>
              <a:buFont typeface="Helvetica Neue Light"/>
              <a:buChar char="●"/>
            </a:pPr>
            <a:r>
              <a:rPr lang="es-MX" sz="2000" b="1">
                <a:solidFill>
                  <a:srgbClr val="00E1C6"/>
                </a:solidFill>
                <a:latin typeface="Arial"/>
                <a:ea typeface="Arial"/>
                <a:cs typeface="Arial"/>
                <a:sym typeface="Arial"/>
              </a:rPr>
              <a:t>Rechazada</a:t>
            </a:r>
            <a:r>
              <a:rPr lang="es-MX" sz="2000">
                <a:solidFill>
                  <a:srgbClr val="C6DAEC"/>
                </a:solidFill>
                <a:latin typeface="Arial"/>
                <a:ea typeface="Arial"/>
                <a:cs typeface="Arial"/>
                <a:sym typeface="Arial"/>
              </a:rPr>
              <a:t> (rejected): la operación falló, y su error será manejado por el callback asignado mediante el método .</a:t>
            </a:r>
            <a:r>
              <a:rPr lang="es-MX" sz="2000" b="1">
                <a:solidFill>
                  <a:srgbClr val="00E1C6"/>
                </a:solidFill>
                <a:latin typeface="Arial"/>
                <a:ea typeface="Arial"/>
                <a:cs typeface="Arial"/>
                <a:sym typeface="Arial"/>
              </a:rPr>
              <a:t>catch().</a:t>
            </a:r>
            <a:endParaRPr sz="2000" b="1">
              <a:solidFill>
                <a:srgbClr val="00E1C6"/>
              </a:solidFill>
              <a:latin typeface="Arial"/>
              <a:ea typeface="Arial"/>
              <a:cs typeface="Arial"/>
              <a:sym typeface="Arial"/>
            </a:endParaRPr>
          </a:p>
        </p:txBody>
      </p:sp>
    </p:spTree>
    <p:extLst>
      <p:ext uri="{BB962C8B-B14F-4D97-AF65-F5344CB8AC3E}">
        <p14:creationId xmlns:p14="http://schemas.microsoft.com/office/powerpoint/2010/main" val="192714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550" name="Google Shape;550;p20"/>
          <p:cNvPicPr preferRelativeResize="0"/>
          <p:nvPr/>
        </p:nvPicPr>
        <p:blipFill rotWithShape="1">
          <a:blip r:embed="rId3">
            <a:alphaModFix/>
          </a:blip>
          <a:srcRect/>
          <a:stretch/>
        </p:blipFill>
        <p:spPr>
          <a:xfrm>
            <a:off x="1865650" y="770225"/>
            <a:ext cx="5408725" cy="3815250"/>
          </a:xfrm>
          <a:prstGeom prst="rect">
            <a:avLst/>
          </a:prstGeom>
          <a:noFill/>
          <a:ln>
            <a:noFill/>
          </a:ln>
        </p:spPr>
      </p:pic>
    </p:spTree>
    <p:extLst>
      <p:ext uri="{BB962C8B-B14F-4D97-AF65-F5344CB8AC3E}">
        <p14:creationId xmlns:p14="http://schemas.microsoft.com/office/powerpoint/2010/main" val="191413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9"/>
          <p:cNvSpPr txBox="1"/>
          <p:nvPr/>
        </p:nvSpPr>
        <p:spPr>
          <a:xfrm>
            <a:off x="681197" y="421559"/>
            <a:ext cx="73266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Promesas: creación</a:t>
            </a:r>
            <a:endParaRPr sz="4000" i="1">
              <a:solidFill>
                <a:srgbClr val="19BBD5"/>
              </a:solidFill>
              <a:latin typeface="Anton"/>
              <a:ea typeface="Anton"/>
              <a:cs typeface="Anton"/>
              <a:sym typeface="Anton"/>
            </a:endParaRPr>
          </a:p>
        </p:txBody>
      </p:sp>
      <p:sp>
        <p:nvSpPr>
          <p:cNvPr id="556" name="Google Shape;556;p89"/>
          <p:cNvSpPr txBox="1"/>
          <p:nvPr/>
        </p:nvSpPr>
        <p:spPr>
          <a:xfrm>
            <a:off x="1387650" y="1250851"/>
            <a:ext cx="5913600" cy="3116400"/>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s-MX" sz="1600" b="0" i="1">
                <a:solidFill>
                  <a:srgbClr val="66D9EF"/>
                </a:solidFill>
                <a:latin typeface="Consolas"/>
                <a:ea typeface="Consolas"/>
                <a:cs typeface="Consolas"/>
                <a:sym typeface="Consolas"/>
              </a:rPr>
              <a:t>const</a:t>
            </a:r>
            <a:r>
              <a:rPr lang="es-MX" sz="1600" b="0">
                <a:solidFill>
                  <a:srgbClr val="DDDDDD"/>
                </a:solidFill>
                <a:latin typeface="Consolas"/>
                <a:ea typeface="Consolas"/>
                <a:cs typeface="Consolas"/>
                <a:sym typeface="Consolas"/>
              </a:rPr>
              <a:t> </a:t>
            </a:r>
            <a:r>
              <a:rPr lang="es-MX" sz="1600" b="0">
                <a:solidFill>
                  <a:srgbClr val="A6E22E"/>
                </a:solidFill>
                <a:latin typeface="Consolas"/>
                <a:ea typeface="Consolas"/>
                <a:cs typeface="Consolas"/>
                <a:sym typeface="Consolas"/>
              </a:rPr>
              <a:t>dividir</a:t>
            </a:r>
            <a:r>
              <a:rPr lang="es-MX" sz="1600" b="0">
                <a:solidFill>
                  <a:srgbClr val="DDDDDD"/>
                </a:solidFill>
                <a:latin typeface="Consolas"/>
                <a:ea typeface="Consolas"/>
                <a:cs typeface="Consolas"/>
                <a:sym typeface="Consolas"/>
              </a:rPr>
              <a:t> </a:t>
            </a:r>
            <a:r>
              <a:rPr lang="es-MX" sz="1600" b="0">
                <a:solidFill>
                  <a:srgbClr val="F92672"/>
                </a:solidFill>
                <a:latin typeface="Consolas"/>
                <a:ea typeface="Consolas"/>
                <a:cs typeface="Consolas"/>
                <a:sym typeface="Consolas"/>
              </a:rPr>
              <a:t>=</a:t>
            </a:r>
            <a:r>
              <a:rPr lang="es-MX" sz="1600" b="0">
                <a:solidFill>
                  <a:srgbClr val="DDDDDD"/>
                </a:solidFill>
                <a:latin typeface="Consolas"/>
                <a:ea typeface="Consolas"/>
                <a:cs typeface="Consolas"/>
                <a:sym typeface="Consolas"/>
              </a:rPr>
              <a:t> (</a:t>
            </a:r>
            <a:r>
              <a:rPr lang="es-MX" sz="1600" b="0" i="1">
                <a:solidFill>
                  <a:srgbClr val="FD971F"/>
                </a:solidFill>
                <a:latin typeface="Consolas"/>
                <a:ea typeface="Consolas"/>
                <a:cs typeface="Consolas"/>
                <a:sym typeface="Consolas"/>
              </a:rPr>
              <a:t>dividendo</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divisor</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=&gt;</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br>
              <a:rPr lang="es-MX" sz="1600" b="0">
                <a:solidFill>
                  <a:srgbClr val="DDDDDD"/>
                </a:solidFill>
                <a:latin typeface="Consolas"/>
                <a:ea typeface="Consolas"/>
                <a:cs typeface="Consolas"/>
                <a:sym typeface="Consolas"/>
              </a:rPr>
            </a:br>
            <a:br>
              <a:rPr lang="es-MX" sz="1600" b="0">
                <a:solidFill>
                  <a:srgbClr val="DDDDDD"/>
                </a:solidFill>
                <a:latin typeface="Consolas"/>
                <a:ea typeface="Consolas"/>
                <a:cs typeface="Consolas"/>
                <a:sym typeface="Consolas"/>
              </a:rPr>
            </a:br>
            <a:r>
              <a:rPr lang="es-MX" sz="1600" b="0">
                <a:solidFill>
                  <a:srgbClr val="DDDDDD"/>
                </a:solidFill>
                <a:latin typeface="Consolas"/>
                <a:ea typeface="Consolas"/>
                <a:cs typeface="Consolas"/>
                <a:sym typeface="Consolas"/>
              </a:rPr>
              <a:t>    </a:t>
            </a:r>
            <a:r>
              <a:rPr lang="es-MX" sz="1600" b="0">
                <a:solidFill>
                  <a:srgbClr val="F92672"/>
                </a:solidFill>
                <a:latin typeface="Consolas"/>
                <a:ea typeface="Consolas"/>
                <a:cs typeface="Consolas"/>
                <a:sym typeface="Consolas"/>
              </a:rPr>
              <a:t>return</a:t>
            </a:r>
            <a:r>
              <a:rPr lang="es-MX" sz="1600" b="0">
                <a:solidFill>
                  <a:srgbClr val="DDDDDD"/>
                </a:solidFill>
                <a:latin typeface="Consolas"/>
                <a:ea typeface="Consolas"/>
                <a:cs typeface="Consolas"/>
                <a:sym typeface="Consolas"/>
              </a:rPr>
              <a:t> </a:t>
            </a:r>
            <a:r>
              <a:rPr lang="es-MX" sz="1600" b="0">
                <a:solidFill>
                  <a:srgbClr val="F92672"/>
                </a:solidFill>
                <a:latin typeface="Consolas"/>
                <a:ea typeface="Consolas"/>
                <a:cs typeface="Consolas"/>
                <a:sym typeface="Consolas"/>
              </a:rPr>
              <a:t>new</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Promise</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resolve</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reject</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=&gt;</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F92672"/>
                </a:solidFill>
                <a:latin typeface="Consolas"/>
                <a:ea typeface="Consolas"/>
                <a:cs typeface="Consolas"/>
                <a:sym typeface="Consolas"/>
              </a:rPr>
              <a:t>if</a:t>
            </a:r>
            <a:r>
              <a:rPr lang="es-MX" sz="1600" b="0">
                <a:solidFill>
                  <a:srgbClr val="DDDDDD"/>
                </a:solidFill>
                <a:latin typeface="Consolas"/>
                <a:ea typeface="Consolas"/>
                <a:cs typeface="Consolas"/>
                <a:sym typeface="Consolas"/>
              </a:rPr>
              <a:t> (</a:t>
            </a:r>
            <a:r>
              <a:rPr lang="es-MX" sz="1600" b="0">
                <a:solidFill>
                  <a:srgbClr val="F8F8F2"/>
                </a:solidFill>
                <a:latin typeface="Consolas"/>
                <a:ea typeface="Consolas"/>
                <a:cs typeface="Consolas"/>
                <a:sym typeface="Consolas"/>
              </a:rPr>
              <a:t>divisor</a:t>
            </a:r>
            <a:r>
              <a:rPr lang="es-MX" sz="1600" b="0">
                <a:solidFill>
                  <a:srgbClr val="DDDDDD"/>
                </a:solidFill>
                <a:latin typeface="Consolas"/>
                <a:ea typeface="Consolas"/>
                <a:cs typeface="Consolas"/>
                <a:sym typeface="Consolas"/>
              </a:rPr>
              <a:t> </a:t>
            </a:r>
            <a:r>
              <a:rPr lang="es-MX" sz="1600" b="0">
                <a:solidFill>
                  <a:srgbClr val="F92672"/>
                </a:solidFill>
                <a:latin typeface="Consolas"/>
                <a:ea typeface="Consolas"/>
                <a:cs typeface="Consolas"/>
                <a:sym typeface="Consolas"/>
              </a:rPr>
              <a:t>==</a:t>
            </a:r>
            <a:r>
              <a:rPr lang="es-MX" sz="1600" b="0">
                <a:solidFill>
                  <a:srgbClr val="DDDDDD"/>
                </a:solidFill>
                <a:latin typeface="Consolas"/>
                <a:ea typeface="Consolas"/>
                <a:cs typeface="Consolas"/>
                <a:sym typeface="Consolas"/>
              </a:rPr>
              <a:t> </a:t>
            </a:r>
            <a:r>
              <a:rPr lang="es-MX" sz="1600" b="0">
                <a:solidFill>
                  <a:srgbClr val="AE81FF"/>
                </a:solidFill>
                <a:latin typeface="Consolas"/>
                <a:ea typeface="Consolas"/>
                <a:cs typeface="Consolas"/>
                <a:sym typeface="Consolas"/>
              </a:rPr>
              <a:t>0</a:t>
            </a:r>
            <a:r>
              <a:rPr lang="es-MX" sz="1600" b="0">
                <a:solidFill>
                  <a:srgbClr val="DDDDDD"/>
                </a:solidFill>
                <a:latin typeface="Consolas"/>
                <a:ea typeface="Consolas"/>
                <a:cs typeface="Consolas"/>
                <a:sym typeface="Consolas"/>
              </a:rPr>
              <a:t> )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A6E22E"/>
                </a:solidFill>
                <a:latin typeface="Consolas"/>
                <a:ea typeface="Consolas"/>
                <a:cs typeface="Consolas"/>
                <a:sym typeface="Consolas"/>
              </a:rPr>
              <a:t>reject</a:t>
            </a:r>
            <a:r>
              <a:rPr lang="es-MX" sz="1600" b="0">
                <a:solidFill>
                  <a:srgbClr val="DDDDDD"/>
                </a:solidFill>
                <a:latin typeface="Consolas"/>
                <a:ea typeface="Consolas"/>
                <a:cs typeface="Consolas"/>
                <a:sym typeface="Consolas"/>
              </a:rPr>
              <a:t>(</a:t>
            </a:r>
            <a:r>
              <a:rPr lang="es-MX" sz="1600" b="0">
                <a:solidFill>
                  <a:srgbClr val="E6DB74"/>
                </a:solidFill>
                <a:latin typeface="Consolas"/>
                <a:ea typeface="Consolas"/>
                <a:cs typeface="Consolas"/>
                <a:sym typeface="Consolas"/>
              </a:rPr>
              <a:t>'no se puede dividir por cero'</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br>
              <a:rPr lang="es-MX" sz="1600" b="0">
                <a:solidFill>
                  <a:srgbClr val="DDDDDD"/>
                </a:solidFill>
                <a:latin typeface="Consolas"/>
                <a:ea typeface="Consolas"/>
                <a:cs typeface="Consolas"/>
                <a:sym typeface="Consolas"/>
              </a:rPr>
            </a:br>
            <a:r>
              <a:rPr lang="es-MX" sz="1600" b="0">
                <a:solidFill>
                  <a:srgbClr val="DDDDDD"/>
                </a:solidFill>
                <a:latin typeface="Consolas"/>
                <a:ea typeface="Consolas"/>
                <a:cs typeface="Consolas"/>
                <a:sym typeface="Consolas"/>
              </a:rPr>
              <a:t>        } </a:t>
            </a:r>
            <a:r>
              <a:rPr lang="es-MX" sz="1600" b="0">
                <a:solidFill>
                  <a:srgbClr val="F92672"/>
                </a:solidFill>
                <a:latin typeface="Consolas"/>
                <a:ea typeface="Consolas"/>
                <a:cs typeface="Consolas"/>
                <a:sym typeface="Consolas"/>
              </a:rPr>
              <a:t>else</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A6E22E"/>
                </a:solidFill>
                <a:latin typeface="Consolas"/>
                <a:ea typeface="Consolas"/>
                <a:cs typeface="Consolas"/>
                <a:sym typeface="Consolas"/>
              </a:rPr>
              <a:t>resolve</a:t>
            </a:r>
            <a:r>
              <a:rPr lang="es-MX" sz="1600" b="0">
                <a:solidFill>
                  <a:srgbClr val="DDDDDD"/>
                </a:solidFill>
                <a:latin typeface="Consolas"/>
                <a:ea typeface="Consolas"/>
                <a:cs typeface="Consolas"/>
                <a:sym typeface="Consolas"/>
              </a:rPr>
              <a:t>(</a:t>
            </a:r>
            <a:r>
              <a:rPr lang="es-MX" sz="1600" b="0">
                <a:solidFill>
                  <a:srgbClr val="F8F8F2"/>
                </a:solidFill>
                <a:latin typeface="Consolas"/>
                <a:ea typeface="Consolas"/>
                <a:cs typeface="Consolas"/>
                <a:sym typeface="Consolas"/>
              </a:rPr>
              <a:t>dividendo</a:t>
            </a:r>
            <a:r>
              <a:rPr lang="es-MX" sz="1600" b="0">
                <a:solidFill>
                  <a:srgbClr val="DDDDDD"/>
                </a:solidFill>
                <a:latin typeface="Consolas"/>
                <a:ea typeface="Consolas"/>
                <a:cs typeface="Consolas"/>
                <a:sym typeface="Consolas"/>
              </a:rPr>
              <a:t> </a:t>
            </a:r>
            <a:r>
              <a:rPr lang="es-MX" sz="1600" b="0">
                <a:solidFill>
                  <a:srgbClr val="F92672"/>
                </a:solidFill>
                <a:latin typeface="Consolas"/>
                <a:ea typeface="Consolas"/>
                <a:cs typeface="Consolas"/>
                <a:sym typeface="Consolas"/>
              </a:rPr>
              <a:t>/</a:t>
            </a:r>
            <a:r>
              <a:rPr lang="es-MX" sz="1600" b="0">
                <a:solidFill>
                  <a:srgbClr val="DDDDDD"/>
                </a:solidFill>
                <a:latin typeface="Consolas"/>
                <a:ea typeface="Consolas"/>
                <a:cs typeface="Consolas"/>
                <a:sym typeface="Consolas"/>
              </a:rPr>
              <a:t> </a:t>
            </a:r>
            <a:r>
              <a:rPr lang="es-MX" sz="1600" b="0">
                <a:solidFill>
                  <a:srgbClr val="F8F8F2"/>
                </a:solidFill>
                <a:latin typeface="Consolas"/>
                <a:ea typeface="Consolas"/>
                <a:cs typeface="Consolas"/>
                <a:sym typeface="Consolas"/>
              </a:rPr>
              <a:t>divisor</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br>
              <a:rPr lang="es-MX" sz="1600" b="0">
                <a:solidFill>
                  <a:srgbClr val="DDDDDD"/>
                </a:solidFill>
                <a:latin typeface="Consolas"/>
                <a:ea typeface="Consolas"/>
                <a:cs typeface="Consolas"/>
                <a:sym typeface="Consolas"/>
              </a:rPr>
            </a:br>
            <a:endParaRPr sz="1600" b="0">
              <a:solidFill>
                <a:srgbClr val="DDDDDD"/>
              </a:solidFill>
              <a:latin typeface="Consolas"/>
              <a:ea typeface="Consolas"/>
              <a:cs typeface="Consolas"/>
              <a:sym typeface="Consolas"/>
            </a:endParaRPr>
          </a:p>
          <a:p>
            <a:pPr marL="457200" marR="0" lvl="0" indent="0" algn="l" rtl="0">
              <a:lnSpc>
                <a:spcPct val="115000"/>
              </a:lnSpc>
              <a:spcBef>
                <a:spcPts val="0"/>
              </a:spcBef>
              <a:spcAft>
                <a:spcPts val="0"/>
              </a:spcAft>
              <a:buClr>
                <a:schemeClr val="dk1"/>
              </a:buClr>
              <a:buSzPts val="2400"/>
              <a:buFont typeface="Arial"/>
              <a:buNone/>
            </a:pPr>
            <a:endParaRPr sz="2400" i="1">
              <a:solidFill>
                <a:schemeClr val="dk1"/>
              </a:solidFill>
              <a:highlight>
                <a:srgbClr val="FFFFFF"/>
              </a:highlight>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8721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90"/>
          <p:cNvSpPr txBox="1"/>
          <p:nvPr/>
        </p:nvSpPr>
        <p:spPr>
          <a:xfrm>
            <a:off x="615069" y="306925"/>
            <a:ext cx="73266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Promesas: “caso feliz =)”</a:t>
            </a:r>
            <a:endParaRPr sz="4000" i="1">
              <a:solidFill>
                <a:srgbClr val="19BBD5"/>
              </a:solidFill>
              <a:latin typeface="Anton"/>
              <a:ea typeface="Anton"/>
              <a:cs typeface="Anton"/>
              <a:sym typeface="Anton"/>
            </a:endParaRPr>
          </a:p>
        </p:txBody>
      </p:sp>
      <p:sp>
        <p:nvSpPr>
          <p:cNvPr id="562" name="Google Shape;562;p90"/>
          <p:cNvSpPr txBox="1"/>
          <p:nvPr/>
        </p:nvSpPr>
        <p:spPr>
          <a:xfrm>
            <a:off x="1225083" y="1499791"/>
            <a:ext cx="6421800" cy="2625122"/>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s-MX" sz="1600" b="0">
                <a:solidFill>
                  <a:srgbClr val="75715E"/>
                </a:solidFill>
                <a:latin typeface="Consolas"/>
                <a:ea typeface="Consolas"/>
                <a:cs typeface="Consolas"/>
                <a:sym typeface="Consolas"/>
              </a:rPr>
              <a:t>//CASO FELIZ, DEVUELVE 5</a:t>
            </a:r>
            <a:endParaRPr sz="1600" b="0">
              <a:solidFill>
                <a:srgbClr val="DDDDDD"/>
              </a:solidFill>
              <a:latin typeface="Consolas"/>
              <a:ea typeface="Consolas"/>
              <a:cs typeface="Consolas"/>
              <a:sym typeface="Consolas"/>
            </a:endParaRPr>
          </a:p>
          <a:p>
            <a:pPr marL="0" marR="0" lvl="0" indent="0" algn="l" rtl="0">
              <a:spcBef>
                <a:spcPts val="0"/>
              </a:spcBef>
              <a:spcAft>
                <a:spcPts val="0"/>
              </a:spcAft>
              <a:buNone/>
            </a:pPr>
            <a:r>
              <a:rPr lang="es-MX" sz="1600" b="0">
                <a:solidFill>
                  <a:srgbClr val="A6E22E"/>
                </a:solidFill>
                <a:latin typeface="Consolas"/>
                <a:ea typeface="Consolas"/>
                <a:cs typeface="Consolas"/>
                <a:sym typeface="Consolas"/>
              </a:rPr>
              <a:t>dividir</a:t>
            </a:r>
            <a:r>
              <a:rPr lang="es-MX" sz="1600" b="0">
                <a:solidFill>
                  <a:srgbClr val="DDDDDD"/>
                </a:solidFill>
                <a:latin typeface="Consolas"/>
                <a:ea typeface="Consolas"/>
                <a:cs typeface="Consolas"/>
                <a:sym typeface="Consolas"/>
              </a:rPr>
              <a:t>(</a:t>
            </a:r>
            <a:r>
              <a:rPr lang="es-MX" sz="1600" b="0">
                <a:solidFill>
                  <a:srgbClr val="AE81FF"/>
                </a:solidFill>
                <a:latin typeface="Consolas"/>
                <a:ea typeface="Consolas"/>
                <a:cs typeface="Consolas"/>
                <a:sym typeface="Consolas"/>
              </a:rPr>
              <a:t>10</a:t>
            </a:r>
            <a:r>
              <a:rPr lang="es-MX" sz="1600" b="0">
                <a:solidFill>
                  <a:srgbClr val="DDDDDD"/>
                </a:solidFill>
                <a:latin typeface="Consolas"/>
                <a:ea typeface="Consolas"/>
                <a:cs typeface="Consolas"/>
                <a:sym typeface="Consolas"/>
              </a:rPr>
              <a:t>,</a:t>
            </a:r>
            <a:r>
              <a:rPr lang="es-MX" sz="1600" b="0">
                <a:solidFill>
                  <a:srgbClr val="AE81FF"/>
                </a:solidFill>
                <a:latin typeface="Consolas"/>
                <a:ea typeface="Consolas"/>
                <a:cs typeface="Consolas"/>
                <a:sym typeface="Consolas"/>
              </a:rPr>
              <a:t>2</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A6E22E"/>
                </a:solidFill>
                <a:latin typeface="Consolas"/>
                <a:ea typeface="Consolas"/>
                <a:cs typeface="Consolas"/>
                <a:sym typeface="Consolas"/>
              </a:rPr>
              <a:t>then</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resultado</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=&gt;</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F8F8F2"/>
                </a:solidFill>
                <a:latin typeface="Consolas"/>
                <a:ea typeface="Consolas"/>
                <a:cs typeface="Consolas"/>
                <a:sym typeface="Consolas"/>
              </a:rPr>
              <a:t>console</a:t>
            </a:r>
            <a:r>
              <a:rPr lang="es-MX" sz="1600" b="0">
                <a:solidFill>
                  <a:srgbClr val="DDDDDD"/>
                </a:solidFill>
                <a:latin typeface="Consolas"/>
                <a:ea typeface="Consolas"/>
                <a:cs typeface="Consolas"/>
                <a:sym typeface="Consolas"/>
              </a:rPr>
              <a:t>.</a:t>
            </a:r>
            <a:r>
              <a:rPr lang="es-MX" sz="1600" b="0">
                <a:solidFill>
                  <a:srgbClr val="A6E22E"/>
                </a:solidFill>
                <a:latin typeface="Consolas"/>
                <a:ea typeface="Consolas"/>
                <a:cs typeface="Consolas"/>
                <a:sym typeface="Consolas"/>
              </a:rPr>
              <a:t>log</a:t>
            </a:r>
            <a:r>
              <a:rPr lang="es-MX" sz="1600" b="0">
                <a:solidFill>
                  <a:srgbClr val="DDDDDD"/>
                </a:solidFill>
                <a:latin typeface="Consolas"/>
                <a:ea typeface="Consolas"/>
                <a:cs typeface="Consolas"/>
                <a:sym typeface="Consolas"/>
              </a:rPr>
              <a:t>(</a:t>
            </a:r>
            <a:r>
              <a:rPr lang="es-MX" sz="1600" b="0">
                <a:solidFill>
                  <a:srgbClr val="E6DB74"/>
                </a:solidFill>
                <a:latin typeface="Consolas"/>
                <a:ea typeface="Consolas"/>
                <a:cs typeface="Consolas"/>
                <a:sym typeface="Consolas"/>
              </a:rPr>
              <a:t>`resultado: </a:t>
            </a:r>
            <a:r>
              <a:rPr lang="es-MX" sz="1600" b="0">
                <a:solidFill>
                  <a:srgbClr val="F92672"/>
                </a:solidFill>
                <a:latin typeface="Consolas"/>
                <a:ea typeface="Consolas"/>
                <a:cs typeface="Consolas"/>
                <a:sym typeface="Consolas"/>
              </a:rPr>
              <a:t>${</a:t>
            </a:r>
            <a:r>
              <a:rPr lang="es-MX" sz="1600" b="0">
                <a:solidFill>
                  <a:srgbClr val="F8F8F2"/>
                </a:solidFill>
                <a:latin typeface="Consolas"/>
                <a:ea typeface="Consolas"/>
                <a:cs typeface="Consolas"/>
                <a:sym typeface="Consolas"/>
              </a:rPr>
              <a:t>resultado</a:t>
            </a:r>
            <a:r>
              <a:rPr lang="es-MX" sz="1600" b="0">
                <a:solidFill>
                  <a:srgbClr val="F92672"/>
                </a:solidFill>
                <a:latin typeface="Consolas"/>
                <a:ea typeface="Consolas"/>
                <a:cs typeface="Consolas"/>
                <a:sym typeface="Consolas"/>
              </a:rPr>
              <a:t>}</a:t>
            </a:r>
            <a:r>
              <a:rPr lang="es-MX" sz="1600" b="0">
                <a:solidFill>
                  <a:srgbClr val="E6DB74"/>
                </a:solidFill>
                <a:latin typeface="Consolas"/>
                <a:ea typeface="Consolas"/>
                <a:cs typeface="Consolas"/>
                <a:sym typeface="Consolas"/>
              </a:rPr>
              <a:t>`</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A6E22E"/>
                </a:solidFill>
                <a:latin typeface="Consolas"/>
                <a:ea typeface="Consolas"/>
                <a:cs typeface="Consolas"/>
                <a:sym typeface="Consolas"/>
              </a:rPr>
              <a:t>catch</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error</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=&gt;</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F8F8F2"/>
                </a:solidFill>
                <a:latin typeface="Consolas"/>
                <a:ea typeface="Consolas"/>
                <a:cs typeface="Consolas"/>
                <a:sym typeface="Consolas"/>
              </a:rPr>
              <a:t>console</a:t>
            </a:r>
            <a:r>
              <a:rPr lang="es-MX" sz="1600" b="0">
                <a:solidFill>
                  <a:srgbClr val="DDDDDD"/>
                </a:solidFill>
                <a:latin typeface="Consolas"/>
                <a:ea typeface="Consolas"/>
                <a:cs typeface="Consolas"/>
                <a:sym typeface="Consolas"/>
              </a:rPr>
              <a:t>.</a:t>
            </a:r>
            <a:r>
              <a:rPr lang="es-MX" sz="1600" b="0">
                <a:solidFill>
                  <a:srgbClr val="A6E22E"/>
                </a:solidFill>
                <a:latin typeface="Consolas"/>
                <a:ea typeface="Consolas"/>
                <a:cs typeface="Consolas"/>
                <a:sym typeface="Consolas"/>
              </a:rPr>
              <a:t>log</a:t>
            </a:r>
            <a:r>
              <a:rPr lang="es-MX" sz="1600" b="0">
                <a:solidFill>
                  <a:srgbClr val="DDDDDD"/>
                </a:solidFill>
                <a:latin typeface="Consolas"/>
                <a:ea typeface="Consolas"/>
                <a:cs typeface="Consolas"/>
                <a:sym typeface="Consolas"/>
              </a:rPr>
              <a:t>(</a:t>
            </a:r>
            <a:r>
              <a:rPr lang="es-MX" sz="1600" b="0">
                <a:solidFill>
                  <a:srgbClr val="E6DB74"/>
                </a:solidFill>
                <a:latin typeface="Consolas"/>
                <a:ea typeface="Consolas"/>
                <a:cs typeface="Consolas"/>
                <a:sym typeface="Consolas"/>
              </a:rPr>
              <a:t>`error: </a:t>
            </a:r>
            <a:r>
              <a:rPr lang="es-MX" sz="1600" b="0">
                <a:solidFill>
                  <a:srgbClr val="F92672"/>
                </a:solidFill>
                <a:latin typeface="Consolas"/>
                <a:ea typeface="Consolas"/>
                <a:cs typeface="Consolas"/>
                <a:sym typeface="Consolas"/>
              </a:rPr>
              <a:t>${</a:t>
            </a:r>
            <a:r>
              <a:rPr lang="es-MX" sz="1600" b="0">
                <a:solidFill>
                  <a:srgbClr val="F8F8F2"/>
                </a:solidFill>
                <a:latin typeface="Consolas"/>
                <a:ea typeface="Consolas"/>
                <a:cs typeface="Consolas"/>
                <a:sym typeface="Consolas"/>
              </a:rPr>
              <a:t>error</a:t>
            </a:r>
            <a:r>
              <a:rPr lang="es-MX" sz="1600" b="0">
                <a:solidFill>
                  <a:srgbClr val="F92672"/>
                </a:solidFill>
                <a:latin typeface="Consolas"/>
                <a:ea typeface="Consolas"/>
                <a:cs typeface="Consolas"/>
                <a:sym typeface="Consolas"/>
              </a:rPr>
              <a:t>}</a:t>
            </a:r>
            <a:r>
              <a:rPr lang="es-MX" sz="1600" b="0">
                <a:solidFill>
                  <a:srgbClr val="E6DB74"/>
                </a:solidFill>
                <a:latin typeface="Consolas"/>
                <a:ea typeface="Consolas"/>
                <a:cs typeface="Consolas"/>
                <a:sym typeface="Consolas"/>
              </a:rPr>
              <a:t>`</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endParaRPr/>
          </a:p>
        </p:txBody>
      </p:sp>
    </p:spTree>
    <p:extLst>
      <p:ext uri="{BB962C8B-B14F-4D97-AF65-F5344CB8AC3E}">
        <p14:creationId xmlns:p14="http://schemas.microsoft.com/office/powerpoint/2010/main" val="418663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1"/>
          <p:cNvSpPr txBox="1"/>
          <p:nvPr/>
        </p:nvSpPr>
        <p:spPr>
          <a:xfrm>
            <a:off x="841956" y="514743"/>
            <a:ext cx="73266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Promesas: “caso triste =(”</a:t>
            </a:r>
            <a:endParaRPr sz="4000" i="1">
              <a:solidFill>
                <a:srgbClr val="19BBD5"/>
              </a:solidFill>
              <a:latin typeface="Anton"/>
              <a:ea typeface="Anton"/>
              <a:cs typeface="Anton"/>
              <a:sym typeface="Anton"/>
            </a:endParaRPr>
          </a:p>
        </p:txBody>
      </p:sp>
      <p:sp>
        <p:nvSpPr>
          <p:cNvPr id="568" name="Google Shape;568;p91"/>
          <p:cNvSpPr txBox="1"/>
          <p:nvPr/>
        </p:nvSpPr>
        <p:spPr>
          <a:xfrm>
            <a:off x="1294356" y="1679900"/>
            <a:ext cx="6421800" cy="2625122"/>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s-MX" sz="1600" b="0">
                <a:solidFill>
                  <a:srgbClr val="75715E"/>
                </a:solidFill>
                <a:latin typeface="Consolas"/>
                <a:ea typeface="Consolas"/>
                <a:cs typeface="Consolas"/>
                <a:sym typeface="Consolas"/>
              </a:rPr>
              <a:t>//CASO TRISTE =( , NOS LARGA ERROR    </a:t>
            </a:r>
            <a:endParaRPr sz="1600" b="0">
              <a:solidFill>
                <a:srgbClr val="DDDDDD"/>
              </a:solidFill>
              <a:latin typeface="Consolas"/>
              <a:ea typeface="Consolas"/>
              <a:cs typeface="Consolas"/>
              <a:sym typeface="Consolas"/>
            </a:endParaRPr>
          </a:p>
          <a:p>
            <a:pPr marL="0" marR="0" lvl="0" indent="0" algn="l" rtl="0">
              <a:spcBef>
                <a:spcPts val="0"/>
              </a:spcBef>
              <a:spcAft>
                <a:spcPts val="0"/>
              </a:spcAft>
              <a:buNone/>
            </a:pPr>
            <a:r>
              <a:rPr lang="es-MX" sz="1600" b="0">
                <a:solidFill>
                  <a:srgbClr val="A6E22E"/>
                </a:solidFill>
                <a:latin typeface="Consolas"/>
                <a:ea typeface="Consolas"/>
                <a:cs typeface="Consolas"/>
                <a:sym typeface="Consolas"/>
              </a:rPr>
              <a:t>dividir</a:t>
            </a:r>
            <a:r>
              <a:rPr lang="es-MX" sz="1600" b="0">
                <a:solidFill>
                  <a:srgbClr val="DDDDDD"/>
                </a:solidFill>
                <a:latin typeface="Consolas"/>
                <a:ea typeface="Consolas"/>
                <a:cs typeface="Consolas"/>
                <a:sym typeface="Consolas"/>
              </a:rPr>
              <a:t>(</a:t>
            </a:r>
            <a:r>
              <a:rPr lang="es-MX" sz="1600" b="0">
                <a:solidFill>
                  <a:srgbClr val="AE81FF"/>
                </a:solidFill>
                <a:latin typeface="Consolas"/>
                <a:ea typeface="Consolas"/>
                <a:cs typeface="Consolas"/>
                <a:sym typeface="Consolas"/>
              </a:rPr>
              <a:t>10</a:t>
            </a:r>
            <a:r>
              <a:rPr lang="es-MX" sz="1600" b="0">
                <a:solidFill>
                  <a:srgbClr val="DDDDDD"/>
                </a:solidFill>
                <a:latin typeface="Consolas"/>
                <a:ea typeface="Consolas"/>
                <a:cs typeface="Consolas"/>
                <a:sym typeface="Consolas"/>
              </a:rPr>
              <a:t>,</a:t>
            </a:r>
            <a:r>
              <a:rPr lang="es-MX" sz="1600" b="0">
                <a:solidFill>
                  <a:srgbClr val="AE81FF"/>
                </a:solidFill>
                <a:latin typeface="Consolas"/>
                <a:ea typeface="Consolas"/>
                <a:cs typeface="Consolas"/>
                <a:sym typeface="Consolas"/>
              </a:rPr>
              <a:t>0</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a:t>
            </a:r>
            <a:r>
              <a:rPr lang="es-MX" sz="1600" b="0">
                <a:solidFill>
                  <a:srgbClr val="A6E22E"/>
                </a:solidFill>
                <a:latin typeface="Consolas"/>
                <a:ea typeface="Consolas"/>
                <a:cs typeface="Consolas"/>
                <a:sym typeface="Consolas"/>
              </a:rPr>
              <a:t>then</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resultado</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=&gt;</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F8F8F2"/>
                </a:solidFill>
                <a:latin typeface="Consolas"/>
                <a:ea typeface="Consolas"/>
                <a:cs typeface="Consolas"/>
                <a:sym typeface="Consolas"/>
              </a:rPr>
              <a:t>console</a:t>
            </a:r>
            <a:r>
              <a:rPr lang="es-MX" sz="1600" b="0">
                <a:solidFill>
                  <a:srgbClr val="DDDDDD"/>
                </a:solidFill>
                <a:latin typeface="Consolas"/>
                <a:ea typeface="Consolas"/>
                <a:cs typeface="Consolas"/>
                <a:sym typeface="Consolas"/>
              </a:rPr>
              <a:t>.</a:t>
            </a:r>
            <a:r>
              <a:rPr lang="es-MX" sz="1600" b="0">
                <a:solidFill>
                  <a:srgbClr val="A6E22E"/>
                </a:solidFill>
                <a:latin typeface="Consolas"/>
                <a:ea typeface="Consolas"/>
                <a:cs typeface="Consolas"/>
                <a:sym typeface="Consolas"/>
              </a:rPr>
              <a:t>log</a:t>
            </a:r>
            <a:r>
              <a:rPr lang="es-MX" sz="1600" b="0">
                <a:solidFill>
                  <a:srgbClr val="DDDDDD"/>
                </a:solidFill>
                <a:latin typeface="Consolas"/>
                <a:ea typeface="Consolas"/>
                <a:cs typeface="Consolas"/>
                <a:sym typeface="Consolas"/>
              </a:rPr>
              <a:t>(</a:t>
            </a:r>
            <a:r>
              <a:rPr lang="es-MX" sz="1600" b="0">
                <a:solidFill>
                  <a:srgbClr val="E6DB74"/>
                </a:solidFill>
                <a:latin typeface="Consolas"/>
                <a:ea typeface="Consolas"/>
                <a:cs typeface="Consolas"/>
                <a:sym typeface="Consolas"/>
              </a:rPr>
              <a:t>`resultado: </a:t>
            </a:r>
            <a:r>
              <a:rPr lang="es-MX" sz="1600" b="0">
                <a:solidFill>
                  <a:srgbClr val="F92672"/>
                </a:solidFill>
                <a:latin typeface="Consolas"/>
                <a:ea typeface="Consolas"/>
                <a:cs typeface="Consolas"/>
                <a:sym typeface="Consolas"/>
              </a:rPr>
              <a:t>${</a:t>
            </a:r>
            <a:r>
              <a:rPr lang="es-MX" sz="1600" b="0">
                <a:solidFill>
                  <a:srgbClr val="F8F8F2"/>
                </a:solidFill>
                <a:latin typeface="Consolas"/>
                <a:ea typeface="Consolas"/>
                <a:cs typeface="Consolas"/>
                <a:sym typeface="Consolas"/>
              </a:rPr>
              <a:t>resultado</a:t>
            </a:r>
            <a:r>
              <a:rPr lang="es-MX" sz="1600" b="0">
                <a:solidFill>
                  <a:srgbClr val="F92672"/>
                </a:solidFill>
                <a:latin typeface="Consolas"/>
                <a:ea typeface="Consolas"/>
                <a:cs typeface="Consolas"/>
                <a:sym typeface="Consolas"/>
              </a:rPr>
              <a:t>}</a:t>
            </a:r>
            <a:r>
              <a:rPr lang="es-MX" sz="1600" b="0">
                <a:solidFill>
                  <a:srgbClr val="E6DB74"/>
                </a:solidFill>
                <a:latin typeface="Consolas"/>
                <a:ea typeface="Consolas"/>
                <a:cs typeface="Consolas"/>
                <a:sym typeface="Consolas"/>
              </a:rPr>
              <a:t>`</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a:t>
            </a:r>
            <a:r>
              <a:rPr lang="es-MX" sz="1600" b="0">
                <a:solidFill>
                  <a:srgbClr val="A6E22E"/>
                </a:solidFill>
                <a:latin typeface="Consolas"/>
                <a:ea typeface="Consolas"/>
                <a:cs typeface="Consolas"/>
                <a:sym typeface="Consolas"/>
              </a:rPr>
              <a:t>catch</a:t>
            </a:r>
            <a:r>
              <a:rPr lang="es-MX" sz="1600" b="0">
                <a:solidFill>
                  <a:srgbClr val="DDDDDD"/>
                </a:solidFill>
                <a:latin typeface="Consolas"/>
                <a:ea typeface="Consolas"/>
                <a:cs typeface="Consolas"/>
                <a:sym typeface="Consolas"/>
              </a:rPr>
              <a:t>(</a:t>
            </a:r>
            <a:r>
              <a:rPr lang="es-MX" sz="1600" b="0" i="1">
                <a:solidFill>
                  <a:srgbClr val="FD971F"/>
                </a:solidFill>
                <a:latin typeface="Consolas"/>
                <a:ea typeface="Consolas"/>
                <a:cs typeface="Consolas"/>
                <a:sym typeface="Consolas"/>
              </a:rPr>
              <a:t>error</a:t>
            </a:r>
            <a:r>
              <a:rPr lang="es-MX" sz="1600" b="0">
                <a:solidFill>
                  <a:srgbClr val="DDDDDD"/>
                </a:solidFill>
                <a:latin typeface="Consolas"/>
                <a:ea typeface="Consolas"/>
                <a:cs typeface="Consolas"/>
                <a:sym typeface="Consolas"/>
              </a:rPr>
              <a:t> </a:t>
            </a:r>
            <a:r>
              <a:rPr lang="es-MX" sz="1600" b="0" i="1">
                <a:solidFill>
                  <a:srgbClr val="66D9EF"/>
                </a:solidFill>
                <a:latin typeface="Consolas"/>
                <a:ea typeface="Consolas"/>
                <a:cs typeface="Consolas"/>
                <a:sym typeface="Consolas"/>
              </a:rPr>
              <a:t>=&gt;</a:t>
            </a:r>
            <a:r>
              <a:rPr lang="es-MX" sz="1600" b="0">
                <a:solidFill>
                  <a:srgbClr val="DDDDDD"/>
                </a:solidFill>
                <a:latin typeface="Consolas"/>
                <a:ea typeface="Consolas"/>
                <a:cs typeface="Consolas"/>
                <a:sym typeface="Consolas"/>
              </a:rPr>
              <a:t> {</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    </a:t>
            </a:r>
            <a:r>
              <a:rPr lang="es-MX" sz="1600" b="0">
                <a:solidFill>
                  <a:srgbClr val="F8F8F2"/>
                </a:solidFill>
                <a:latin typeface="Consolas"/>
                <a:ea typeface="Consolas"/>
                <a:cs typeface="Consolas"/>
                <a:sym typeface="Consolas"/>
              </a:rPr>
              <a:t>console</a:t>
            </a:r>
            <a:r>
              <a:rPr lang="es-MX" sz="1600" b="0">
                <a:solidFill>
                  <a:srgbClr val="DDDDDD"/>
                </a:solidFill>
                <a:latin typeface="Consolas"/>
                <a:ea typeface="Consolas"/>
                <a:cs typeface="Consolas"/>
                <a:sym typeface="Consolas"/>
              </a:rPr>
              <a:t>.</a:t>
            </a:r>
            <a:r>
              <a:rPr lang="es-MX" sz="1600" b="0">
                <a:solidFill>
                  <a:srgbClr val="A6E22E"/>
                </a:solidFill>
                <a:latin typeface="Consolas"/>
                <a:ea typeface="Consolas"/>
                <a:cs typeface="Consolas"/>
                <a:sym typeface="Consolas"/>
              </a:rPr>
              <a:t>log</a:t>
            </a:r>
            <a:r>
              <a:rPr lang="es-MX" sz="1600" b="0">
                <a:solidFill>
                  <a:srgbClr val="DDDDDD"/>
                </a:solidFill>
                <a:latin typeface="Consolas"/>
                <a:ea typeface="Consolas"/>
                <a:cs typeface="Consolas"/>
                <a:sym typeface="Consolas"/>
              </a:rPr>
              <a:t>(</a:t>
            </a:r>
            <a:r>
              <a:rPr lang="es-MX" sz="1600" b="0">
                <a:solidFill>
                  <a:srgbClr val="E6DB74"/>
                </a:solidFill>
                <a:latin typeface="Consolas"/>
                <a:ea typeface="Consolas"/>
                <a:cs typeface="Consolas"/>
                <a:sym typeface="Consolas"/>
              </a:rPr>
              <a:t>`error: </a:t>
            </a:r>
            <a:r>
              <a:rPr lang="es-MX" sz="1600" b="0">
                <a:solidFill>
                  <a:srgbClr val="F92672"/>
                </a:solidFill>
                <a:latin typeface="Consolas"/>
                <a:ea typeface="Consolas"/>
                <a:cs typeface="Consolas"/>
                <a:sym typeface="Consolas"/>
              </a:rPr>
              <a:t>${</a:t>
            </a:r>
            <a:r>
              <a:rPr lang="es-MX" sz="1600" b="0">
                <a:solidFill>
                  <a:srgbClr val="F8F8F2"/>
                </a:solidFill>
                <a:latin typeface="Consolas"/>
                <a:ea typeface="Consolas"/>
                <a:cs typeface="Consolas"/>
                <a:sym typeface="Consolas"/>
              </a:rPr>
              <a:t>error</a:t>
            </a:r>
            <a:r>
              <a:rPr lang="es-MX" sz="1600" b="0">
                <a:solidFill>
                  <a:srgbClr val="F92672"/>
                </a:solidFill>
                <a:latin typeface="Consolas"/>
                <a:ea typeface="Consolas"/>
                <a:cs typeface="Consolas"/>
                <a:sym typeface="Consolas"/>
              </a:rPr>
              <a:t>}</a:t>
            </a:r>
            <a:r>
              <a:rPr lang="es-MX" sz="1600" b="0">
                <a:solidFill>
                  <a:srgbClr val="E6DB74"/>
                </a:solidFill>
                <a:latin typeface="Consolas"/>
                <a:ea typeface="Consolas"/>
                <a:cs typeface="Consolas"/>
                <a:sym typeface="Consolas"/>
              </a:rPr>
              <a:t>`</a:t>
            </a:r>
            <a:r>
              <a:rPr lang="es-MX" sz="1600" b="0">
                <a:solidFill>
                  <a:srgbClr val="DDDDDD"/>
                </a:solidFill>
                <a:latin typeface="Consolas"/>
                <a:ea typeface="Consolas"/>
                <a:cs typeface="Consolas"/>
                <a:sym typeface="Consolas"/>
              </a:rPr>
              <a:t>)</a:t>
            </a:r>
            <a:endParaRPr/>
          </a:p>
          <a:p>
            <a:pPr marL="0" marR="0" lvl="0" indent="0" algn="l" rtl="0">
              <a:spcBef>
                <a:spcPts val="0"/>
              </a:spcBef>
              <a:spcAft>
                <a:spcPts val="0"/>
              </a:spcAft>
              <a:buNone/>
            </a:pPr>
            <a:r>
              <a:rPr lang="es-MX" sz="1600" b="0">
                <a:solidFill>
                  <a:srgbClr val="DDDDDD"/>
                </a:solidFill>
                <a:latin typeface="Consolas"/>
                <a:ea typeface="Consolas"/>
                <a:cs typeface="Consolas"/>
                <a:sym typeface="Consolas"/>
              </a:rPr>
              <a:t>})</a:t>
            </a:r>
            <a:endParaRPr/>
          </a:p>
        </p:txBody>
      </p:sp>
    </p:spTree>
    <p:extLst>
      <p:ext uri="{BB962C8B-B14F-4D97-AF65-F5344CB8AC3E}">
        <p14:creationId xmlns:p14="http://schemas.microsoft.com/office/powerpoint/2010/main" val="387321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92"/>
          <p:cNvSpPr txBox="1"/>
          <p:nvPr/>
        </p:nvSpPr>
        <p:spPr>
          <a:xfrm>
            <a:off x="1655632" y="516993"/>
            <a:ext cx="7093500" cy="9891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Sincronismo vs Asincronismo</a:t>
            </a:r>
            <a:endParaRPr sz="4000" i="1">
              <a:solidFill>
                <a:srgbClr val="19BBD5"/>
              </a:solidFill>
              <a:latin typeface="Anton"/>
              <a:ea typeface="Anton"/>
              <a:cs typeface="Anton"/>
              <a:sym typeface="Anton"/>
            </a:endParaRPr>
          </a:p>
        </p:txBody>
      </p:sp>
      <p:pic>
        <p:nvPicPr>
          <p:cNvPr id="574" name="Google Shape;574;p92"/>
          <p:cNvPicPr preferRelativeResize="0"/>
          <p:nvPr/>
        </p:nvPicPr>
        <p:blipFill rotWithShape="1">
          <a:blip r:embed="rId3">
            <a:alphaModFix/>
          </a:blip>
          <a:srcRect/>
          <a:stretch/>
        </p:blipFill>
        <p:spPr>
          <a:xfrm>
            <a:off x="2486225" y="1245075"/>
            <a:ext cx="4195938" cy="3071351"/>
          </a:xfrm>
          <a:prstGeom prst="rect">
            <a:avLst/>
          </a:prstGeom>
          <a:noFill/>
          <a:ln>
            <a:noFill/>
          </a:ln>
        </p:spPr>
      </p:pic>
    </p:spTree>
    <p:extLst>
      <p:ext uri="{BB962C8B-B14F-4D97-AF65-F5344CB8AC3E}">
        <p14:creationId xmlns:p14="http://schemas.microsoft.com/office/powerpoint/2010/main" val="61245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93"/>
          <p:cNvSpPr txBox="1"/>
          <p:nvPr/>
        </p:nvSpPr>
        <p:spPr>
          <a:xfrm>
            <a:off x="1309843" y="388950"/>
            <a:ext cx="66945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Operaciones bloqueantes</a:t>
            </a:r>
            <a:endParaRPr sz="4000" i="1">
              <a:solidFill>
                <a:srgbClr val="19BBD5"/>
              </a:solidFill>
              <a:latin typeface="Anton"/>
              <a:ea typeface="Anton"/>
              <a:cs typeface="Anton"/>
              <a:sym typeface="Anton"/>
            </a:endParaRPr>
          </a:p>
        </p:txBody>
      </p:sp>
      <p:sp>
        <p:nvSpPr>
          <p:cNvPr id="580" name="Google Shape;580;p93"/>
          <p:cNvSpPr txBox="1"/>
          <p:nvPr/>
        </p:nvSpPr>
        <p:spPr>
          <a:xfrm>
            <a:off x="714300" y="1329449"/>
            <a:ext cx="7715400" cy="3609695"/>
          </a:xfrm>
          <a:prstGeom prst="rect">
            <a:avLst/>
          </a:prstGeom>
          <a:noFill/>
          <a:ln>
            <a:noFill/>
          </a:ln>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Clr>
                <a:schemeClr val="dk1"/>
              </a:buClr>
              <a:buSzPts val="1700"/>
              <a:buFont typeface="Helvetica Neue Light"/>
              <a:buChar char="●"/>
            </a:pPr>
            <a:r>
              <a:rPr lang="es-MX" sz="1900">
                <a:solidFill>
                  <a:srgbClr val="C6DAEC"/>
                </a:solidFill>
                <a:latin typeface="Arial"/>
                <a:ea typeface="Arial"/>
                <a:cs typeface="Arial"/>
                <a:sym typeface="Arial"/>
              </a:rPr>
              <a:t>En la mayoría de los casos, precisamos que el programa ejecute todas sus operaciones en forma secuencial, y sólo comenzar una instrucción luego de haber terminado la anterior.</a:t>
            </a:r>
            <a:endParaRPr sz="1900">
              <a:solidFill>
                <a:srgbClr val="C6DAEC"/>
              </a:solidFill>
              <a:latin typeface="Arial"/>
              <a:ea typeface="Arial"/>
              <a:cs typeface="Arial"/>
              <a:sym typeface="Arial"/>
            </a:endParaRPr>
          </a:p>
          <a:p>
            <a:pPr marL="457200" marR="0" lvl="0" indent="-336550" algn="l" rtl="0">
              <a:lnSpc>
                <a:spcPct val="115000"/>
              </a:lnSpc>
              <a:spcBef>
                <a:spcPts val="0"/>
              </a:spcBef>
              <a:spcAft>
                <a:spcPts val="0"/>
              </a:spcAft>
              <a:buClr>
                <a:schemeClr val="dk1"/>
              </a:buClr>
              <a:buSzPts val="1700"/>
              <a:buFont typeface="Helvetica Neue Light"/>
              <a:buChar char="●"/>
            </a:pPr>
            <a:r>
              <a:rPr lang="es-MX" sz="1900">
                <a:solidFill>
                  <a:srgbClr val="C6DAEC"/>
                </a:solidFill>
                <a:latin typeface="Arial"/>
                <a:ea typeface="Arial"/>
                <a:cs typeface="Arial"/>
                <a:sym typeface="Arial"/>
              </a:rPr>
              <a:t>A las operaciones que obligan al programa a esperar a que se finalicen antes de pasar a ejecutar la siguiente instrucción se las conoce como </a:t>
            </a:r>
            <a:r>
              <a:rPr lang="es-MX" sz="1900" b="1">
                <a:solidFill>
                  <a:srgbClr val="00E1C6"/>
                </a:solidFill>
                <a:latin typeface="Arial"/>
                <a:ea typeface="Arial"/>
                <a:cs typeface="Arial"/>
                <a:sym typeface="Arial"/>
              </a:rPr>
              <a:t>bloqueantes. </a:t>
            </a:r>
            <a:endParaRPr sz="1900" b="1">
              <a:solidFill>
                <a:srgbClr val="00E1C6"/>
              </a:solidFill>
              <a:latin typeface="Arial"/>
              <a:ea typeface="Arial"/>
              <a:cs typeface="Arial"/>
              <a:sym typeface="Arial"/>
            </a:endParaRPr>
          </a:p>
          <a:p>
            <a:pPr marL="457200" marR="0" lvl="0" indent="-323850" algn="l" rtl="0">
              <a:lnSpc>
                <a:spcPct val="115000"/>
              </a:lnSpc>
              <a:spcBef>
                <a:spcPts val="0"/>
              </a:spcBef>
              <a:spcAft>
                <a:spcPts val="0"/>
              </a:spcAft>
              <a:buClr>
                <a:srgbClr val="C6DAEC"/>
              </a:buClr>
              <a:buSzPts val="1500"/>
              <a:buFont typeface="Helvetica Neue Light"/>
              <a:buChar char="●"/>
            </a:pPr>
            <a:r>
              <a:rPr lang="es-MX" sz="1900">
                <a:solidFill>
                  <a:srgbClr val="C6DAEC"/>
                </a:solidFill>
                <a:latin typeface="Arial"/>
                <a:ea typeface="Arial"/>
                <a:cs typeface="Arial"/>
                <a:sym typeface="Arial"/>
              </a:rPr>
              <a:t>Este tipo de operaciones permiten que el programa se comporte de la manera más intuitiva.</a:t>
            </a:r>
            <a:endParaRPr sz="1900">
              <a:solidFill>
                <a:srgbClr val="C6DAEC"/>
              </a:solidFill>
              <a:latin typeface="Arial"/>
              <a:ea typeface="Arial"/>
              <a:cs typeface="Arial"/>
              <a:sym typeface="Arial"/>
            </a:endParaRPr>
          </a:p>
          <a:p>
            <a:pPr marL="457200" marR="0" lvl="0" indent="-323850" algn="l" rtl="0">
              <a:lnSpc>
                <a:spcPct val="115000"/>
              </a:lnSpc>
              <a:spcBef>
                <a:spcPts val="0"/>
              </a:spcBef>
              <a:spcAft>
                <a:spcPts val="0"/>
              </a:spcAft>
              <a:buClr>
                <a:srgbClr val="C6DAEC"/>
              </a:buClr>
              <a:buSzPts val="1500"/>
              <a:buFont typeface="Helvetica Neue Light"/>
              <a:buChar char="●"/>
            </a:pPr>
            <a:r>
              <a:rPr lang="es-MX" sz="1900">
                <a:solidFill>
                  <a:srgbClr val="C6DAEC"/>
                </a:solidFill>
                <a:latin typeface="Arial"/>
                <a:ea typeface="Arial"/>
                <a:cs typeface="Arial"/>
                <a:sym typeface="Arial"/>
              </a:rPr>
              <a:t>Permiten la ejecución de una sola operación en simultáneo.</a:t>
            </a:r>
            <a:endParaRPr sz="1900">
              <a:solidFill>
                <a:srgbClr val="C6DAEC"/>
              </a:solidFill>
              <a:latin typeface="Arial"/>
              <a:ea typeface="Arial"/>
              <a:cs typeface="Arial"/>
              <a:sym typeface="Arial"/>
            </a:endParaRPr>
          </a:p>
          <a:p>
            <a:pPr marL="457200" marR="0" lvl="0" indent="-336550" algn="l" rtl="0">
              <a:lnSpc>
                <a:spcPct val="115000"/>
              </a:lnSpc>
              <a:spcBef>
                <a:spcPts val="0"/>
              </a:spcBef>
              <a:spcAft>
                <a:spcPts val="0"/>
              </a:spcAft>
              <a:buClr>
                <a:schemeClr val="dk1"/>
              </a:buClr>
              <a:buSzPts val="1700"/>
              <a:buFont typeface="Helvetica Neue Light"/>
              <a:buChar char="●"/>
            </a:pPr>
            <a:r>
              <a:rPr lang="es-MX" sz="1900">
                <a:solidFill>
                  <a:srgbClr val="C6DAEC"/>
                </a:solidFill>
                <a:latin typeface="Arial"/>
                <a:ea typeface="Arial"/>
                <a:cs typeface="Arial"/>
                <a:sym typeface="Arial"/>
              </a:rPr>
              <a:t>A este tipo de ejecución se la conoce como </a:t>
            </a:r>
            <a:r>
              <a:rPr lang="es-MX" sz="1900" b="1">
                <a:solidFill>
                  <a:srgbClr val="00E1C6"/>
                </a:solidFill>
                <a:latin typeface="Arial"/>
                <a:ea typeface="Arial"/>
                <a:cs typeface="Arial"/>
                <a:sym typeface="Arial"/>
              </a:rPr>
              <a:t>sincrónica. </a:t>
            </a:r>
            <a:endParaRPr sz="1900" b="1">
              <a:solidFill>
                <a:srgbClr val="00E1C6"/>
              </a:solidFill>
              <a:latin typeface="Arial"/>
              <a:ea typeface="Arial"/>
              <a:cs typeface="Arial"/>
              <a:sym typeface="Arial"/>
            </a:endParaRPr>
          </a:p>
        </p:txBody>
      </p:sp>
    </p:spTree>
    <p:extLst>
      <p:ext uri="{BB962C8B-B14F-4D97-AF65-F5344CB8AC3E}">
        <p14:creationId xmlns:p14="http://schemas.microsoft.com/office/powerpoint/2010/main" val="261832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94"/>
          <p:cNvSpPr txBox="1"/>
          <p:nvPr/>
        </p:nvSpPr>
        <p:spPr>
          <a:xfrm>
            <a:off x="1224750" y="563850"/>
            <a:ext cx="66945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Anton"/>
              <a:buNone/>
            </a:pPr>
            <a:r>
              <a:rPr lang="es-MX" sz="4000" i="1">
                <a:solidFill>
                  <a:srgbClr val="19BBD5"/>
                </a:solidFill>
                <a:latin typeface="Anton"/>
                <a:ea typeface="Anton"/>
                <a:cs typeface="Anton"/>
                <a:sym typeface="Anton"/>
              </a:rPr>
              <a:t>Operaciones no-bloqueantes</a:t>
            </a:r>
            <a:endParaRPr sz="4000" i="1">
              <a:solidFill>
                <a:srgbClr val="19BBD5"/>
              </a:solidFill>
              <a:latin typeface="Anton"/>
              <a:ea typeface="Anton"/>
              <a:cs typeface="Anton"/>
              <a:sym typeface="Anton"/>
            </a:endParaRPr>
          </a:p>
        </p:txBody>
      </p:sp>
      <p:sp>
        <p:nvSpPr>
          <p:cNvPr id="586" name="Google Shape;586;p94"/>
          <p:cNvSpPr txBox="1"/>
          <p:nvPr/>
        </p:nvSpPr>
        <p:spPr>
          <a:xfrm>
            <a:off x="714300" y="1329450"/>
            <a:ext cx="7715400" cy="3042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Helvetica Neue Light"/>
              <a:buChar char="●"/>
            </a:pPr>
            <a:r>
              <a:rPr lang="es-MX" sz="1800">
                <a:solidFill>
                  <a:schemeClr val="dk1"/>
                </a:solidFill>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solidFill>
                <a:schemeClr val="dk1"/>
              </a:solidFill>
              <a:latin typeface="Helvetica Neue Light"/>
              <a:ea typeface="Helvetica Neue Light"/>
              <a:cs typeface="Helvetica Neue Light"/>
              <a:sym typeface="Helvetica Neue Light"/>
            </a:endParaRPr>
          </a:p>
          <a:p>
            <a:pPr marL="457200" marR="0" lvl="0" indent="-342900" algn="l" rtl="0">
              <a:lnSpc>
                <a:spcPct val="115000"/>
              </a:lnSpc>
              <a:spcBef>
                <a:spcPts val="0"/>
              </a:spcBef>
              <a:spcAft>
                <a:spcPts val="0"/>
              </a:spcAft>
              <a:buClr>
                <a:schemeClr val="dk1"/>
              </a:buClr>
              <a:buSzPts val="1800"/>
              <a:buFont typeface="Helvetica Neue Light"/>
              <a:buChar char="●"/>
            </a:pPr>
            <a:r>
              <a:rPr lang="es-MX" sz="1800">
                <a:solidFill>
                  <a:schemeClr val="dk1"/>
                </a:solidFill>
                <a:latin typeface="Helvetica Neue Light"/>
                <a:ea typeface="Helvetica Neue Light"/>
                <a:cs typeface="Helvetica Neue Light"/>
                <a:sym typeface="Helvetica Neue Light"/>
              </a:rPr>
              <a:t>Por eso que Javascript ofrece una segunda opción: las operaciones </a:t>
            </a:r>
            <a:r>
              <a:rPr lang="es-MX" sz="1800" b="1">
                <a:solidFill>
                  <a:schemeClr val="dk1"/>
                </a:solidFill>
                <a:latin typeface="Helvetica Neue"/>
                <a:ea typeface="Helvetica Neue"/>
                <a:cs typeface="Helvetica Neue"/>
                <a:sym typeface="Helvetica Neue"/>
              </a:rPr>
              <a:t>no bloqueantes</a:t>
            </a:r>
            <a:r>
              <a:rPr lang="es-MX"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marL="457200" marR="0" lvl="0" indent="-342900" algn="l" rtl="0">
              <a:lnSpc>
                <a:spcPct val="115000"/>
              </a:lnSpc>
              <a:spcBef>
                <a:spcPts val="0"/>
              </a:spcBef>
              <a:spcAft>
                <a:spcPts val="0"/>
              </a:spcAft>
              <a:buClr>
                <a:schemeClr val="dk1"/>
              </a:buClr>
              <a:buSzPts val="1800"/>
              <a:buFont typeface="Helvetica Neue Light"/>
              <a:buChar char="●"/>
            </a:pPr>
            <a:r>
              <a:rPr lang="es-MX" sz="1800">
                <a:solidFill>
                  <a:schemeClr val="dk1"/>
                </a:solidFill>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solidFill>
                <a:schemeClr val="dk1"/>
              </a:solidFill>
              <a:latin typeface="Helvetica Neue Light"/>
              <a:ea typeface="Helvetica Neue Light"/>
              <a:cs typeface="Helvetica Neue Light"/>
              <a:sym typeface="Helvetica Neue Light"/>
            </a:endParaRPr>
          </a:p>
          <a:p>
            <a:pPr marL="457200" marR="0" lvl="0" indent="-342900" algn="l" rtl="0">
              <a:lnSpc>
                <a:spcPct val="115000"/>
              </a:lnSpc>
              <a:spcBef>
                <a:spcPts val="0"/>
              </a:spcBef>
              <a:spcAft>
                <a:spcPts val="0"/>
              </a:spcAft>
              <a:buClr>
                <a:schemeClr val="dk1"/>
              </a:buClr>
              <a:buSzPts val="1800"/>
              <a:buFont typeface="Helvetica Neue Light"/>
              <a:buChar char="●"/>
            </a:pPr>
            <a:r>
              <a:rPr lang="es-MX" sz="1800">
                <a:solidFill>
                  <a:schemeClr val="dk1"/>
                </a:solidFill>
                <a:latin typeface="Helvetica Neue Light"/>
                <a:ea typeface="Helvetica Neue Light"/>
                <a:cs typeface="Helvetica Neue Light"/>
                <a:sym typeface="Helvetica Neue Light"/>
              </a:rPr>
              <a:t>Permite la ejecución de varias operaciones en paralelo, sucediendo al mismo tiempo. </a:t>
            </a:r>
            <a:endParaRPr sz="1800">
              <a:solidFill>
                <a:schemeClr val="dk1"/>
              </a:solidFill>
              <a:latin typeface="Helvetica Neue Light"/>
              <a:ea typeface="Helvetica Neue Light"/>
              <a:cs typeface="Helvetica Neue Light"/>
              <a:sym typeface="Helvetica Neue Light"/>
            </a:endParaRPr>
          </a:p>
          <a:p>
            <a:pPr marL="457200" marR="0" lvl="0" indent="-342900" algn="l" rtl="0">
              <a:lnSpc>
                <a:spcPct val="115000"/>
              </a:lnSpc>
              <a:spcBef>
                <a:spcPts val="0"/>
              </a:spcBef>
              <a:spcAft>
                <a:spcPts val="0"/>
              </a:spcAft>
              <a:buClr>
                <a:schemeClr val="dk1"/>
              </a:buClr>
              <a:buSzPts val="1800"/>
              <a:buFont typeface="Helvetica Neue Light"/>
              <a:buChar char="●"/>
            </a:pPr>
            <a:r>
              <a:rPr lang="es-MX" sz="1800">
                <a:solidFill>
                  <a:schemeClr val="dk1"/>
                </a:solidFill>
                <a:latin typeface="Helvetica Neue Light"/>
                <a:ea typeface="Helvetica Neue Light"/>
                <a:cs typeface="Helvetica Neue Light"/>
                <a:sym typeface="Helvetica Neue Light"/>
              </a:rPr>
              <a:t>A este tipo de ejecución se la conoce como </a:t>
            </a:r>
            <a:r>
              <a:rPr lang="es-MX" sz="1800" b="1">
                <a:solidFill>
                  <a:schemeClr val="dk1"/>
                </a:solidFill>
                <a:latin typeface="Helvetica Neue"/>
                <a:ea typeface="Helvetica Neue"/>
                <a:cs typeface="Helvetica Neue"/>
                <a:sym typeface="Helvetica Neue"/>
              </a:rPr>
              <a:t>asincrónica</a:t>
            </a:r>
            <a:r>
              <a:rPr lang="es-MX"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6610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93"/>
          <p:cNvSpPr txBox="1">
            <a:spLocks noGrp="1"/>
          </p:cNvSpPr>
          <p:nvPr>
            <p:ph type="ctrTitle"/>
          </p:nvPr>
        </p:nvSpPr>
        <p:spPr>
          <a:xfrm>
            <a:off x="2985535" y="1789537"/>
            <a:ext cx="3152028" cy="1310886"/>
          </a:xfrm>
          <a:prstGeom prst="rect">
            <a:avLst/>
          </a:prstGeom>
          <a:noFill/>
          <a:ln>
            <a:noFill/>
          </a:ln>
        </p:spPr>
        <p:txBody>
          <a:bodyPr spcFirstLastPara="1" wrap="square" lIns="91425" tIns="91425" rIns="91425" bIns="91425" anchor="b" anchorCtr="0">
            <a:noAutofit/>
          </a:bodyPr>
          <a:lstStyle/>
          <a:p>
            <a:r>
              <a:rPr lang="es-MX"/>
              <a:t>API </a:t>
            </a:r>
            <a:r>
              <a:rPr lang="es-MX" err="1"/>
              <a:t>Restful</a:t>
            </a:r>
            <a:br>
              <a:rPr lang="es-MX"/>
            </a:br>
            <a:endParaRPr lang="es-ES"/>
          </a:p>
        </p:txBody>
      </p:sp>
      <p:sp>
        <p:nvSpPr>
          <p:cNvPr id="591" name="Google Shape;591;p93"/>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592" name="Google Shape;592;p93"/>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593" name="Google Shape;593;p93"/>
          <p:cNvGrpSpPr/>
          <p:nvPr/>
        </p:nvGrpSpPr>
        <p:grpSpPr>
          <a:xfrm>
            <a:off x="6675072" y="1957169"/>
            <a:ext cx="445821" cy="425247"/>
            <a:chOff x="8338678" y="5506443"/>
            <a:chExt cx="720227" cy="686989"/>
          </a:xfrm>
        </p:grpSpPr>
        <p:sp>
          <p:nvSpPr>
            <p:cNvPr id="594" name="Google Shape;594;p93"/>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5" name="Google Shape;595;p93"/>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6" name="Google Shape;596;p93"/>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7" name="Google Shape;597;p93"/>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8" name="Google Shape;598;p93"/>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9" name="Google Shape;599;p93"/>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2965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422"/>
        <p:cNvGrpSpPr/>
        <p:nvPr/>
      </p:nvGrpSpPr>
      <p:grpSpPr>
        <a:xfrm>
          <a:off x="0" y="0"/>
          <a:ext cx="0" cy="0"/>
          <a:chOff x="0" y="0"/>
          <a:chExt cx="0" cy="0"/>
        </a:xfrm>
      </p:grpSpPr>
      <p:pic>
        <p:nvPicPr>
          <p:cNvPr id="423" name="Google Shape;423;p2"/>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424" name="Google Shape;424;p2"/>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25" name="Google Shape;425;p2"/>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8015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¿Qué es el protocolo HTTP?</a:t>
            </a:r>
            <a:endParaRPr sz="4000" i="1">
              <a:solidFill>
                <a:srgbClr val="19BBD5"/>
              </a:solidFill>
              <a:latin typeface="Anton"/>
              <a:ea typeface="Anton"/>
              <a:cs typeface="Anton"/>
              <a:sym typeface="Anton"/>
            </a:endParaRPr>
          </a:p>
        </p:txBody>
      </p:sp>
      <p:sp>
        <p:nvSpPr>
          <p:cNvPr id="539" name="Google Shape;539;p12"/>
          <p:cNvSpPr txBox="1"/>
          <p:nvPr/>
        </p:nvSpPr>
        <p:spPr>
          <a:xfrm>
            <a:off x="1552008" y="1090104"/>
            <a:ext cx="6736295" cy="3664632"/>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a:solidFill>
                  <a:schemeClr val="tx1">
                    <a:lumMod val="95000"/>
                  </a:schemeClr>
                </a:solidFill>
              </a:rPr>
              <a:t>El http (del inglés </a:t>
            </a:r>
            <a:r>
              <a:rPr lang="es-MX" sz="1800" i="1" err="1">
                <a:solidFill>
                  <a:schemeClr val="tx1">
                    <a:lumMod val="95000"/>
                  </a:schemeClr>
                </a:solidFill>
              </a:rPr>
              <a:t>HyperText</a:t>
            </a:r>
            <a:r>
              <a:rPr lang="es-MX" sz="1800" i="1">
                <a:solidFill>
                  <a:schemeClr val="tx1">
                    <a:lumMod val="95000"/>
                  </a:schemeClr>
                </a:solidFill>
              </a:rPr>
              <a:t> Transfer </a:t>
            </a:r>
            <a:r>
              <a:rPr lang="es-MX" sz="1800" i="1" err="1">
                <a:solidFill>
                  <a:schemeClr val="tx1">
                    <a:lumMod val="95000"/>
                  </a:schemeClr>
                </a:solidFill>
              </a:rPr>
              <a:t>Protocol</a:t>
            </a:r>
            <a:r>
              <a:rPr lang="es-MX" sz="1800">
                <a:solidFill>
                  <a:schemeClr val="tx1">
                    <a:lumMod val="95000"/>
                  </a:schemeClr>
                </a:solidFill>
              </a:rPr>
              <a:t> o Protocolo de Transferencia de Hiper Textos) </a:t>
            </a:r>
            <a:r>
              <a:rPr lang="es-MX" sz="1800">
                <a:solidFill>
                  <a:schemeClr val="tx1">
                    <a:lumMod val="95000"/>
                  </a:schemeClr>
                </a:solidFill>
                <a:latin typeface="Arial"/>
                <a:ea typeface="Arial"/>
                <a:cs typeface="Arial"/>
                <a:sym typeface="Arial"/>
              </a:rPr>
              <a:t>es </a:t>
            </a:r>
            <a:r>
              <a:rPr lang="es-MX" sz="1800">
                <a:solidFill>
                  <a:schemeClr val="tx1">
                    <a:lumMod val="95000"/>
                  </a:schemeClr>
                </a:solidFill>
              </a:rPr>
              <a:t>el</a:t>
            </a:r>
            <a:r>
              <a:rPr lang="es-MX" sz="1800" b="1">
                <a:solidFill>
                  <a:schemeClr val="tx1">
                    <a:lumMod val="95000"/>
                  </a:schemeClr>
                </a:solidFill>
              </a:rPr>
              <a:t> </a:t>
            </a:r>
            <a:r>
              <a:rPr lang="es-MX" sz="1800" b="1">
                <a:solidFill>
                  <a:schemeClr val="accent1"/>
                </a:solidFill>
              </a:rPr>
              <a:t>protocolo de transmisión de información </a:t>
            </a:r>
            <a:r>
              <a:rPr lang="es-MX" sz="1800" b="1">
                <a:solidFill>
                  <a:schemeClr val="accent1"/>
                </a:solidFill>
                <a:latin typeface="Arial"/>
                <a:ea typeface="Arial"/>
                <a:cs typeface="Arial"/>
                <a:sym typeface="Arial"/>
              </a:rPr>
              <a:t>de la</a:t>
            </a:r>
            <a:r>
              <a:rPr lang="es-MX" sz="1800" b="1">
                <a:solidFill>
                  <a:schemeClr val="tx1">
                    <a:lumMod val="95000"/>
                  </a:schemeClr>
                </a:solidFill>
              </a:rPr>
              <a:t> </a:t>
            </a:r>
            <a:r>
              <a:rPr lang="es-MX" sz="1800" b="1" err="1">
                <a:solidFill>
                  <a:schemeClr val="accent1"/>
                </a:solidFill>
              </a:rPr>
              <a:t>World</a:t>
            </a:r>
            <a:r>
              <a:rPr lang="es-MX" sz="1800" b="1">
                <a:solidFill>
                  <a:schemeClr val="accent1"/>
                </a:solidFill>
              </a:rPr>
              <a:t> Wide Web.</a:t>
            </a:r>
            <a:endParaRPr lang="es-MX" sz="1800">
              <a:solidFill>
                <a:schemeClr val="accent1"/>
              </a:solidFill>
            </a:endParaRPr>
          </a:p>
          <a:p>
            <a:pPr marL="457200" indent="-342900">
              <a:lnSpc>
                <a:spcPct val="114999"/>
              </a:lnSpc>
              <a:buClr>
                <a:srgbClr val="3CEFAB"/>
              </a:buClr>
              <a:buSzPts val="1800"/>
              <a:buFont typeface="Helvetica Neue Light"/>
              <a:buChar char="●"/>
            </a:pPr>
            <a:r>
              <a:rPr lang="es-MX" sz="1800">
                <a:solidFill>
                  <a:schemeClr val="tx1">
                    <a:lumMod val="95000"/>
                  </a:schemeClr>
                </a:solidFill>
              </a:rPr>
              <a:t>Fue creado en 1999 por el </a:t>
            </a:r>
            <a:r>
              <a:rPr lang="es-MX" sz="1800" err="1">
                <a:solidFill>
                  <a:schemeClr val="tx1">
                    <a:lumMod val="95000"/>
                  </a:schemeClr>
                </a:solidFill>
              </a:rPr>
              <a:t>World</a:t>
            </a:r>
            <a:r>
              <a:rPr lang="es-MX" sz="1800">
                <a:solidFill>
                  <a:schemeClr val="tx1">
                    <a:lumMod val="95000"/>
                  </a:schemeClr>
                </a:solidFill>
              </a:rPr>
              <a:t> Wide Web </a:t>
            </a:r>
            <a:r>
              <a:rPr lang="es-MX" sz="1800" err="1">
                <a:solidFill>
                  <a:schemeClr val="tx1">
                    <a:lumMod val="95000"/>
                  </a:schemeClr>
                </a:solidFill>
              </a:rPr>
              <a:t>Consortium</a:t>
            </a:r>
            <a:r>
              <a:rPr lang="es-MX" sz="1800">
                <a:solidFill>
                  <a:schemeClr val="tx1">
                    <a:lumMod val="95000"/>
                  </a:schemeClr>
                </a:solidFill>
              </a:rPr>
              <a:t> en colaboración con la Internet </a:t>
            </a:r>
            <a:r>
              <a:rPr lang="es-MX" sz="1800" err="1">
                <a:solidFill>
                  <a:schemeClr val="tx1">
                    <a:lumMod val="95000"/>
                  </a:schemeClr>
                </a:solidFill>
              </a:rPr>
              <a:t>Engineering</a:t>
            </a:r>
            <a:r>
              <a:rPr lang="es-MX" sz="1800">
                <a:solidFill>
                  <a:schemeClr val="tx1">
                    <a:lumMod val="95000"/>
                  </a:schemeClr>
                </a:solidFill>
              </a:rPr>
              <a:t> </a:t>
            </a:r>
            <a:r>
              <a:rPr lang="es-MX" sz="1800" err="1">
                <a:solidFill>
                  <a:schemeClr val="tx1">
                    <a:lumMod val="95000"/>
                  </a:schemeClr>
                </a:solidFill>
              </a:rPr>
              <a:t>Task</a:t>
            </a:r>
            <a:r>
              <a:rPr lang="es-MX" sz="1800">
                <a:solidFill>
                  <a:schemeClr val="tx1">
                    <a:lumMod val="95000"/>
                  </a:schemeClr>
                </a:solidFill>
              </a:rPr>
              <a:t> </a:t>
            </a:r>
            <a:r>
              <a:rPr lang="es-MX" sz="1800" err="1">
                <a:solidFill>
                  <a:schemeClr val="tx1">
                    <a:lumMod val="95000"/>
                  </a:schemeClr>
                </a:solidFill>
              </a:rPr>
              <a:t>Force</a:t>
            </a:r>
            <a:r>
              <a:rPr lang="es-MX" sz="1800">
                <a:solidFill>
                  <a:schemeClr val="tx1">
                    <a:lumMod val="95000"/>
                  </a:schemeClr>
                </a:solidFill>
              </a:rPr>
              <a:t>.</a:t>
            </a:r>
            <a:br>
              <a:rPr lang="es-MX" sz="1800">
                <a:solidFill>
                  <a:schemeClr val="tx1">
                    <a:lumMod val="95000"/>
                  </a:schemeClr>
                </a:solidFill>
              </a:rPr>
            </a:br>
            <a:br>
              <a:rPr lang="es-MX" sz="1800">
                <a:solidFill>
                  <a:schemeClr val="tx1">
                    <a:lumMod val="95000"/>
                  </a:schemeClr>
                </a:solidFill>
              </a:rPr>
            </a:br>
            <a:endParaRPr lang="es-MX" sz="1800"/>
          </a:p>
        </p:txBody>
      </p:sp>
    </p:spTree>
    <p:extLst>
      <p:ext uri="{BB962C8B-B14F-4D97-AF65-F5344CB8AC3E}">
        <p14:creationId xmlns:p14="http://schemas.microsoft.com/office/powerpoint/2010/main" val="1950151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¿Para qué sirve el protocolo HTTP?</a:t>
            </a:r>
            <a:endParaRPr sz="4000" i="1">
              <a:solidFill>
                <a:srgbClr val="19BBD5"/>
              </a:solidFill>
              <a:latin typeface="Anton"/>
              <a:ea typeface="Anton"/>
              <a:cs typeface="Anton"/>
              <a:sym typeface="Anton"/>
            </a:endParaRPr>
          </a:p>
        </p:txBody>
      </p:sp>
      <p:sp>
        <p:nvSpPr>
          <p:cNvPr id="539" name="Google Shape;539;p12"/>
          <p:cNvSpPr txBox="1"/>
          <p:nvPr/>
        </p:nvSpPr>
        <p:spPr>
          <a:xfrm>
            <a:off x="1565145" y="787932"/>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a:t> </a:t>
            </a:r>
            <a:r>
              <a:rPr lang="es-MX" sz="1800">
                <a:solidFill>
                  <a:schemeClr val="tx1">
                    <a:lumMod val="95000"/>
                  </a:schemeClr>
                </a:solidFill>
              </a:rPr>
              <a:t>El http, </a:t>
            </a:r>
            <a:r>
              <a:rPr lang="es-MX" sz="1800">
                <a:solidFill>
                  <a:schemeClr val="tx1">
                    <a:lumMod val="95000"/>
                  </a:schemeClr>
                </a:solidFill>
                <a:latin typeface="Arial"/>
                <a:ea typeface="Arial"/>
                <a:cs typeface="Arial"/>
                <a:sym typeface="Arial"/>
              </a:rPr>
              <a:t>es </a:t>
            </a:r>
            <a:r>
              <a:rPr lang="es-MX" sz="1800">
                <a:solidFill>
                  <a:schemeClr val="tx1">
                    <a:lumMod val="95000"/>
                  </a:schemeClr>
                </a:solidFill>
              </a:rPr>
              <a:t>un lenguaje que </a:t>
            </a:r>
            <a:r>
              <a:rPr lang="es-MX" sz="1800" b="1">
                <a:solidFill>
                  <a:schemeClr val="accent1"/>
                </a:solidFill>
              </a:rPr>
              <a:t>media entre las peticiones del cliente y las respuestas del servidor en Internet</a:t>
            </a:r>
            <a:r>
              <a:rPr lang="es-MX" sz="1800">
                <a:solidFill>
                  <a:schemeClr val="tx1">
                    <a:lumMod val="95000"/>
                  </a:schemeClr>
                </a:solidFill>
              </a:rPr>
              <a:t>, para permitir una comunicación fluida y en un mismo “lenguaje”. Este protocolo establece las pautas a seguir, </a:t>
            </a:r>
            <a:r>
              <a:rPr lang="es-MX" sz="1800">
                <a:solidFill>
                  <a:schemeClr val="accent1"/>
                </a:solidFill>
              </a:rPr>
              <a:t>los métodos </a:t>
            </a:r>
            <a:r>
              <a:rPr lang="es-MX" sz="1800">
                <a:solidFill>
                  <a:schemeClr val="accent1"/>
                </a:solidFill>
                <a:latin typeface="Arial"/>
                <a:ea typeface="Arial"/>
                <a:cs typeface="Arial"/>
                <a:sym typeface="Arial"/>
              </a:rPr>
              <a:t>de </a:t>
            </a:r>
            <a:r>
              <a:rPr lang="es-MX" sz="1800">
                <a:solidFill>
                  <a:schemeClr val="accent1"/>
                </a:solidFill>
              </a:rPr>
              <a:t>petición (llamados “verbos”)</a:t>
            </a:r>
            <a:r>
              <a:rPr lang="es-MX" sz="1800">
                <a:solidFill>
                  <a:schemeClr val="tx1">
                    <a:lumMod val="95000"/>
                  </a:schemeClr>
                </a:solidFill>
              </a:rPr>
              <a:t> y cuenta con cierta flexibilidad para incorporar nuevas peticiones y funcionalidades, en especial a medida que se avanza en sus versiones.</a:t>
            </a:r>
          </a:p>
          <a:p>
            <a:pPr marL="457200" indent="-342900">
              <a:lnSpc>
                <a:spcPct val="114999"/>
              </a:lnSpc>
              <a:buClr>
                <a:srgbClr val="3CEFAB"/>
              </a:buClr>
              <a:buSzPts val="1800"/>
              <a:buFont typeface="Helvetica Neue Light"/>
              <a:buChar char="●"/>
            </a:pPr>
            <a:r>
              <a:rPr lang="es-MX" sz="1800">
                <a:solidFill>
                  <a:schemeClr val="tx1">
                    <a:lumMod val="95000"/>
                  </a:schemeClr>
                </a:solidFill>
              </a:rPr>
              <a:t>Con el http se establecen criterios de sintaxis y semántica informática (forma y significado) para el establecimiento de la comunicación entre los diferentes elementos que constituyen la arquitectura web: servidores, clientes, </a:t>
            </a:r>
            <a:r>
              <a:rPr lang="es-MX" sz="1800" err="1">
                <a:solidFill>
                  <a:schemeClr val="tx1">
                    <a:lumMod val="95000"/>
                  </a:schemeClr>
                </a:solidFill>
              </a:rPr>
              <a:t>proxies</a:t>
            </a:r>
            <a:r>
              <a:rPr lang="es-MX" sz="1800">
                <a:solidFill>
                  <a:schemeClr val="tx1">
                    <a:lumMod val="95000"/>
                  </a:schemeClr>
                </a:solidFill>
              </a:rPr>
              <a:t>. </a:t>
            </a:r>
          </a:p>
        </p:txBody>
      </p:sp>
    </p:spTree>
    <p:extLst>
      <p:ext uri="{BB962C8B-B14F-4D97-AF65-F5344CB8AC3E}">
        <p14:creationId xmlns:p14="http://schemas.microsoft.com/office/powerpoint/2010/main" val="1900213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r>
              <a:rPr lang="es-MX" sz="4000" i="1">
                <a:solidFill>
                  <a:srgbClr val="19BBD5"/>
                </a:solidFill>
                <a:latin typeface="Anton"/>
                <a:ea typeface="Anton"/>
                <a:cs typeface="Anton"/>
                <a:sym typeface="Anton"/>
              </a:rPr>
              <a:t>Diferencia entre HTTP y HTTPS</a:t>
            </a:r>
            <a:endParaRPr lang="es-ES"/>
          </a:p>
        </p:txBody>
      </p:sp>
      <p:sp>
        <p:nvSpPr>
          <p:cNvPr id="539" name="Google Shape;539;p12"/>
          <p:cNvSpPr txBox="1"/>
          <p:nvPr/>
        </p:nvSpPr>
        <p:spPr>
          <a:xfrm>
            <a:off x="1670248" y="1050691"/>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a:solidFill>
                  <a:schemeClr val="tx1">
                    <a:lumMod val="95000"/>
                  </a:schemeClr>
                </a:solidFill>
              </a:rPr>
              <a:t> Por </a:t>
            </a:r>
            <a:r>
              <a:rPr lang="es-MX" sz="1800" i="1">
                <a:solidFill>
                  <a:schemeClr val="tx1">
                    <a:lumMod val="95000"/>
                  </a:schemeClr>
                </a:solidFill>
              </a:rPr>
              <a:t>https</a:t>
            </a:r>
            <a:r>
              <a:rPr lang="es-MX" sz="1800">
                <a:solidFill>
                  <a:schemeClr val="tx1">
                    <a:lumMod val="95000"/>
                  </a:schemeClr>
                </a:solidFill>
              </a:rPr>
              <a:t> se entiende </a:t>
            </a:r>
            <a:r>
              <a:rPr lang="es-MX" sz="1800" err="1">
                <a:solidFill>
                  <a:schemeClr val="tx1">
                    <a:lumMod val="95000"/>
                  </a:schemeClr>
                </a:solidFill>
              </a:rPr>
              <a:t>HyperText</a:t>
            </a:r>
            <a:r>
              <a:rPr lang="es-MX" sz="1800">
                <a:solidFill>
                  <a:schemeClr val="tx1">
                    <a:lumMod val="95000"/>
                  </a:schemeClr>
                </a:solidFill>
              </a:rPr>
              <a:t> Transfer </a:t>
            </a:r>
            <a:r>
              <a:rPr lang="es-MX" sz="1800" err="1">
                <a:solidFill>
                  <a:schemeClr val="tx1">
                    <a:lumMod val="95000"/>
                  </a:schemeClr>
                </a:solidFill>
              </a:rPr>
              <a:t>Procotol</a:t>
            </a:r>
            <a:r>
              <a:rPr lang="es-MX" sz="1800">
                <a:solidFill>
                  <a:schemeClr val="tx1">
                    <a:lumMod val="95000"/>
                  </a:schemeClr>
                </a:solidFill>
              </a:rPr>
              <a:t> </a:t>
            </a:r>
            <a:r>
              <a:rPr lang="es-MX" sz="1800" err="1">
                <a:solidFill>
                  <a:schemeClr val="tx1">
                    <a:lumMod val="95000"/>
                  </a:schemeClr>
                </a:solidFill>
              </a:rPr>
              <a:t>Secure</a:t>
            </a:r>
            <a:r>
              <a:rPr lang="es-MX" sz="1800">
                <a:solidFill>
                  <a:schemeClr val="tx1">
                    <a:lumMod val="95000"/>
                  </a:schemeClr>
                </a:solidFill>
              </a:rPr>
              <a:t> o Protocolo Seguro de Transferencia de Hipertexto, que </a:t>
            </a:r>
            <a:r>
              <a:rPr lang="es-MX" sz="1800" b="1">
                <a:solidFill>
                  <a:schemeClr val="accent1"/>
                </a:solidFill>
              </a:rPr>
              <a:t>no </a:t>
            </a:r>
            <a:r>
              <a:rPr lang="es-MX" sz="1800" b="1">
                <a:solidFill>
                  <a:schemeClr val="accent1"/>
                </a:solidFill>
                <a:latin typeface="Arial"/>
                <a:ea typeface="Arial"/>
                <a:cs typeface="Arial"/>
                <a:sym typeface="Arial"/>
              </a:rPr>
              <a:t>es </a:t>
            </a:r>
            <a:r>
              <a:rPr lang="es-MX" sz="1800" b="1">
                <a:solidFill>
                  <a:schemeClr val="accent1"/>
                </a:solidFill>
              </a:rPr>
              <a:t>más que la versión segura del http</a:t>
            </a:r>
            <a:r>
              <a:rPr lang="es-MX" sz="1800">
                <a:solidFill>
                  <a:schemeClr val="tx1">
                    <a:lumMod val="95000"/>
                  </a:schemeClr>
                </a:solidFill>
              </a:rPr>
              <a:t>, es decir, una variante del mismo protocolo que se basa en la creación de un canal cifrado para la transmisión de la información, lo cual lo hace más apropiado para ciertos datos de tipo sensible (como claves y usuarios personales).</a:t>
            </a:r>
            <a:endParaRPr lang="es-ES">
              <a:solidFill>
                <a:schemeClr val="tx1">
                  <a:lumMod val="95000"/>
                </a:schemeClr>
              </a:solidFill>
            </a:endParaRPr>
          </a:p>
          <a:p>
            <a:pPr>
              <a:buClr>
                <a:srgbClr val="3CEFAB"/>
              </a:buClr>
              <a:buSzPts val="1800"/>
              <a:buFont typeface="Arial"/>
              <a:buChar char="•"/>
            </a:pPr>
            <a:r>
              <a:rPr lang="es-MX" sz="1800">
                <a:solidFill>
                  <a:schemeClr val="tx1">
                    <a:lumMod val="95000"/>
                  </a:schemeClr>
                </a:solidFill>
              </a:rPr>
              <a:t> A diferencia de http, https</a:t>
            </a:r>
            <a:r>
              <a:rPr lang="es-MX" sz="1800" b="1">
                <a:solidFill>
                  <a:schemeClr val="tx1">
                    <a:lumMod val="95000"/>
                  </a:schemeClr>
                </a:solidFill>
              </a:rPr>
              <a:t> </a:t>
            </a:r>
            <a:r>
              <a:rPr lang="es-MX" sz="1800" b="1">
                <a:solidFill>
                  <a:schemeClr val="accent1"/>
                </a:solidFill>
              </a:rPr>
              <a:t>está protegido contra la intervención de terceros.</a:t>
            </a:r>
          </a:p>
        </p:txBody>
      </p:sp>
    </p:spTree>
    <p:extLst>
      <p:ext uri="{BB962C8B-B14F-4D97-AF65-F5344CB8AC3E}">
        <p14:creationId xmlns:p14="http://schemas.microsoft.com/office/powerpoint/2010/main" val="63694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5602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¿Qué es una API ?</a:t>
            </a:r>
            <a:endParaRPr sz="4000" i="1">
              <a:solidFill>
                <a:srgbClr val="19BBD5"/>
              </a:solidFill>
              <a:latin typeface="Anton"/>
              <a:ea typeface="Anton"/>
              <a:cs typeface="Anton"/>
              <a:sym typeface="Anton"/>
            </a:endParaRPr>
          </a:p>
        </p:txBody>
      </p:sp>
      <p:sp>
        <p:nvSpPr>
          <p:cNvPr id="539" name="Google Shape;539;p12"/>
          <p:cNvSpPr txBox="1"/>
          <p:nvPr/>
        </p:nvSpPr>
        <p:spPr>
          <a:xfrm>
            <a:off x="1657110" y="1208345"/>
            <a:ext cx="6335590" cy="1936995"/>
          </a:xfrm>
          <a:prstGeom prst="rect">
            <a:avLst/>
          </a:prstGeom>
          <a:noFill/>
          <a:ln>
            <a:noFill/>
          </a:ln>
        </p:spPr>
        <p:txBody>
          <a:bodyPr spcFirstLastPara="1" wrap="square" lIns="91425" tIns="91425" rIns="91425" bIns="91425" anchor="t" anchorCtr="0">
            <a:noAutofit/>
          </a:bodyPr>
          <a:lstStyle/>
          <a:p>
            <a:pPr marL="457200" indent="-342900">
              <a:lnSpc>
                <a:spcPct val="115000"/>
              </a:lnSpc>
              <a:buClr>
                <a:srgbClr val="3CEFAB"/>
              </a:buClr>
              <a:buSzPts val="1800"/>
              <a:buFont typeface="Helvetica Neue Light"/>
              <a:buChar char="●"/>
            </a:pPr>
            <a:r>
              <a:rPr lang="es-MX" sz="1800">
                <a:solidFill>
                  <a:srgbClr val="C6DAEC"/>
                </a:solidFill>
              </a:rPr>
              <a:t>La abreviatura API significa </a:t>
            </a:r>
            <a:r>
              <a:rPr lang="es-MX" sz="1800" b="1" err="1">
                <a:solidFill>
                  <a:srgbClr val="00E1C6"/>
                </a:solidFill>
              </a:rPr>
              <a:t>Application</a:t>
            </a:r>
            <a:r>
              <a:rPr lang="es-MX" sz="1800" b="1">
                <a:solidFill>
                  <a:srgbClr val="00E1C6"/>
                </a:solidFill>
              </a:rPr>
              <a:t> </a:t>
            </a:r>
            <a:r>
              <a:rPr lang="es-MX" sz="1800" b="1" err="1">
                <a:solidFill>
                  <a:srgbClr val="00E1C6"/>
                </a:solidFill>
              </a:rPr>
              <a:t>Programing</a:t>
            </a:r>
            <a:r>
              <a:rPr lang="es-MX" sz="1800" b="1">
                <a:solidFill>
                  <a:srgbClr val="00E1C6"/>
                </a:solidFill>
              </a:rPr>
              <a:t> Interface</a:t>
            </a:r>
            <a:r>
              <a:rPr lang="es-MX" sz="1800">
                <a:solidFill>
                  <a:srgbClr val="C6DAEC"/>
                </a:solidFill>
              </a:rPr>
              <a:t>. Es un conjunto de funciones que permite integrar sistemas, permitiendo la reutilización de lógica entre aplicaciones.</a:t>
            </a:r>
            <a:endParaRPr/>
          </a:p>
          <a:p>
            <a:pPr marL="457200" marR="0" lvl="0" indent="-228600" algn="l" rtl="0">
              <a:lnSpc>
                <a:spcPct val="115000"/>
              </a:lnSpc>
              <a:spcBef>
                <a:spcPts val="0"/>
              </a:spcBef>
              <a:spcAft>
                <a:spcPts val="0"/>
              </a:spcAft>
              <a:buClr>
                <a:srgbClr val="3CEFAB"/>
              </a:buClr>
              <a:buSzPts val="1800"/>
              <a:buFont typeface="Helvetica Neue Light"/>
              <a:buNone/>
            </a:pPr>
            <a:endParaRPr sz="1800">
              <a:solidFill>
                <a:srgbClr val="C6DAEC"/>
              </a:solidFill>
              <a:latin typeface="Arial"/>
              <a:ea typeface="Arial"/>
              <a:cs typeface="Arial"/>
              <a:sym typeface="Arial"/>
            </a:endParaRPr>
          </a:p>
          <a:p>
            <a:pPr marL="457200" marR="0" lvl="0" indent="-342900" algn="l" rtl="0">
              <a:lnSpc>
                <a:spcPct val="115000"/>
              </a:lnSpc>
              <a:spcBef>
                <a:spcPts val="0"/>
              </a:spcBef>
              <a:spcAft>
                <a:spcPts val="0"/>
              </a:spcAft>
              <a:buClr>
                <a:srgbClr val="3CEFAB"/>
              </a:buClr>
              <a:buSzPts val="1800"/>
              <a:buFont typeface="Helvetica Neue Light"/>
              <a:buChar char="●"/>
            </a:pPr>
            <a:endParaRPr lang="es-MX" sz="1800" b="1">
              <a:solidFill>
                <a:srgbClr val="00E1C6"/>
              </a:solidFill>
              <a:latin typeface="Arial"/>
              <a:ea typeface="Arial"/>
              <a:cs typeface="Arial"/>
            </a:endParaRPr>
          </a:p>
        </p:txBody>
      </p:sp>
    </p:spTree>
    <p:extLst>
      <p:ext uri="{BB962C8B-B14F-4D97-AF65-F5344CB8AC3E}">
        <p14:creationId xmlns:p14="http://schemas.microsoft.com/office/powerpoint/2010/main" val="175899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r>
              <a:rPr lang="es-MX" sz="4000" i="1" dirty="0">
                <a:solidFill>
                  <a:srgbClr val="19BBD5"/>
                </a:solidFill>
                <a:latin typeface="Anton"/>
                <a:sym typeface="Anton"/>
              </a:rPr>
              <a:t>Verbos HTTP y </a:t>
            </a:r>
            <a:r>
              <a:rPr lang="es-MX" sz="4000" i="1" dirty="0" err="1">
                <a:solidFill>
                  <a:srgbClr val="19BBD5"/>
                </a:solidFill>
                <a:latin typeface="Anton"/>
                <a:sym typeface="Anton"/>
              </a:rPr>
              <a:t>Rest</a:t>
            </a:r>
            <a:endParaRPr lang="es-ES" dirty="0" err="1"/>
          </a:p>
        </p:txBody>
      </p:sp>
      <p:sp>
        <p:nvSpPr>
          <p:cNvPr id="539" name="Google Shape;539;p12"/>
          <p:cNvSpPr txBox="1"/>
          <p:nvPr/>
        </p:nvSpPr>
        <p:spPr>
          <a:xfrm>
            <a:off x="1670248" y="1050691"/>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dirty="0">
                <a:solidFill>
                  <a:schemeClr val="tx1">
                    <a:lumMod val="95000"/>
                  </a:schemeClr>
                </a:solidFill>
              </a:rPr>
              <a:t> Los verbos Http involucrados en un sistema REST son GET, POST, PUT, PATCH y DELETE.</a:t>
            </a:r>
          </a:p>
          <a:p>
            <a:pPr>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GET </a:t>
            </a:r>
            <a:r>
              <a:rPr lang="es-MX" sz="1800" dirty="0">
                <a:solidFill>
                  <a:schemeClr val="tx1">
                    <a:lumMod val="95000"/>
                  </a:schemeClr>
                </a:solidFill>
              </a:rPr>
              <a:t>se utiliza para solicitar o consultar información</a:t>
            </a:r>
          </a:p>
          <a:p>
            <a:pPr lvl="4">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POST </a:t>
            </a:r>
            <a:r>
              <a:rPr lang="es-MX" sz="1800" dirty="0">
                <a:solidFill>
                  <a:schemeClr val="tx1">
                    <a:lumMod val="95000"/>
                  </a:schemeClr>
                </a:solidFill>
              </a:rPr>
              <a:t>se utiliza para insertar información</a:t>
            </a:r>
          </a:p>
          <a:p>
            <a:pPr lvl="4">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PUT </a:t>
            </a:r>
            <a:r>
              <a:rPr lang="es-MX" sz="1800" dirty="0">
                <a:solidFill>
                  <a:schemeClr val="tx1">
                    <a:lumMod val="95000"/>
                  </a:schemeClr>
                </a:solidFill>
              </a:rPr>
              <a:t>se utiliza para actualizar información</a:t>
            </a:r>
          </a:p>
          <a:p>
            <a:pPr lvl="4">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DELETE </a:t>
            </a:r>
            <a:r>
              <a:rPr lang="es-MX" sz="1800" dirty="0">
                <a:solidFill>
                  <a:schemeClr val="tx1">
                    <a:lumMod val="95000"/>
                  </a:schemeClr>
                </a:solidFill>
              </a:rPr>
              <a:t>se utiliza para eliminar información</a:t>
            </a:r>
          </a:p>
        </p:txBody>
      </p:sp>
    </p:spTree>
    <p:extLst>
      <p:ext uri="{BB962C8B-B14F-4D97-AF65-F5344CB8AC3E}">
        <p14:creationId xmlns:p14="http://schemas.microsoft.com/office/powerpoint/2010/main" val="2170024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997017" y="-51838"/>
            <a:ext cx="5602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¿Qué es una API Rest?</a:t>
            </a:r>
            <a:endParaRPr sz="4000" i="1">
              <a:solidFill>
                <a:srgbClr val="19BBD5"/>
              </a:solidFill>
              <a:latin typeface="Anton"/>
              <a:ea typeface="Anton"/>
              <a:cs typeface="Anton"/>
              <a:sym typeface="Anton"/>
            </a:endParaRPr>
          </a:p>
        </p:txBody>
      </p:sp>
      <p:sp>
        <p:nvSpPr>
          <p:cNvPr id="539" name="Google Shape;539;p12"/>
          <p:cNvSpPr txBox="1"/>
          <p:nvPr/>
        </p:nvSpPr>
        <p:spPr>
          <a:xfrm>
            <a:off x="1433766" y="774792"/>
            <a:ext cx="6276469" cy="3671202"/>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a:solidFill>
                  <a:schemeClr val="tx1">
                    <a:lumMod val="95000"/>
                  </a:schemeClr>
                </a:solidFill>
              </a:rPr>
              <a:t>Las API REST se comunican a través de solicitudes HTTP para realizar funciones estándar de base de datos, como crear, leer, actualizar y suprimir registros (también conocidos como CRUD) dentro de un recurso. </a:t>
            </a:r>
            <a:endParaRPr lang="es-ES">
              <a:solidFill>
                <a:schemeClr val="tx1">
                  <a:lumMod val="95000"/>
                </a:schemeClr>
              </a:solidFill>
            </a:endParaRPr>
          </a:p>
          <a:p>
            <a:pPr marL="457200" indent="-342900">
              <a:lnSpc>
                <a:spcPct val="114999"/>
              </a:lnSpc>
              <a:buClr>
                <a:srgbClr val="3CEFAB"/>
              </a:buClr>
              <a:buSzPts val="1800"/>
              <a:buFont typeface="Helvetica Neue Light"/>
              <a:buChar char="●"/>
            </a:pPr>
            <a:r>
              <a:rPr lang="es-MX" sz="1800">
                <a:solidFill>
                  <a:schemeClr val="tx1">
                    <a:lumMod val="95000"/>
                  </a:schemeClr>
                </a:solidFill>
              </a:rPr>
              <a:t>Por ejemplo</a:t>
            </a:r>
            <a:r>
              <a:rPr lang="es-MX" sz="1800">
                <a:solidFill>
                  <a:schemeClr val="tx1">
                    <a:lumMod val="95000"/>
                  </a:schemeClr>
                </a:solidFill>
                <a:latin typeface="Arial"/>
                <a:ea typeface="Arial"/>
                <a:cs typeface="Arial"/>
                <a:sym typeface="Arial"/>
              </a:rPr>
              <a:t>, una </a:t>
            </a:r>
            <a:r>
              <a:rPr lang="es-MX" sz="1800">
                <a:solidFill>
                  <a:schemeClr val="tx1">
                    <a:lumMod val="95000"/>
                  </a:schemeClr>
                </a:solidFill>
              </a:rPr>
              <a:t>API REST utilizará una solicitud GET para recuperar </a:t>
            </a:r>
            <a:r>
              <a:rPr lang="es-MX" sz="1800">
                <a:solidFill>
                  <a:schemeClr val="tx1">
                    <a:lumMod val="95000"/>
                  </a:schemeClr>
                </a:solidFill>
                <a:latin typeface="Arial"/>
                <a:ea typeface="Arial"/>
                <a:cs typeface="Arial"/>
                <a:sym typeface="Arial"/>
              </a:rPr>
              <a:t>un </a:t>
            </a:r>
            <a:r>
              <a:rPr lang="es-MX" sz="1800">
                <a:solidFill>
                  <a:schemeClr val="tx1">
                    <a:lumMod val="95000"/>
                  </a:schemeClr>
                </a:solidFill>
              </a:rPr>
              <a:t>registro, una solicitud POST para crearlo</a:t>
            </a:r>
            <a:r>
              <a:rPr lang="es-MX" sz="1800">
                <a:solidFill>
                  <a:schemeClr val="tx1">
                    <a:lumMod val="95000"/>
                  </a:schemeClr>
                </a:solidFill>
                <a:latin typeface="Arial"/>
                <a:ea typeface="Arial"/>
                <a:cs typeface="Arial"/>
                <a:sym typeface="Arial"/>
              </a:rPr>
              <a:t>, </a:t>
            </a:r>
            <a:r>
              <a:rPr lang="es-MX" sz="1800">
                <a:solidFill>
                  <a:schemeClr val="tx1">
                    <a:lumMod val="95000"/>
                  </a:schemeClr>
                </a:solidFill>
              </a:rPr>
              <a:t>una solicitud PUT para actualizarlo y una solicitud DELETE para suprimirlo</a:t>
            </a:r>
            <a:r>
              <a:rPr lang="es-MX" sz="1800">
                <a:solidFill>
                  <a:schemeClr val="tx1">
                    <a:lumMod val="95000"/>
                  </a:schemeClr>
                </a:solidFill>
                <a:latin typeface="Arial"/>
                <a:ea typeface="Arial"/>
                <a:cs typeface="Arial"/>
                <a:sym typeface="Arial"/>
              </a:rPr>
              <a:t>. </a:t>
            </a:r>
            <a:r>
              <a:rPr lang="es-MX" sz="1800">
                <a:solidFill>
                  <a:schemeClr val="tx1">
                    <a:lumMod val="95000"/>
                  </a:schemeClr>
                </a:solidFill>
              </a:rPr>
              <a:t>Todos </a:t>
            </a:r>
            <a:r>
              <a:rPr lang="es-MX" sz="1800">
                <a:solidFill>
                  <a:schemeClr val="tx1">
                    <a:lumMod val="95000"/>
                  </a:schemeClr>
                </a:solidFill>
                <a:latin typeface="Arial"/>
                <a:ea typeface="Arial"/>
                <a:cs typeface="Arial"/>
                <a:sym typeface="Arial"/>
              </a:rPr>
              <a:t>los </a:t>
            </a:r>
            <a:r>
              <a:rPr lang="es-MX" sz="1800">
                <a:solidFill>
                  <a:schemeClr val="tx1">
                    <a:lumMod val="95000"/>
                  </a:schemeClr>
                </a:solidFill>
              </a:rPr>
              <a:t>métodos HTTP </a:t>
            </a:r>
            <a:r>
              <a:rPr lang="es-MX" sz="1800">
                <a:solidFill>
                  <a:schemeClr val="tx1">
                    <a:lumMod val="95000"/>
                  </a:schemeClr>
                </a:solidFill>
                <a:latin typeface="Arial"/>
                <a:ea typeface="Arial"/>
                <a:cs typeface="Arial"/>
                <a:sym typeface="Arial"/>
              </a:rPr>
              <a:t>se </a:t>
            </a:r>
            <a:r>
              <a:rPr lang="es-MX" sz="1800">
                <a:solidFill>
                  <a:schemeClr val="tx1">
                    <a:lumMod val="95000"/>
                  </a:schemeClr>
                </a:solidFill>
              </a:rPr>
              <a:t>pueden utilizar </a:t>
            </a:r>
            <a:r>
              <a:rPr lang="es-MX" sz="1800">
                <a:solidFill>
                  <a:schemeClr val="tx1">
                    <a:lumMod val="95000"/>
                  </a:schemeClr>
                </a:solidFill>
                <a:latin typeface="Arial"/>
                <a:ea typeface="Arial"/>
                <a:cs typeface="Arial"/>
                <a:sym typeface="Arial"/>
              </a:rPr>
              <a:t>en </a:t>
            </a:r>
            <a:r>
              <a:rPr lang="es-MX" sz="1800">
                <a:solidFill>
                  <a:schemeClr val="tx1">
                    <a:lumMod val="95000"/>
                  </a:schemeClr>
                </a:solidFill>
              </a:rPr>
              <a:t>llamadas API</a:t>
            </a:r>
            <a:r>
              <a:rPr lang="es-MX" sz="1800">
                <a:solidFill>
                  <a:schemeClr val="tx1">
                    <a:lumMod val="95000"/>
                  </a:schemeClr>
                </a:solidFill>
                <a:latin typeface="Arial"/>
                <a:ea typeface="Arial"/>
                <a:cs typeface="Arial"/>
                <a:sym typeface="Arial"/>
              </a:rPr>
              <a:t>.</a:t>
            </a:r>
            <a:r>
              <a:rPr lang="es-MX" sz="1800">
                <a:solidFill>
                  <a:schemeClr val="tx1">
                    <a:lumMod val="95000"/>
                  </a:schemeClr>
                </a:solidFill>
              </a:rPr>
              <a:t> </a:t>
            </a:r>
            <a:endParaRPr lang="es-ES">
              <a:solidFill>
                <a:schemeClr val="tx1">
                  <a:lumMod val="95000"/>
                </a:schemeClr>
              </a:solidFill>
            </a:endParaRPr>
          </a:p>
          <a:p>
            <a:pPr marL="457200" indent="-342900">
              <a:lnSpc>
                <a:spcPct val="114999"/>
              </a:lnSpc>
              <a:buClr>
                <a:srgbClr val="3CEFAB"/>
              </a:buClr>
              <a:buSzPts val="1800"/>
              <a:buFont typeface="Helvetica Neue Light"/>
              <a:buChar char="●"/>
            </a:pPr>
            <a:r>
              <a:rPr lang="es-MX" sz="1800">
                <a:solidFill>
                  <a:schemeClr val="tx1">
                    <a:lumMod val="95000"/>
                  </a:schemeClr>
                </a:solidFill>
              </a:rPr>
              <a:t>Una API REST bien diseñada es similar a un sitio web que se ejecuta en un navegador web con funcionalidad HTTP incorporada</a:t>
            </a:r>
            <a:r>
              <a:rPr lang="es-MX" sz="1800">
                <a:solidFill>
                  <a:schemeClr val="tx1">
                    <a:lumMod val="95000"/>
                  </a:schemeClr>
                </a:solidFill>
                <a:latin typeface="Arial"/>
                <a:ea typeface="Arial"/>
                <a:cs typeface="Arial"/>
                <a:sym typeface="Arial"/>
              </a:rPr>
              <a:t>.</a:t>
            </a:r>
            <a:endParaRPr lang="es-ES">
              <a:solidFill>
                <a:schemeClr val="tx1">
                  <a:lumMod val="95000"/>
                </a:schemeClr>
              </a:solidFill>
              <a:latin typeface="Arial"/>
              <a:ea typeface="Arial"/>
              <a:cs typeface="Arial"/>
            </a:endParaRPr>
          </a:p>
        </p:txBody>
      </p:sp>
    </p:spTree>
    <p:extLst>
      <p:ext uri="{BB962C8B-B14F-4D97-AF65-F5344CB8AC3E}">
        <p14:creationId xmlns:p14="http://schemas.microsoft.com/office/powerpoint/2010/main" val="129690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r>
              <a:rPr lang="es-MX" sz="4000" i="1" dirty="0" err="1">
                <a:solidFill>
                  <a:srgbClr val="19BBD5"/>
                </a:solidFill>
                <a:latin typeface="Anton"/>
                <a:sym typeface="Anton"/>
              </a:rPr>
              <a:t>Postman</a:t>
            </a:r>
            <a:endParaRPr lang="es-ES" dirty="0" err="1"/>
          </a:p>
        </p:txBody>
      </p:sp>
      <p:sp>
        <p:nvSpPr>
          <p:cNvPr id="539" name="Google Shape;539;p12"/>
          <p:cNvSpPr txBox="1"/>
          <p:nvPr/>
        </p:nvSpPr>
        <p:spPr>
          <a:xfrm>
            <a:off x="1670248" y="1050691"/>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dirty="0">
                <a:solidFill>
                  <a:schemeClr val="tx1">
                    <a:lumMod val="95000"/>
                  </a:schemeClr>
                </a:solidFill>
              </a:rPr>
              <a:t> </a:t>
            </a:r>
            <a:r>
              <a:rPr lang="es-MX" sz="1800" dirty="0" err="1">
                <a:solidFill>
                  <a:schemeClr val="tx1">
                    <a:lumMod val="95000"/>
                  </a:schemeClr>
                </a:solidFill>
              </a:rPr>
              <a:t>Postman</a:t>
            </a:r>
            <a:r>
              <a:rPr lang="es-MX" sz="1800" dirty="0">
                <a:solidFill>
                  <a:schemeClr val="tx1">
                    <a:lumMod val="95000"/>
                  </a:schemeClr>
                </a:solidFill>
              </a:rPr>
              <a:t> es una plataforma de API para que los desarrolladores diseñen, construyan, prueben e iteren sus API.</a:t>
            </a:r>
          </a:p>
          <a:p>
            <a:pPr>
              <a:buClr>
                <a:srgbClr val="3CEFAB"/>
              </a:buClr>
              <a:buSzPts val="1800"/>
              <a:buFont typeface="Arial"/>
              <a:buChar char="•"/>
            </a:pPr>
            <a:r>
              <a:rPr lang="es-MX" sz="1800" dirty="0">
                <a:solidFill>
                  <a:schemeClr val="tx1">
                    <a:lumMod val="95000"/>
                  </a:schemeClr>
                </a:solidFill>
              </a:rPr>
              <a:t> Es un cliente que nos permite probar rápidamente nuestras </a:t>
            </a:r>
            <a:r>
              <a:rPr lang="es-MX" sz="1800" dirty="0" err="1">
                <a:solidFill>
                  <a:schemeClr val="tx1">
                    <a:lumMod val="95000"/>
                  </a:schemeClr>
                </a:solidFill>
              </a:rPr>
              <a:t>API's</a:t>
            </a:r>
            <a:r>
              <a:rPr lang="es-MX" sz="1800" dirty="0">
                <a:solidFill>
                  <a:schemeClr val="tx1">
                    <a:lumMod val="95000"/>
                  </a:schemeClr>
                </a:solidFill>
              </a:rPr>
              <a:t> </a:t>
            </a:r>
            <a:r>
              <a:rPr lang="es-MX" sz="1800" dirty="0" err="1">
                <a:solidFill>
                  <a:schemeClr val="tx1">
                    <a:lumMod val="95000"/>
                  </a:schemeClr>
                </a:solidFill>
              </a:rPr>
              <a:t>Rest</a:t>
            </a:r>
            <a:r>
              <a:rPr lang="es-MX" sz="1800" dirty="0">
                <a:solidFill>
                  <a:schemeClr val="tx1">
                    <a:lumMod val="95000"/>
                  </a:schemeClr>
                </a:solidFill>
              </a:rPr>
              <a:t>.</a:t>
            </a:r>
          </a:p>
          <a:p>
            <a:pPr>
              <a:buClr>
                <a:srgbClr val="3CEFAB"/>
              </a:buClr>
              <a:buSzPts val="1800"/>
              <a:buFont typeface="Arial"/>
              <a:buChar char="•"/>
            </a:pPr>
            <a:endParaRPr lang="es-MX" sz="1800" dirty="0">
              <a:solidFill>
                <a:schemeClr val="tx1">
                  <a:lumMod val="95000"/>
                </a:schemeClr>
              </a:solidFill>
            </a:endParaRPr>
          </a:p>
          <a:p>
            <a:pPr>
              <a:buClr>
                <a:srgbClr val="3CEFAB"/>
              </a:buClr>
              <a:buSzPts val="1800"/>
              <a:buFont typeface="Arial"/>
              <a:buChar char="•"/>
            </a:pPr>
            <a:endParaRPr lang="es-MX" sz="1800" dirty="0">
              <a:solidFill>
                <a:schemeClr val="tx1">
                  <a:lumMod val="95000"/>
                </a:schemeClr>
              </a:solidFill>
            </a:endParaRPr>
          </a:p>
          <a:p>
            <a:pPr>
              <a:buClr>
                <a:srgbClr val="3CEFAB"/>
              </a:buClr>
              <a:buSzPts val="1800"/>
              <a:buFont typeface="Arial"/>
              <a:buChar char="•"/>
            </a:pPr>
            <a:endParaRPr lang="es-MX" sz="1800" dirty="0">
              <a:solidFill>
                <a:srgbClr val="F2F2F2"/>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r>
              <a:rPr lang="es-MX" sz="1800" dirty="0">
                <a:solidFill>
                  <a:schemeClr val="accent1"/>
                </a:solidFill>
              </a:rPr>
              <a:t>Descarga: </a:t>
            </a:r>
            <a:r>
              <a:rPr lang="es-MX" sz="1800" dirty="0">
                <a:solidFill>
                  <a:schemeClr val="tx1">
                    <a:lumMod val="95000"/>
                  </a:schemeClr>
                </a:solidFill>
              </a:rPr>
              <a:t>https://www.postman.com/downloads/</a:t>
            </a:r>
            <a:endParaRPr lang="es-MX" dirty="0">
              <a:solidFill>
                <a:schemeClr val="tx1">
                  <a:lumMod val="95000"/>
                </a:schemeClr>
              </a:solidFill>
            </a:endParaRPr>
          </a:p>
        </p:txBody>
      </p:sp>
      <p:pic>
        <p:nvPicPr>
          <p:cNvPr id="3" name="Imagen 3" descr="Interfaz de usuario gráfica, Tabla&#10;&#10;Descripción generada automáticamente">
            <a:extLst>
              <a:ext uri="{FF2B5EF4-FFF2-40B4-BE49-F238E27FC236}">
                <a16:creationId xmlns:a16="http://schemas.microsoft.com/office/drawing/2014/main" id="{47FC9AAE-EA88-75A9-048A-496985EDA753}"/>
              </a:ext>
            </a:extLst>
          </p:cNvPr>
          <p:cNvPicPr>
            <a:picLocks noChangeAspect="1"/>
          </p:cNvPicPr>
          <p:nvPr/>
        </p:nvPicPr>
        <p:blipFill>
          <a:blip r:embed="rId3"/>
          <a:stretch>
            <a:fillRect/>
          </a:stretch>
        </p:blipFill>
        <p:spPr>
          <a:xfrm>
            <a:off x="2701160" y="2618052"/>
            <a:ext cx="3965026" cy="1897788"/>
          </a:xfrm>
          <a:prstGeom prst="rect">
            <a:avLst/>
          </a:prstGeom>
        </p:spPr>
      </p:pic>
    </p:spTree>
    <p:extLst>
      <p:ext uri="{BB962C8B-B14F-4D97-AF65-F5344CB8AC3E}">
        <p14:creationId xmlns:p14="http://schemas.microsoft.com/office/powerpoint/2010/main" val="2444369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764"/>
        <p:cNvGrpSpPr/>
        <p:nvPr/>
      </p:nvGrpSpPr>
      <p:grpSpPr>
        <a:xfrm>
          <a:off x="0" y="0"/>
          <a:ext cx="0" cy="0"/>
          <a:chOff x="0" y="0"/>
          <a:chExt cx="0" cy="0"/>
        </a:xfrm>
      </p:grpSpPr>
      <p:pic>
        <p:nvPicPr>
          <p:cNvPr id="765" name="Google Shape;765;p21"/>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766" name="Google Shape;766;p21"/>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767" name="Google Shape;767;p21"/>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0BEC9"/>
            </a:gs>
            <a:gs pos="100000">
              <a:srgbClr val="04162B"/>
            </a:gs>
          </a:gsLst>
          <a:lin ang="0" scaled="0"/>
        </a:gradFill>
        <a:effectLst/>
      </p:bgPr>
    </p:bg>
    <p:spTree>
      <p:nvGrpSpPr>
        <p:cNvPr id="1" name="Shape 429"/>
        <p:cNvGrpSpPr/>
        <p:nvPr/>
      </p:nvGrpSpPr>
      <p:grpSpPr>
        <a:xfrm>
          <a:off x="0" y="0"/>
          <a:ext cx="0" cy="0"/>
          <a:chOff x="0" y="0"/>
          <a:chExt cx="0" cy="0"/>
        </a:xfrm>
      </p:grpSpPr>
      <p:pic>
        <p:nvPicPr>
          <p:cNvPr id="430" name="Google Shape;430;p3"/>
          <p:cNvPicPr preferRelativeResize="0"/>
          <p:nvPr/>
        </p:nvPicPr>
        <p:blipFill rotWithShape="1">
          <a:blip r:embed="rId3">
            <a:alphaModFix amt="10000"/>
          </a:blip>
          <a:srcRect t="9407" r="6030" b="11326"/>
          <a:stretch/>
        </p:blipFill>
        <p:spPr>
          <a:xfrm>
            <a:off x="-80119" y="-238778"/>
            <a:ext cx="9224119" cy="5188567"/>
          </a:xfrm>
          <a:prstGeom prst="rect">
            <a:avLst/>
          </a:prstGeom>
          <a:noFill/>
          <a:ln>
            <a:noFill/>
          </a:ln>
        </p:spPr>
      </p:pic>
      <p:pic>
        <p:nvPicPr>
          <p:cNvPr id="431" name="Google Shape;431;p3"/>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32" name="Google Shape;432;p3"/>
          <p:cNvPicPr preferRelativeResize="0"/>
          <p:nvPr/>
        </p:nvPicPr>
        <p:blipFill rotWithShape="1">
          <a:blip r:embed="rId5">
            <a:alphaModFix/>
          </a:blip>
          <a:srcRect l="5472" t="-15867" r="4790" b="-8094"/>
          <a:stretch/>
        </p:blipFill>
        <p:spPr>
          <a:xfrm>
            <a:off x="7382961" y="4451620"/>
            <a:ext cx="1585089" cy="498169"/>
          </a:xfrm>
          <a:prstGeom prst="rect">
            <a:avLst/>
          </a:prstGeom>
          <a:noFill/>
          <a:ln>
            <a:noFill/>
          </a:ln>
        </p:spPr>
      </p:pic>
      <p:sp>
        <p:nvSpPr>
          <p:cNvPr id="433" name="Google Shape;433;p3"/>
          <p:cNvSpPr txBox="1"/>
          <p:nvPr/>
        </p:nvSpPr>
        <p:spPr>
          <a:xfrm>
            <a:off x="568340" y="1433998"/>
            <a:ext cx="7927200" cy="675300"/>
          </a:xfrm>
          <a:prstGeom prst="rect">
            <a:avLst/>
          </a:prstGeom>
          <a:noFill/>
          <a:ln>
            <a:noFill/>
          </a:ln>
        </p:spPr>
        <p:txBody>
          <a:bodyPr spcFirstLastPara="1" wrap="square" lIns="68575" tIns="68575" rIns="68575" bIns="68575" anchor="t" anchorCtr="0">
            <a:noAutofit/>
          </a:bodyPr>
          <a:lstStyle/>
          <a:p>
            <a:pPr marL="0" marR="0" lvl="0" indent="0" algn="ctr" rtl="0">
              <a:spcBef>
                <a:spcPts val="0"/>
              </a:spcBef>
              <a:spcAft>
                <a:spcPts val="0"/>
              </a:spcAft>
              <a:buNone/>
            </a:pPr>
            <a:r>
              <a:rPr lang="es-MX" sz="5000" b="1" i="0" u="none" strike="noStrike" cap="none">
                <a:solidFill>
                  <a:srgbClr val="FFFFFF"/>
                </a:solidFill>
                <a:latin typeface="Arial"/>
                <a:ea typeface="Arial"/>
                <a:cs typeface="Arial"/>
                <a:sym typeface="Arial"/>
              </a:rPr>
              <a:t>Curso </a:t>
            </a:r>
            <a:r>
              <a:rPr lang="es-MX" sz="5000" b="1" i="0" u="none" strike="noStrike" cap="none" err="1">
                <a:solidFill>
                  <a:srgbClr val="FFFFFF"/>
                </a:solidFill>
                <a:latin typeface="Calibri"/>
                <a:ea typeface="Calibri"/>
                <a:cs typeface="Calibri"/>
                <a:sym typeface="Calibri"/>
              </a:rPr>
              <a:t>Backend</a:t>
            </a:r>
            <a:r>
              <a:rPr lang="es-MX" sz="5000" b="1" i="0" u="none" strike="noStrike" cap="none">
                <a:solidFill>
                  <a:srgbClr val="FFFFFF"/>
                </a:solidFill>
                <a:latin typeface="Calibri"/>
                <a:ea typeface="Calibri"/>
                <a:cs typeface="Calibri"/>
                <a:sym typeface="Calibri"/>
              </a:rPr>
              <a:t> </a:t>
            </a:r>
            <a:endParaRPr/>
          </a:p>
          <a:p>
            <a:pPr algn="ctr"/>
            <a:r>
              <a:rPr lang="es-MX" sz="5000" b="1">
                <a:solidFill>
                  <a:srgbClr val="FFFFFF"/>
                </a:solidFill>
                <a:latin typeface="Calibri"/>
                <a:cs typeface="Calibri"/>
                <a:sym typeface="Calibri"/>
              </a:rPr>
              <a:t>Clase 2</a:t>
            </a:r>
            <a:endParaRPr/>
          </a:p>
          <a:p>
            <a:pPr marL="0" marR="0" lvl="0" indent="0" algn="ctr" rtl="0">
              <a:lnSpc>
                <a:spcPct val="100000"/>
              </a:lnSpc>
              <a:spcBef>
                <a:spcPts val="0"/>
              </a:spcBef>
              <a:spcAft>
                <a:spcPts val="0"/>
              </a:spcAft>
              <a:buClr>
                <a:srgbClr val="000000"/>
              </a:buClr>
              <a:buSzPts val="5200"/>
              <a:buFont typeface="Arial"/>
              <a:buNone/>
            </a:pPr>
            <a:endParaRPr sz="5200" b="1"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b82f8c8223_0_39"/>
          <p:cNvSpPr txBox="1">
            <a:spLocks noGrp="1"/>
          </p:cNvSpPr>
          <p:nvPr>
            <p:ph type="title" idx="4294967295"/>
          </p:nvPr>
        </p:nvSpPr>
        <p:spPr>
          <a:xfrm>
            <a:off x="1947445" y="765782"/>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a:t>Contenido</a:t>
            </a:r>
            <a:endParaRPr/>
          </a:p>
        </p:txBody>
      </p:sp>
      <p:sp>
        <p:nvSpPr>
          <p:cNvPr id="399" name="Google Shape;399;gb82f8c8223_0_3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4</a:t>
            </a:fld>
            <a:endParaRPr sz="1200" b="0" i="0" u="none" strike="noStrike" cap="none">
              <a:solidFill>
                <a:srgbClr val="19BBD5"/>
              </a:solidFill>
              <a:latin typeface="Nixie One"/>
              <a:ea typeface="Nixie One"/>
              <a:cs typeface="Nixie One"/>
              <a:sym typeface="Nixie One"/>
            </a:endParaRPr>
          </a:p>
        </p:txBody>
      </p:sp>
      <p:sp>
        <p:nvSpPr>
          <p:cNvPr id="400" name="Google Shape;400;gb82f8c8223_0_39"/>
          <p:cNvSpPr txBox="1"/>
          <p:nvPr/>
        </p:nvSpPr>
        <p:spPr>
          <a:xfrm>
            <a:off x="1107757" y="1359879"/>
            <a:ext cx="6107072" cy="3598028"/>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rgbClr val="19BBD5"/>
              </a:buClr>
              <a:buSzPts val="1400"/>
              <a:buFont typeface="Arial"/>
              <a:buChar char="•"/>
            </a:pPr>
            <a:r>
              <a:rPr lang="es-MX" sz="2400" b="0" i="0" u="none" strike="noStrike" cap="none" err="1">
                <a:solidFill>
                  <a:srgbClr val="C6DAEC"/>
                </a:solidFill>
                <a:latin typeface="Arial"/>
                <a:ea typeface="Arial"/>
                <a:cs typeface="Arial"/>
                <a:sym typeface="Arial"/>
              </a:rPr>
              <a:t>Callbacks</a:t>
            </a:r>
            <a:endParaRPr sz="2400" b="0" i="0" u="none" strike="noStrike" cap="none">
              <a:solidFill>
                <a:srgbClr val="C6DAEC"/>
              </a:solidFill>
              <a:latin typeface="Arial"/>
              <a:ea typeface="Arial"/>
              <a:cs typeface="Arial"/>
              <a:sym typeface="Arial"/>
            </a:endParaRPr>
          </a:p>
          <a:p>
            <a:pPr marL="342900" marR="0" lvl="0" indent="-342900" algn="l" rtl="0">
              <a:lnSpc>
                <a:spcPct val="100000"/>
              </a:lnSpc>
              <a:spcBef>
                <a:spcPts val="600"/>
              </a:spcBef>
              <a:spcAft>
                <a:spcPts val="0"/>
              </a:spcAft>
              <a:buClr>
                <a:srgbClr val="19BBD5"/>
              </a:buClr>
              <a:buSzPts val="1400"/>
              <a:buFont typeface="Arial"/>
              <a:buChar char="•"/>
            </a:pPr>
            <a:r>
              <a:rPr lang="es-MX" sz="2400" b="0" i="0" u="none" strike="noStrike" cap="none" err="1">
                <a:solidFill>
                  <a:srgbClr val="C6DAEC"/>
                </a:solidFill>
                <a:latin typeface="Arial"/>
                <a:ea typeface="Arial"/>
                <a:cs typeface="Arial"/>
                <a:sym typeface="Arial"/>
              </a:rPr>
              <a:t>CallbackHell</a:t>
            </a:r>
            <a:endParaRPr sz="2400" b="0" i="0" u="none" strike="noStrike" cap="none">
              <a:solidFill>
                <a:srgbClr val="C6DAEC"/>
              </a:solidFill>
              <a:latin typeface="Arial"/>
              <a:ea typeface="Arial"/>
              <a:cs typeface="Arial"/>
              <a:sym typeface="Arial"/>
            </a:endParaRPr>
          </a:p>
          <a:p>
            <a:pPr marL="342900" marR="0" lvl="0" indent="-342900" algn="l" rtl="0">
              <a:lnSpc>
                <a:spcPct val="100000"/>
              </a:lnSpc>
              <a:spcBef>
                <a:spcPts val="600"/>
              </a:spcBef>
              <a:spcAft>
                <a:spcPts val="0"/>
              </a:spcAft>
              <a:buClr>
                <a:srgbClr val="19BBD5"/>
              </a:buClr>
              <a:buSzPts val="1400"/>
              <a:buFont typeface="Arial"/>
              <a:buChar char="•"/>
            </a:pPr>
            <a:r>
              <a:rPr lang="es-MX" sz="2400" b="0" i="0" u="none" strike="noStrike" cap="none">
                <a:solidFill>
                  <a:srgbClr val="C6DAEC"/>
                </a:solidFill>
                <a:latin typeface="Arial"/>
                <a:ea typeface="Arial"/>
                <a:cs typeface="Arial"/>
                <a:sym typeface="Arial"/>
              </a:rPr>
              <a:t>Promesas</a:t>
            </a:r>
            <a:endParaRPr/>
          </a:p>
          <a:p>
            <a:pPr marL="342900" indent="-342900">
              <a:spcBef>
                <a:spcPts val="600"/>
              </a:spcBef>
              <a:buClr>
                <a:srgbClr val="19BBD5"/>
              </a:buClr>
              <a:buSzPts val="1400"/>
              <a:buFont typeface="Arial"/>
              <a:buChar char="•"/>
            </a:pPr>
            <a:r>
              <a:rPr lang="es-MX" sz="2400">
                <a:solidFill>
                  <a:srgbClr val="C6DAEC"/>
                </a:solidFill>
              </a:rPr>
              <a:t>Uso de </a:t>
            </a:r>
            <a:r>
              <a:rPr lang="es-MX" sz="2400" err="1">
                <a:solidFill>
                  <a:srgbClr val="C6DAEC"/>
                </a:solidFill>
              </a:rPr>
              <a:t>async</a:t>
            </a:r>
            <a:r>
              <a:rPr lang="es-MX" sz="2400">
                <a:solidFill>
                  <a:srgbClr val="C6DAEC"/>
                </a:solidFill>
              </a:rPr>
              <a:t> / </a:t>
            </a:r>
            <a:r>
              <a:rPr lang="es-MX" sz="2400" err="1">
                <a:solidFill>
                  <a:srgbClr val="C6DAEC"/>
                </a:solidFill>
              </a:rPr>
              <a:t>await</a:t>
            </a:r>
            <a:endParaRPr lang="es-MX" sz="2400">
              <a:solidFill>
                <a:srgbClr val="C6DAEC"/>
              </a:solidFill>
            </a:endParaRPr>
          </a:p>
          <a:p>
            <a:pPr marL="342900" indent="-342900">
              <a:spcBef>
                <a:spcPts val="600"/>
              </a:spcBef>
              <a:buClr>
                <a:srgbClr val="19BBD5"/>
              </a:buClr>
              <a:buSzPts val="1400"/>
              <a:buFont typeface="Arial"/>
              <a:buChar char="•"/>
            </a:pPr>
            <a:r>
              <a:rPr lang="es-MX" sz="2400" b="0" i="0" u="none" strike="noStrike" cap="none">
                <a:solidFill>
                  <a:srgbClr val="C6DAEC"/>
                </a:solidFill>
                <a:latin typeface="Arial"/>
                <a:ea typeface="Arial"/>
                <a:cs typeface="Arial"/>
                <a:sym typeface="Arial"/>
              </a:rPr>
              <a:t>Sincrónico y asincrónico</a:t>
            </a:r>
            <a:r>
              <a:rPr lang="es-MX" sz="2400">
                <a:solidFill>
                  <a:srgbClr val="C6DAEC"/>
                </a:solidFill>
              </a:rPr>
              <a:t> (</a:t>
            </a:r>
            <a:r>
              <a:rPr lang="es-MX" sz="2400" err="1">
                <a:solidFill>
                  <a:srgbClr val="C6DAEC"/>
                </a:solidFill>
              </a:rPr>
              <a:t>sync</a:t>
            </a:r>
            <a:r>
              <a:rPr lang="es-MX" sz="2400">
                <a:solidFill>
                  <a:srgbClr val="C6DAEC"/>
                </a:solidFill>
              </a:rPr>
              <a:t> &amp; </a:t>
            </a:r>
            <a:r>
              <a:rPr lang="es-MX" sz="2400" err="1">
                <a:solidFill>
                  <a:srgbClr val="C6DAEC"/>
                </a:solidFill>
              </a:rPr>
              <a:t>async</a:t>
            </a:r>
            <a:r>
              <a:rPr lang="es-MX" sz="2400">
                <a:solidFill>
                  <a:srgbClr val="C6DAEC"/>
                </a:solidFill>
              </a:rPr>
              <a:t>)</a:t>
            </a:r>
          </a:p>
          <a:p>
            <a:pPr marL="342900" indent="-342900">
              <a:spcBef>
                <a:spcPts val="600"/>
              </a:spcBef>
              <a:buClr>
                <a:srgbClr val="19BBD5"/>
              </a:buClr>
              <a:buSzPts val="1400"/>
              <a:buFont typeface="Arial"/>
              <a:buChar char="•"/>
            </a:pPr>
            <a:r>
              <a:rPr lang="es-MX" sz="2400">
                <a:solidFill>
                  <a:srgbClr val="C6DAEC"/>
                </a:solidFill>
              </a:rPr>
              <a:t>Iniciando un proyecto en </a:t>
            </a:r>
            <a:r>
              <a:rPr lang="es-MX" sz="2400" err="1">
                <a:solidFill>
                  <a:srgbClr val="C6DAEC"/>
                </a:solidFill>
              </a:rPr>
              <a:t>NodeJS</a:t>
            </a:r>
          </a:p>
        </p:txBody>
      </p:sp>
      <p:pic>
        <p:nvPicPr>
          <p:cNvPr id="401" name="Google Shape;401;gb82f8c8223_0_39"/>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grpSp>
        <p:nvGrpSpPr>
          <p:cNvPr id="402" name="Google Shape;402;gb82f8c8223_0_39"/>
          <p:cNvGrpSpPr/>
          <p:nvPr/>
        </p:nvGrpSpPr>
        <p:grpSpPr>
          <a:xfrm>
            <a:off x="4667319" y="829856"/>
            <a:ext cx="286156" cy="361899"/>
            <a:chOff x="584925" y="238125"/>
            <a:chExt cx="415200" cy="525100"/>
          </a:xfrm>
        </p:grpSpPr>
        <p:sp>
          <p:nvSpPr>
            <p:cNvPr id="403" name="Google Shape;403;gb82f8c8223_0_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gb82f8c8223_0_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gb82f8c8223_0_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gb82f8c8223_0_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gb82f8c8223_0_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 name="Google Shape;408;gb82f8c8223_0_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50665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e46615c827_0_277"/>
          <p:cNvSpPr txBox="1"/>
          <p:nvPr/>
        </p:nvSpPr>
        <p:spPr>
          <a:xfrm>
            <a:off x="2126865" y="766705"/>
            <a:ext cx="3220500" cy="765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s-MX" sz="4000" b="0" i="0" u="none" strike="noStrike" cap="none">
                <a:solidFill>
                  <a:srgbClr val="19BBD5"/>
                </a:solidFill>
                <a:latin typeface="Nixie One"/>
                <a:ea typeface="Nixie One"/>
                <a:cs typeface="Nixie One"/>
                <a:sym typeface="Nixie One"/>
              </a:rPr>
              <a:t>Definiendo...</a:t>
            </a:r>
            <a:endParaRPr sz="4000" b="0" i="0" u="none" strike="noStrike" cap="none">
              <a:solidFill>
                <a:srgbClr val="19BBD5"/>
              </a:solidFill>
              <a:latin typeface="Nixie One"/>
              <a:ea typeface="Nixie One"/>
              <a:cs typeface="Nixie One"/>
              <a:sym typeface="Nixie One"/>
            </a:endParaRPr>
          </a:p>
        </p:txBody>
      </p:sp>
      <p:sp>
        <p:nvSpPr>
          <p:cNvPr id="414" name="Google Shape;414;ge46615c827_0_277"/>
          <p:cNvSpPr txBox="1"/>
          <p:nvPr/>
        </p:nvSpPr>
        <p:spPr>
          <a:xfrm>
            <a:off x="1008533" y="1619213"/>
            <a:ext cx="7218900" cy="3067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Helvetica Neue Light"/>
              <a:buChar char="●"/>
            </a:pPr>
            <a:r>
              <a:rPr lang="es-MX" sz="2400" b="0" i="0" u="none" strike="noStrike" cap="none">
                <a:solidFill>
                  <a:srgbClr val="C6DAEC"/>
                </a:solidFill>
                <a:latin typeface="Arial"/>
                <a:ea typeface="Arial"/>
                <a:cs typeface="Arial"/>
                <a:sym typeface="Arial"/>
              </a:rPr>
              <a:t>Un </a:t>
            </a:r>
            <a:r>
              <a:rPr lang="es-MX" sz="2400" b="1" i="0" u="none" strike="noStrike" cap="none">
                <a:solidFill>
                  <a:srgbClr val="00E1C6"/>
                </a:solidFill>
                <a:latin typeface="Arial"/>
                <a:ea typeface="Arial"/>
                <a:cs typeface="Arial"/>
                <a:sym typeface="Arial"/>
              </a:rPr>
              <a:t>callback</a:t>
            </a:r>
            <a:r>
              <a:rPr lang="es-MX" sz="2400" b="0" i="0" u="none" strike="noStrike" cap="none">
                <a:solidFill>
                  <a:srgbClr val="C6DAEC"/>
                </a:solidFill>
                <a:latin typeface="Arial"/>
                <a:ea typeface="Arial"/>
                <a:cs typeface="Arial"/>
                <a:sym typeface="Arial"/>
              </a:rPr>
              <a:t> es una función que se envía como argumento a otra función.</a:t>
            </a:r>
            <a:endParaRPr/>
          </a:p>
          <a:p>
            <a:pPr marL="0" marR="0" lvl="0" indent="0" algn="l" rtl="0">
              <a:lnSpc>
                <a:spcPct val="115000"/>
              </a:lnSpc>
              <a:spcBef>
                <a:spcPts val="600"/>
              </a:spcBef>
              <a:spcAft>
                <a:spcPts val="0"/>
              </a:spcAft>
              <a:buClr>
                <a:schemeClr val="dk1"/>
              </a:buClr>
              <a:buSzPts val="1100"/>
              <a:buFont typeface="Arial"/>
              <a:buNone/>
            </a:pPr>
            <a:endParaRPr sz="2400" b="0" i="0" u="none" strike="noStrike" cap="none">
              <a:solidFill>
                <a:srgbClr val="C6DAEC"/>
              </a:solidFill>
              <a:latin typeface="Arial"/>
              <a:ea typeface="Arial"/>
              <a:cs typeface="Arial"/>
              <a:sym typeface="Arial"/>
            </a:endParaRPr>
          </a:p>
          <a:p>
            <a:pPr marL="0" marR="0" lvl="0" indent="0" algn="l" rtl="0">
              <a:lnSpc>
                <a:spcPct val="115000"/>
              </a:lnSpc>
              <a:spcBef>
                <a:spcPts val="600"/>
              </a:spcBef>
              <a:spcAft>
                <a:spcPts val="0"/>
              </a:spcAft>
              <a:buClr>
                <a:schemeClr val="dk1"/>
              </a:buClr>
              <a:buSzPts val="1100"/>
              <a:buFont typeface="Helvetica Neue Light"/>
              <a:buChar char="●"/>
            </a:pPr>
            <a:r>
              <a:rPr lang="es-MX" sz="2400" b="0" i="0" u="none" strike="noStrike" cap="none">
                <a:solidFill>
                  <a:srgbClr val="C6DAEC"/>
                </a:solidFill>
                <a:latin typeface="Arial"/>
                <a:ea typeface="Arial"/>
                <a:cs typeface="Arial"/>
                <a:sym typeface="Arial"/>
              </a:rPr>
              <a:t>La </a:t>
            </a:r>
            <a:r>
              <a:rPr lang="es-MX" sz="2400" b="1" i="0" u="none" strike="noStrike" cap="none">
                <a:solidFill>
                  <a:srgbClr val="00E1C6"/>
                </a:solidFill>
                <a:latin typeface="Arial"/>
                <a:ea typeface="Arial"/>
                <a:cs typeface="Arial"/>
                <a:sym typeface="Arial"/>
              </a:rPr>
              <a:t>intención</a:t>
            </a:r>
            <a:r>
              <a:rPr lang="es-MX" sz="2400" b="0" i="0" u="none" strike="noStrike" cap="none">
                <a:solidFill>
                  <a:srgbClr val="C6DAEC"/>
                </a:solidFill>
                <a:latin typeface="Arial"/>
                <a:ea typeface="Arial"/>
                <a:cs typeface="Arial"/>
                <a:sym typeface="Arial"/>
              </a:rPr>
              <a:t> es que la función que hace de </a:t>
            </a:r>
            <a:r>
              <a:rPr lang="es-MX" sz="2400" b="1" i="0" u="none" strike="noStrike" cap="none">
                <a:solidFill>
                  <a:srgbClr val="00E1C6"/>
                </a:solidFill>
                <a:latin typeface="Arial"/>
                <a:ea typeface="Arial"/>
                <a:cs typeface="Arial"/>
                <a:sym typeface="Arial"/>
              </a:rPr>
              <a:t>receptora</a:t>
            </a:r>
            <a:r>
              <a:rPr lang="es-MX" sz="2400" b="0" i="0" u="none" strike="noStrike" cap="none">
                <a:solidFill>
                  <a:srgbClr val="C6DAEC"/>
                </a:solidFill>
                <a:latin typeface="Arial"/>
                <a:ea typeface="Arial"/>
                <a:cs typeface="Arial"/>
                <a:sym typeface="Arial"/>
              </a:rPr>
              <a:t> </a:t>
            </a:r>
            <a:r>
              <a:rPr lang="es-MX" sz="2400" b="1" i="0" u="none" strike="noStrike" cap="none">
                <a:solidFill>
                  <a:srgbClr val="00E1C6"/>
                </a:solidFill>
                <a:latin typeface="Arial"/>
                <a:ea typeface="Arial"/>
                <a:cs typeface="Arial"/>
                <a:sym typeface="Arial"/>
              </a:rPr>
              <a:t>ejecute la función </a:t>
            </a:r>
            <a:r>
              <a:rPr lang="es-MX" sz="2400" b="0" i="0" u="none" strike="noStrike" cap="none">
                <a:solidFill>
                  <a:srgbClr val="C6DAEC"/>
                </a:solidFill>
                <a:latin typeface="Arial"/>
                <a:ea typeface="Arial"/>
                <a:cs typeface="Arial"/>
                <a:sym typeface="Arial"/>
              </a:rPr>
              <a:t>que se le está </a:t>
            </a:r>
            <a:r>
              <a:rPr lang="es-MX" sz="2400" b="1" i="0" u="none" strike="noStrike" cap="none">
                <a:solidFill>
                  <a:srgbClr val="00E1C6"/>
                </a:solidFill>
                <a:latin typeface="Arial"/>
                <a:ea typeface="Arial"/>
                <a:cs typeface="Arial"/>
                <a:sym typeface="Arial"/>
              </a:rPr>
              <a:t>pasando</a:t>
            </a:r>
            <a:r>
              <a:rPr lang="es-MX" sz="2400" b="0" i="0" u="none" strike="noStrike" cap="none">
                <a:solidFill>
                  <a:srgbClr val="C6DAEC"/>
                </a:solidFill>
                <a:latin typeface="Arial"/>
                <a:ea typeface="Arial"/>
                <a:cs typeface="Arial"/>
                <a:sym typeface="Arial"/>
              </a:rPr>
              <a:t> por parámetro.</a:t>
            </a:r>
            <a:endParaRPr sz="2400" b="0" i="0" u="none" strike="noStrike" cap="none">
              <a:solidFill>
                <a:srgbClr val="C6DAEC"/>
              </a:solidFill>
              <a:latin typeface="Arial"/>
              <a:ea typeface="Arial"/>
              <a:cs typeface="Arial"/>
              <a:sym typeface="Arial"/>
            </a:endParaRPr>
          </a:p>
        </p:txBody>
      </p:sp>
      <p:grpSp>
        <p:nvGrpSpPr>
          <p:cNvPr id="415" name="Google Shape;415;ge46615c827_0_277"/>
          <p:cNvGrpSpPr/>
          <p:nvPr/>
        </p:nvGrpSpPr>
        <p:grpSpPr>
          <a:xfrm>
            <a:off x="5254102" y="832363"/>
            <a:ext cx="460705" cy="491455"/>
            <a:chOff x="8770051" y="937343"/>
            <a:chExt cx="744272" cy="793950"/>
          </a:xfrm>
        </p:grpSpPr>
        <p:sp>
          <p:nvSpPr>
            <p:cNvPr id="416" name="Google Shape;416;ge46615c827_0_27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7" name="Google Shape;417;ge46615c827_0_27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8" name="Google Shape;418;ge46615c827_0_27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9" name="Google Shape;419;ge46615c827_0_27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20" name="Google Shape;420;ge46615c827_0_27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421" name="Google Shape;421;ge46615c827_0_277"/>
            <p:cNvGrpSpPr/>
            <p:nvPr/>
          </p:nvGrpSpPr>
          <p:grpSpPr>
            <a:xfrm>
              <a:off x="8770051" y="937343"/>
              <a:ext cx="744272" cy="793950"/>
              <a:chOff x="6565437" y="1588001"/>
              <a:chExt cx="744272" cy="793950"/>
            </a:xfrm>
          </p:grpSpPr>
          <p:sp>
            <p:nvSpPr>
              <p:cNvPr id="422" name="Google Shape;422;ge46615c827_0_27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3" name="Google Shape;423;ge46615c827_0_27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4" name="Google Shape;424;ge46615c827_0_27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5" name="Google Shape;425;ge46615c827_0_27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6" name="Google Shape;426;ge46615c827_0_27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7" name="Google Shape;427;ge46615c827_0_27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8" name="Google Shape;428;ge46615c827_0_27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9" name="Google Shape;429;ge46615c827_0_27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0" name="Google Shape;430;ge46615c827_0_27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1" name="Google Shape;431;ge46615c827_0_27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00440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e46615c827_0_0"/>
          <p:cNvSpPr txBox="1"/>
          <p:nvPr/>
        </p:nvSpPr>
        <p:spPr>
          <a:xfrm>
            <a:off x="1671327" y="12513"/>
            <a:ext cx="6921300" cy="76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19BBD5"/>
              </a:buClr>
              <a:buSzPts val="4000"/>
              <a:buFont typeface="Nixie One"/>
              <a:buNone/>
            </a:pPr>
            <a:r>
              <a:rPr lang="es-MX" sz="4000" b="0" i="0" u="none" strike="noStrike" cap="none">
                <a:solidFill>
                  <a:srgbClr val="19BBD5"/>
                </a:solidFill>
                <a:latin typeface="Nixie One"/>
                <a:ea typeface="Nixie One"/>
                <a:cs typeface="Nixie One"/>
                <a:sym typeface="Nixie One"/>
              </a:rPr>
              <a:t>Callbacks: Algunas convenciones</a:t>
            </a:r>
            <a:endParaRPr sz="4000" b="0" i="0" u="none" strike="noStrike" cap="none">
              <a:solidFill>
                <a:srgbClr val="19BBD5"/>
              </a:solidFill>
              <a:latin typeface="Nixie One"/>
              <a:ea typeface="Nixie One"/>
              <a:cs typeface="Nixie One"/>
              <a:sym typeface="Nixie One"/>
            </a:endParaRPr>
          </a:p>
        </p:txBody>
      </p:sp>
      <p:sp>
        <p:nvSpPr>
          <p:cNvPr id="437" name="Google Shape;437;ge46615c827_0_0"/>
          <p:cNvSpPr txBox="1"/>
          <p:nvPr/>
        </p:nvSpPr>
        <p:spPr>
          <a:xfrm>
            <a:off x="1071231" y="1311513"/>
            <a:ext cx="6630000" cy="3683100"/>
          </a:xfrm>
          <a:prstGeom prst="rect">
            <a:avLst/>
          </a:prstGeom>
          <a:noFill/>
          <a:ln>
            <a:noFill/>
          </a:ln>
        </p:spPr>
        <p:txBody>
          <a:bodyPr spcFirstLastPara="1" wrap="square" lIns="91425" tIns="91425" rIns="91425" bIns="91425" anchor="t" anchorCtr="0">
            <a:noAutofit/>
          </a:bodyPr>
          <a:lstStyle/>
          <a:p>
            <a:pPr marL="0" marR="0" lvl="0" indent="12700" algn="l" rtl="0">
              <a:lnSpc>
                <a:spcPct val="115000"/>
              </a:lnSpc>
              <a:spcBef>
                <a:spcPts val="600"/>
              </a:spcBef>
              <a:spcAft>
                <a:spcPts val="0"/>
              </a:spcAft>
              <a:buClr>
                <a:schemeClr val="dk1"/>
              </a:buClr>
              <a:buSzPts val="900"/>
              <a:buFont typeface="Helvetica Neue Light"/>
              <a:buChar char="●"/>
            </a:pPr>
            <a:r>
              <a:rPr lang="es-MX" sz="1800" b="0" i="0" u="none" strike="noStrike" cap="none">
                <a:solidFill>
                  <a:srgbClr val="C6DAEC"/>
                </a:solidFill>
                <a:latin typeface="Arial"/>
                <a:ea typeface="Arial"/>
                <a:cs typeface="Arial"/>
                <a:sym typeface="Arial"/>
              </a:rPr>
              <a:t>El callback siempre es el </a:t>
            </a:r>
            <a:r>
              <a:rPr lang="es-MX" sz="1800" b="1" i="0" u="none" strike="noStrike" cap="none">
                <a:solidFill>
                  <a:srgbClr val="00E1C6"/>
                </a:solidFill>
                <a:latin typeface="Arial"/>
                <a:ea typeface="Arial"/>
                <a:cs typeface="Arial"/>
                <a:sym typeface="Arial"/>
              </a:rPr>
              <a:t>último parámetro</a:t>
            </a:r>
            <a:r>
              <a:rPr lang="es-MX" sz="1800" b="0" i="0" u="none" strike="noStrike" cap="none">
                <a:solidFill>
                  <a:srgbClr val="C6DAEC"/>
                </a:solidFill>
                <a:latin typeface="Arial"/>
                <a:ea typeface="Arial"/>
                <a:cs typeface="Arial"/>
                <a:sym typeface="Arial"/>
              </a:rPr>
              <a:t>.</a:t>
            </a:r>
            <a:endParaRPr sz="1800" b="0" i="0" u="none" strike="noStrike" cap="none">
              <a:solidFill>
                <a:srgbClr val="C6DAEC"/>
              </a:solidFill>
              <a:latin typeface="Arial"/>
              <a:ea typeface="Arial"/>
              <a:cs typeface="Arial"/>
              <a:sym typeface="Arial"/>
            </a:endParaRPr>
          </a:p>
          <a:p>
            <a:pPr marL="0" marR="0" lvl="0" indent="12700" algn="l" rtl="0">
              <a:lnSpc>
                <a:spcPct val="115000"/>
              </a:lnSpc>
              <a:spcBef>
                <a:spcPts val="600"/>
              </a:spcBef>
              <a:spcAft>
                <a:spcPts val="0"/>
              </a:spcAft>
              <a:buClr>
                <a:schemeClr val="dk1"/>
              </a:buClr>
              <a:buSzPts val="900"/>
              <a:buFont typeface="Helvetica Neue Light"/>
              <a:buChar char="●"/>
            </a:pPr>
            <a:r>
              <a:rPr lang="es-MX" sz="1800" b="0" i="0" u="none" strike="noStrike" cap="none">
                <a:solidFill>
                  <a:srgbClr val="C6DAEC"/>
                </a:solidFill>
                <a:latin typeface="Arial"/>
                <a:ea typeface="Arial"/>
                <a:cs typeface="Arial"/>
                <a:sym typeface="Arial"/>
              </a:rPr>
              <a:t>El </a:t>
            </a:r>
            <a:r>
              <a:rPr lang="es-MX" sz="1800" b="1" i="0" u="none" strike="noStrike" cap="none">
                <a:solidFill>
                  <a:srgbClr val="00E1C6"/>
                </a:solidFill>
                <a:latin typeface="Arial"/>
                <a:ea typeface="Arial"/>
                <a:cs typeface="Arial"/>
                <a:sym typeface="Arial"/>
              </a:rPr>
              <a:t>callback</a:t>
            </a:r>
            <a:r>
              <a:rPr lang="es-MX" sz="1800" b="0" i="0" u="none" strike="noStrike" cap="none">
                <a:solidFill>
                  <a:srgbClr val="C6DAEC"/>
                </a:solidFill>
                <a:latin typeface="Arial"/>
                <a:ea typeface="Arial"/>
                <a:cs typeface="Arial"/>
                <a:sym typeface="Arial"/>
              </a:rPr>
              <a:t> suele ser una función que </a:t>
            </a:r>
            <a:r>
              <a:rPr lang="es-MX" sz="1800" b="1" i="0" u="none" strike="noStrike" cap="none">
                <a:solidFill>
                  <a:srgbClr val="00E1C6"/>
                </a:solidFill>
                <a:latin typeface="Arial"/>
                <a:ea typeface="Arial"/>
                <a:cs typeface="Arial"/>
                <a:sym typeface="Arial"/>
              </a:rPr>
              <a:t>recibe dos parámetros</a:t>
            </a:r>
            <a:r>
              <a:rPr lang="es-MX" sz="1800" b="0" i="0" u="none" strike="noStrike" cap="none">
                <a:solidFill>
                  <a:srgbClr val="C6DAEC"/>
                </a:solidFill>
                <a:latin typeface="Arial"/>
                <a:ea typeface="Arial"/>
                <a:cs typeface="Arial"/>
                <a:sym typeface="Arial"/>
              </a:rPr>
              <a:t>.</a:t>
            </a:r>
            <a:endParaRPr sz="1800" b="0" i="0" u="none" strike="noStrike" cap="none">
              <a:solidFill>
                <a:srgbClr val="C6DAEC"/>
              </a:solidFill>
              <a:latin typeface="Arial"/>
              <a:ea typeface="Arial"/>
              <a:cs typeface="Arial"/>
              <a:sym typeface="Arial"/>
            </a:endParaRPr>
          </a:p>
          <a:p>
            <a:pPr marL="0" marR="0" lvl="0" indent="12700" algn="l" rtl="0">
              <a:lnSpc>
                <a:spcPct val="115000"/>
              </a:lnSpc>
              <a:spcBef>
                <a:spcPts val="600"/>
              </a:spcBef>
              <a:spcAft>
                <a:spcPts val="0"/>
              </a:spcAft>
              <a:buClr>
                <a:schemeClr val="dk1"/>
              </a:buClr>
              <a:buSzPts val="900"/>
              <a:buFont typeface="Helvetica Neue Light"/>
              <a:buChar char="●"/>
            </a:pPr>
            <a:r>
              <a:rPr lang="es-MX" sz="1800" b="0" i="0" u="none" strike="noStrike" cap="none">
                <a:solidFill>
                  <a:srgbClr val="C6DAEC"/>
                </a:solidFill>
                <a:latin typeface="Arial"/>
                <a:ea typeface="Arial"/>
                <a:cs typeface="Arial"/>
                <a:sym typeface="Arial"/>
              </a:rPr>
              <a:t>La función llama al callback al </a:t>
            </a:r>
            <a:r>
              <a:rPr lang="es-MX" sz="1800" b="1" i="0" u="none" strike="noStrike" cap="none">
                <a:solidFill>
                  <a:srgbClr val="00E1C6"/>
                </a:solidFill>
                <a:latin typeface="Arial"/>
                <a:ea typeface="Arial"/>
                <a:cs typeface="Arial"/>
                <a:sym typeface="Arial"/>
              </a:rPr>
              <a:t>terminar</a:t>
            </a:r>
            <a:r>
              <a:rPr lang="es-MX" sz="1800" b="0" i="0" u="none" strike="noStrike" cap="none">
                <a:solidFill>
                  <a:srgbClr val="C6DAEC"/>
                </a:solidFill>
                <a:latin typeface="Arial"/>
                <a:ea typeface="Arial"/>
                <a:cs typeface="Arial"/>
                <a:sym typeface="Arial"/>
              </a:rPr>
              <a:t> de ejecutar todas sus operaciones.</a:t>
            </a:r>
            <a:endParaRPr sz="1800" b="0" i="0" u="none" strike="noStrike" cap="none">
              <a:solidFill>
                <a:srgbClr val="C6DAEC"/>
              </a:solidFill>
              <a:latin typeface="Arial"/>
              <a:ea typeface="Arial"/>
              <a:cs typeface="Arial"/>
              <a:sym typeface="Arial"/>
            </a:endParaRPr>
          </a:p>
          <a:p>
            <a:pPr marL="0" marR="0" lvl="0" indent="12700" algn="l" rtl="0">
              <a:lnSpc>
                <a:spcPct val="115000"/>
              </a:lnSpc>
              <a:spcBef>
                <a:spcPts val="600"/>
              </a:spcBef>
              <a:spcAft>
                <a:spcPts val="0"/>
              </a:spcAft>
              <a:buClr>
                <a:schemeClr val="dk1"/>
              </a:buClr>
              <a:buSzPts val="900"/>
              <a:buFont typeface="Helvetica Neue Light"/>
              <a:buChar char="●"/>
            </a:pPr>
            <a:r>
              <a:rPr lang="es-MX" sz="1800" b="0" i="0" u="none" strike="noStrike" cap="none">
                <a:solidFill>
                  <a:srgbClr val="C6DAEC"/>
                </a:solidFill>
                <a:latin typeface="Arial"/>
                <a:ea typeface="Arial"/>
                <a:cs typeface="Arial"/>
                <a:sym typeface="Arial"/>
              </a:rPr>
              <a:t>Si la </a:t>
            </a:r>
            <a:r>
              <a:rPr lang="es-MX" sz="1800" b="1" i="0" u="none" strike="noStrike" cap="none">
                <a:solidFill>
                  <a:srgbClr val="00E1C6"/>
                </a:solidFill>
                <a:latin typeface="Arial"/>
                <a:ea typeface="Arial"/>
                <a:cs typeface="Arial"/>
                <a:sym typeface="Arial"/>
              </a:rPr>
              <a:t>operación fue exitosa</a:t>
            </a:r>
            <a:r>
              <a:rPr lang="es-MX" sz="1800" b="0" i="0" u="none" strike="noStrike" cap="none">
                <a:solidFill>
                  <a:srgbClr val="C6DAEC"/>
                </a:solidFill>
                <a:latin typeface="Arial"/>
                <a:ea typeface="Arial"/>
                <a:cs typeface="Arial"/>
                <a:sym typeface="Arial"/>
              </a:rPr>
              <a:t>, la función llamará al callback pasando null como primer parámetro y si generó algún resultado este se pasará como segundo parámetro.</a:t>
            </a:r>
            <a:endParaRPr sz="1800" b="0" i="0" u="none" strike="noStrike" cap="none">
              <a:solidFill>
                <a:srgbClr val="C6DAEC"/>
              </a:solidFill>
              <a:latin typeface="Arial"/>
              <a:ea typeface="Arial"/>
              <a:cs typeface="Arial"/>
              <a:sym typeface="Arial"/>
            </a:endParaRPr>
          </a:p>
          <a:p>
            <a:pPr marL="0" marR="0" lvl="0" indent="12700" algn="l" rtl="0">
              <a:lnSpc>
                <a:spcPct val="115000"/>
              </a:lnSpc>
              <a:spcBef>
                <a:spcPts val="600"/>
              </a:spcBef>
              <a:spcAft>
                <a:spcPts val="0"/>
              </a:spcAft>
              <a:buClr>
                <a:schemeClr val="dk1"/>
              </a:buClr>
              <a:buSzPts val="900"/>
              <a:buFont typeface="Helvetica Neue Light"/>
              <a:buChar char="●"/>
            </a:pPr>
            <a:r>
              <a:rPr lang="es-MX" sz="1800" b="0" i="0" u="none" strike="noStrike" cap="none">
                <a:solidFill>
                  <a:srgbClr val="C6DAEC"/>
                </a:solidFill>
                <a:latin typeface="Arial"/>
                <a:ea typeface="Arial"/>
                <a:cs typeface="Arial"/>
                <a:sym typeface="Arial"/>
              </a:rPr>
              <a:t>Si la </a:t>
            </a:r>
            <a:r>
              <a:rPr lang="es-MX" sz="1800" b="1" i="0" u="none" strike="noStrike" cap="none">
                <a:solidFill>
                  <a:srgbClr val="00E1C6"/>
                </a:solidFill>
                <a:latin typeface="Arial"/>
                <a:ea typeface="Arial"/>
                <a:cs typeface="Arial"/>
                <a:sym typeface="Arial"/>
              </a:rPr>
              <a:t>operación resultó en un error</a:t>
            </a:r>
            <a:r>
              <a:rPr lang="es-MX" sz="1800" b="0" i="0" u="none" strike="noStrike" cap="none">
                <a:solidFill>
                  <a:srgbClr val="C6DAEC"/>
                </a:solidFill>
                <a:latin typeface="Arial"/>
                <a:ea typeface="Arial"/>
                <a:cs typeface="Arial"/>
                <a:sym typeface="Arial"/>
              </a:rPr>
              <a:t>, la función llamará al callback pasando el error obtenido como primer parámetro.</a:t>
            </a:r>
            <a:endParaRPr sz="1800" b="0" i="0" u="none" strike="noStrike" cap="none">
              <a:solidFill>
                <a:srgbClr val="C6DAEC"/>
              </a:solidFill>
              <a:latin typeface="Arial"/>
              <a:ea typeface="Arial"/>
              <a:cs typeface="Arial"/>
              <a:sym typeface="Arial"/>
            </a:endParaRPr>
          </a:p>
        </p:txBody>
      </p:sp>
    </p:spTree>
    <p:extLst>
      <p:ext uri="{BB962C8B-B14F-4D97-AF65-F5344CB8AC3E}">
        <p14:creationId xmlns:p14="http://schemas.microsoft.com/office/powerpoint/2010/main" val="54986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0"/>
          <p:cNvSpPr txBox="1">
            <a:spLocks noGrp="1"/>
          </p:cNvSpPr>
          <p:nvPr>
            <p:ph type="title"/>
          </p:nvPr>
        </p:nvSpPr>
        <p:spPr>
          <a:xfrm>
            <a:off x="2258714" y="740760"/>
            <a:ext cx="57921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a:t>EJEMPLO DE CALLBACK</a:t>
            </a:r>
            <a:endParaRPr/>
          </a:p>
        </p:txBody>
      </p:sp>
      <p:sp>
        <p:nvSpPr>
          <p:cNvPr id="443" name="Google Shape;443;p1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7</a:t>
            </a:fld>
            <a:endParaRPr/>
          </a:p>
        </p:txBody>
      </p:sp>
      <p:pic>
        <p:nvPicPr>
          <p:cNvPr id="444" name="Google Shape;444;p10"/>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pic>
        <p:nvPicPr>
          <p:cNvPr id="445" name="Google Shape;445;p10"/>
          <p:cNvPicPr preferRelativeResize="0"/>
          <p:nvPr/>
        </p:nvPicPr>
        <p:blipFill rotWithShape="1">
          <a:blip r:embed="rId4">
            <a:alphaModFix/>
          </a:blip>
          <a:srcRect/>
          <a:stretch/>
        </p:blipFill>
        <p:spPr>
          <a:xfrm>
            <a:off x="698128" y="1423983"/>
            <a:ext cx="4144722" cy="1541319"/>
          </a:xfrm>
          <a:prstGeom prst="rect">
            <a:avLst/>
          </a:prstGeom>
          <a:noFill/>
          <a:ln>
            <a:noFill/>
          </a:ln>
        </p:spPr>
      </p:pic>
      <p:pic>
        <p:nvPicPr>
          <p:cNvPr id="446" name="Google Shape;446;p10"/>
          <p:cNvPicPr preferRelativeResize="0"/>
          <p:nvPr/>
        </p:nvPicPr>
        <p:blipFill rotWithShape="1">
          <a:blip r:embed="rId5">
            <a:alphaModFix/>
          </a:blip>
          <a:srcRect/>
          <a:stretch/>
        </p:blipFill>
        <p:spPr>
          <a:xfrm>
            <a:off x="698128" y="3294578"/>
            <a:ext cx="4144722" cy="1467159"/>
          </a:xfrm>
          <a:prstGeom prst="rect">
            <a:avLst/>
          </a:prstGeom>
          <a:noFill/>
          <a:ln>
            <a:noFill/>
          </a:ln>
        </p:spPr>
      </p:pic>
      <p:grpSp>
        <p:nvGrpSpPr>
          <p:cNvPr id="447" name="Google Shape;447;p10"/>
          <p:cNvGrpSpPr/>
          <p:nvPr/>
        </p:nvGrpSpPr>
        <p:grpSpPr>
          <a:xfrm>
            <a:off x="7517066" y="610225"/>
            <a:ext cx="445812" cy="394517"/>
            <a:chOff x="1510757" y="3225422"/>
            <a:chExt cx="720214" cy="637346"/>
          </a:xfrm>
        </p:grpSpPr>
        <p:sp>
          <p:nvSpPr>
            <p:cNvPr id="448" name="Google Shape;448;p1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 name="Google Shape;449;p1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 name="Google Shape;450;p1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 name="Google Shape;451;p1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 name="Google Shape;452;p1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 name="Google Shape;453;p1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4" name="Google Shape;454;p1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455" name="Google Shape;455;p10"/>
          <p:cNvPicPr preferRelativeResize="0"/>
          <p:nvPr/>
        </p:nvPicPr>
        <p:blipFill rotWithShape="1">
          <a:blip r:embed="rId6">
            <a:alphaModFix/>
          </a:blip>
          <a:srcRect/>
          <a:stretch/>
        </p:blipFill>
        <p:spPr>
          <a:xfrm>
            <a:off x="5022997" y="1996661"/>
            <a:ext cx="3782465" cy="395961"/>
          </a:xfrm>
          <a:prstGeom prst="rect">
            <a:avLst/>
          </a:prstGeom>
          <a:noFill/>
          <a:ln>
            <a:noFill/>
          </a:ln>
        </p:spPr>
      </p:pic>
      <p:pic>
        <p:nvPicPr>
          <p:cNvPr id="456" name="Google Shape;456;p10"/>
          <p:cNvPicPr preferRelativeResize="0"/>
          <p:nvPr/>
        </p:nvPicPr>
        <p:blipFill rotWithShape="1">
          <a:blip r:embed="rId7">
            <a:alphaModFix/>
          </a:blip>
          <a:srcRect l="155" t="23294" r="15077" b="21395"/>
          <a:stretch/>
        </p:blipFill>
        <p:spPr>
          <a:xfrm>
            <a:off x="4891189" y="3883183"/>
            <a:ext cx="4144722" cy="289948"/>
          </a:xfrm>
          <a:prstGeom prst="rect">
            <a:avLst/>
          </a:prstGeom>
          <a:noFill/>
          <a:ln>
            <a:noFill/>
          </a:ln>
        </p:spPr>
      </p:pic>
      <p:sp>
        <p:nvSpPr>
          <p:cNvPr id="457" name="Google Shape;457;p10"/>
          <p:cNvSpPr/>
          <p:nvPr/>
        </p:nvSpPr>
        <p:spPr>
          <a:xfrm>
            <a:off x="6343349" y="1462000"/>
            <a:ext cx="1122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i="0" u="none" strike="noStrike" cap="none">
                <a:solidFill>
                  <a:srgbClr val="00E1C6"/>
                </a:solidFill>
                <a:latin typeface="Arial"/>
                <a:ea typeface="Arial"/>
                <a:cs typeface="Arial"/>
                <a:sym typeface="Arial"/>
              </a:rPr>
              <a:t>Consola</a:t>
            </a:r>
            <a:endParaRPr sz="1800">
              <a:solidFill>
                <a:schemeClr val="dk1"/>
              </a:solidFill>
              <a:latin typeface="Arial"/>
              <a:ea typeface="Arial"/>
              <a:cs typeface="Arial"/>
              <a:sym typeface="Arial"/>
            </a:endParaRPr>
          </a:p>
        </p:txBody>
      </p:sp>
      <p:sp>
        <p:nvSpPr>
          <p:cNvPr id="458" name="Google Shape;458;p10"/>
          <p:cNvSpPr/>
          <p:nvPr/>
        </p:nvSpPr>
        <p:spPr>
          <a:xfrm>
            <a:off x="6343349" y="3440025"/>
            <a:ext cx="1122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rgbClr val="00E1C6"/>
                </a:solidFill>
                <a:latin typeface="Arial"/>
                <a:ea typeface="Arial"/>
                <a:cs typeface="Arial"/>
                <a:sym typeface="Arial"/>
              </a:rPr>
              <a:t>Consola</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12868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
          <p:cNvSpPr txBox="1">
            <a:spLocks noGrp="1"/>
          </p:cNvSpPr>
          <p:nvPr>
            <p:ph type="ctrTitle"/>
          </p:nvPr>
        </p:nvSpPr>
        <p:spPr>
          <a:xfrm>
            <a:off x="2597727" y="4997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Callbacks anidados</a:t>
            </a:r>
            <a:br>
              <a:rPr lang="es-MX"/>
            </a:br>
            <a:endParaRPr/>
          </a:p>
        </p:txBody>
      </p:sp>
      <p:sp>
        <p:nvSpPr>
          <p:cNvPr id="464" name="Google Shape;464;p4"/>
          <p:cNvSpPr txBox="1">
            <a:spLocks noGrp="1"/>
          </p:cNvSpPr>
          <p:nvPr>
            <p:ph type="subTitle" idx="1"/>
          </p:nvPr>
        </p:nvSpPr>
        <p:spPr>
          <a:xfrm>
            <a:off x="2470268" y="1614734"/>
            <a:ext cx="6539346" cy="29217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65" name="Google Shape;465;p4"/>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a:solidFill>
                <a:srgbClr val="FFFFFF"/>
              </a:solidFill>
              <a:latin typeface="Arial"/>
              <a:ea typeface="Arial"/>
              <a:cs typeface="Arial"/>
              <a:sym typeface="Arial"/>
            </a:endParaRPr>
          </a:p>
        </p:txBody>
      </p:sp>
      <p:pic>
        <p:nvPicPr>
          <p:cNvPr id="466" name="Google Shape;466;p4"/>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pic>
        <p:nvPicPr>
          <p:cNvPr id="467" name="Google Shape;467;p4"/>
          <p:cNvPicPr preferRelativeResize="0"/>
          <p:nvPr/>
        </p:nvPicPr>
        <p:blipFill rotWithShape="1">
          <a:blip r:embed="rId4">
            <a:alphaModFix/>
          </a:blip>
          <a:srcRect/>
          <a:stretch/>
        </p:blipFill>
        <p:spPr>
          <a:xfrm>
            <a:off x="2517984" y="1146895"/>
            <a:ext cx="6242104" cy="3453686"/>
          </a:xfrm>
          <a:prstGeom prst="rect">
            <a:avLst/>
          </a:prstGeom>
          <a:noFill/>
          <a:ln>
            <a:noFill/>
          </a:ln>
        </p:spPr>
      </p:pic>
      <p:grpSp>
        <p:nvGrpSpPr>
          <p:cNvPr id="468" name="Google Shape;468;p4"/>
          <p:cNvGrpSpPr/>
          <p:nvPr/>
        </p:nvGrpSpPr>
        <p:grpSpPr>
          <a:xfrm>
            <a:off x="6752045" y="3805503"/>
            <a:ext cx="1797208" cy="851953"/>
            <a:chOff x="1442627" y="5710929"/>
            <a:chExt cx="594318" cy="590600"/>
          </a:xfrm>
        </p:grpSpPr>
        <p:sp>
          <p:nvSpPr>
            <p:cNvPr id="469" name="Google Shape;469;p4"/>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1" i="0" u="none" strike="noStrike" cap="none">
                <a:solidFill>
                  <a:schemeClr val="dk1"/>
                </a:solidFill>
                <a:latin typeface="Calibri"/>
                <a:ea typeface="Calibri"/>
                <a:cs typeface="Calibri"/>
                <a:sym typeface="Calibri"/>
              </a:endParaRPr>
            </a:p>
          </p:txBody>
        </p:sp>
        <p:sp>
          <p:nvSpPr>
            <p:cNvPr id="470" name="Google Shape;470;p4"/>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1" i="0" u="none" strike="noStrike" cap="none">
                <a:solidFill>
                  <a:schemeClr val="dk1"/>
                </a:solidFill>
                <a:latin typeface="Calibri"/>
                <a:ea typeface="Calibri"/>
                <a:cs typeface="Calibri"/>
                <a:sym typeface="Calibri"/>
              </a:endParaRPr>
            </a:p>
          </p:txBody>
        </p:sp>
        <p:sp>
          <p:nvSpPr>
            <p:cNvPr id="471" name="Google Shape;471;p4"/>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1" i="0" u="none" strike="noStrike" cap="none">
                <a:solidFill>
                  <a:schemeClr val="dk1"/>
                </a:solidFill>
                <a:latin typeface="Calibri"/>
                <a:ea typeface="Calibri"/>
                <a:cs typeface="Calibri"/>
                <a:sym typeface="Calibri"/>
              </a:endParaRPr>
            </a:p>
          </p:txBody>
        </p:sp>
        <p:sp>
          <p:nvSpPr>
            <p:cNvPr id="472" name="Google Shape;472;p4"/>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1" i="0" u="none" strike="noStrike" cap="none">
                <a:solidFill>
                  <a:schemeClr val="dk1"/>
                </a:solidFill>
                <a:latin typeface="Calibri"/>
                <a:ea typeface="Calibri"/>
                <a:cs typeface="Calibri"/>
                <a:sym typeface="Calibri"/>
              </a:endParaRPr>
            </a:p>
          </p:txBody>
        </p:sp>
      </p:grpSp>
      <p:sp>
        <p:nvSpPr>
          <p:cNvPr id="473" name="Google Shape;473;p4"/>
          <p:cNvSpPr/>
          <p:nvPr/>
        </p:nvSpPr>
        <p:spPr>
          <a:xfrm>
            <a:off x="6687979" y="3750650"/>
            <a:ext cx="190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rgbClr val="FF0000"/>
                </a:solidFill>
                <a:latin typeface="Arial"/>
                <a:ea typeface="Arial"/>
                <a:cs typeface="Arial"/>
                <a:sym typeface="Arial"/>
              </a:rPr>
              <a:t>No se recomienda</a:t>
            </a:r>
            <a:endParaRPr sz="1800">
              <a:solidFill>
                <a:srgbClr val="FF0000"/>
              </a:solidFill>
              <a:latin typeface="Arial"/>
              <a:ea typeface="Arial"/>
              <a:cs typeface="Arial"/>
              <a:sym typeface="Arial"/>
            </a:endParaRPr>
          </a:p>
        </p:txBody>
      </p:sp>
      <p:grpSp>
        <p:nvGrpSpPr>
          <p:cNvPr id="474" name="Google Shape;474;p4"/>
          <p:cNvGrpSpPr/>
          <p:nvPr/>
        </p:nvGrpSpPr>
        <p:grpSpPr>
          <a:xfrm>
            <a:off x="7100319" y="575955"/>
            <a:ext cx="445681" cy="400652"/>
            <a:chOff x="9626723" y="5526313"/>
            <a:chExt cx="720002" cy="647256"/>
          </a:xfrm>
        </p:grpSpPr>
        <p:sp>
          <p:nvSpPr>
            <p:cNvPr id="475" name="Google Shape;475;p4"/>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6" name="Google Shape;476;p4"/>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7" name="Google Shape;477;p4"/>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 name="Google Shape;478;p4"/>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 name="Google Shape;479;p4"/>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0" name="Google Shape;480;p4"/>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 name="Google Shape;481;p4"/>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 name="Google Shape;482;p4"/>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 name="Google Shape;483;p4"/>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 name="Google Shape;484;p4"/>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5" name="Google Shape;485;p4"/>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6" name="Google Shape;486;p4"/>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7" name="Google Shape;487;p4"/>
          <p:cNvGrpSpPr/>
          <p:nvPr/>
        </p:nvGrpSpPr>
        <p:grpSpPr>
          <a:xfrm>
            <a:off x="1218339" y="2326022"/>
            <a:ext cx="460705" cy="491455"/>
            <a:chOff x="6506504" y="937343"/>
            <a:chExt cx="744272" cy="793950"/>
          </a:xfrm>
        </p:grpSpPr>
        <p:sp>
          <p:nvSpPr>
            <p:cNvPr id="488" name="Google Shape;488;p4"/>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sp>
          <p:nvSpPr>
            <p:cNvPr id="489" name="Google Shape;489;p4"/>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sp>
          <p:nvSpPr>
            <p:cNvPr id="490" name="Google Shape;490;p4"/>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grpSp>
          <p:nvGrpSpPr>
            <p:cNvPr id="491" name="Google Shape;491;p4"/>
            <p:cNvGrpSpPr/>
            <p:nvPr/>
          </p:nvGrpSpPr>
          <p:grpSpPr>
            <a:xfrm>
              <a:off x="6506504" y="937343"/>
              <a:ext cx="744272" cy="793950"/>
              <a:chOff x="6565437" y="1588001"/>
              <a:chExt cx="744272" cy="793950"/>
            </a:xfrm>
          </p:grpSpPr>
          <p:sp>
            <p:nvSpPr>
              <p:cNvPr id="492" name="Google Shape;492;p4"/>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 name="Google Shape;493;p4"/>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 name="Google Shape;494;p4"/>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5" name="Google Shape;495;p4"/>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 name="Google Shape;496;p4"/>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 name="Google Shape;497;p4"/>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 name="Google Shape;498;p4"/>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 name="Google Shape;499;p4"/>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 name="Google Shape;500;p4"/>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 name="Google Shape;501;p4"/>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22273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1"/>
          <p:cNvSpPr txBox="1">
            <a:spLocks noGrp="1"/>
          </p:cNvSpPr>
          <p:nvPr>
            <p:ph type="ctrTitle"/>
          </p:nvPr>
        </p:nvSpPr>
        <p:spPr>
          <a:xfrm>
            <a:off x="2428084" y="-167731"/>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sz="3600" i="1">
                <a:latin typeface="Anton"/>
                <a:ea typeface="Anton"/>
                <a:cs typeface="Anton"/>
                <a:sym typeface="Anton"/>
              </a:rPr>
              <a:t>Concepto</a:t>
            </a:r>
            <a:endParaRPr/>
          </a:p>
        </p:txBody>
      </p:sp>
      <p:sp>
        <p:nvSpPr>
          <p:cNvPr id="507" name="Google Shape;507;p11"/>
          <p:cNvSpPr txBox="1">
            <a:spLocks noGrp="1"/>
          </p:cNvSpPr>
          <p:nvPr>
            <p:ph type="subTitle" idx="1"/>
          </p:nvPr>
        </p:nvSpPr>
        <p:spPr>
          <a:xfrm>
            <a:off x="2522851" y="813023"/>
            <a:ext cx="6151418" cy="3807467"/>
          </a:xfrm>
          <a:prstGeom prst="rect">
            <a:avLst/>
          </a:prstGeom>
          <a:noFill/>
          <a:ln>
            <a:noFill/>
          </a:ln>
        </p:spPr>
        <p:txBody>
          <a:bodyPr spcFirstLastPara="1" wrap="square" lIns="91425" tIns="91425" rIns="91425" bIns="91425" anchor="t" anchorCtr="0">
            <a:noAutofit/>
          </a:bodyPr>
          <a:lstStyle/>
          <a:p>
            <a:pPr marL="0" lvl="0" indent="12700" algn="l" rtl="0">
              <a:lnSpc>
                <a:spcPct val="115000"/>
              </a:lnSpc>
              <a:spcBef>
                <a:spcPts val="600"/>
              </a:spcBef>
              <a:spcAft>
                <a:spcPts val="0"/>
              </a:spcAft>
              <a:buClr>
                <a:schemeClr val="dk1"/>
              </a:buClr>
              <a:buSzPts val="900"/>
              <a:buFont typeface="Helvetica Neue Light"/>
              <a:buChar char="●"/>
            </a:pPr>
            <a:r>
              <a:rPr lang="es-MX" sz="2200"/>
              <a:t>Es un fragmento de código en el que una </a:t>
            </a:r>
            <a:r>
              <a:rPr lang="es-MX" sz="2200" b="1">
                <a:solidFill>
                  <a:srgbClr val="00E1C6"/>
                </a:solidFill>
              </a:rPr>
              <a:t>función llama a un callback</a:t>
            </a:r>
            <a:r>
              <a:rPr lang="es-MX" sz="2200"/>
              <a:t>, y este a otro callback, y este a otro, y así sucesivamente.</a:t>
            </a:r>
            <a:endParaRPr sz="1200"/>
          </a:p>
          <a:p>
            <a:pPr marL="0" lvl="0" indent="12700" algn="l" rtl="0">
              <a:lnSpc>
                <a:spcPct val="115000"/>
              </a:lnSpc>
              <a:spcBef>
                <a:spcPts val="600"/>
              </a:spcBef>
              <a:spcAft>
                <a:spcPts val="0"/>
              </a:spcAft>
              <a:buClr>
                <a:schemeClr val="dk1"/>
              </a:buClr>
              <a:buSzPts val="900"/>
              <a:buFont typeface="Helvetica Neue Light"/>
              <a:buChar char="●"/>
            </a:pPr>
            <a:r>
              <a:rPr lang="es-MX" sz="2200"/>
              <a:t>Son </a:t>
            </a:r>
            <a:r>
              <a:rPr lang="es-MX" sz="2200" b="1">
                <a:solidFill>
                  <a:srgbClr val="00E1C6"/>
                </a:solidFill>
              </a:rPr>
              <a:t>operaciones encadenadas</a:t>
            </a:r>
            <a:r>
              <a:rPr lang="es-MX" sz="2200"/>
              <a:t>, en serie.</a:t>
            </a:r>
            <a:endParaRPr sz="1200"/>
          </a:p>
          <a:p>
            <a:pPr marL="0" lvl="0" indent="12700" algn="l" rtl="0">
              <a:lnSpc>
                <a:spcPct val="115000"/>
              </a:lnSpc>
              <a:spcBef>
                <a:spcPts val="600"/>
              </a:spcBef>
              <a:spcAft>
                <a:spcPts val="0"/>
              </a:spcAft>
              <a:buClr>
                <a:schemeClr val="dk1"/>
              </a:buClr>
              <a:buSzPts val="900"/>
              <a:buFont typeface="Helvetica Neue Light"/>
              <a:buChar char="●"/>
            </a:pPr>
            <a:r>
              <a:rPr lang="es-MX" sz="2200"/>
              <a:t>Si el nivel de anidamiento es grande, se puede producir el llamado </a:t>
            </a:r>
            <a:r>
              <a:rPr lang="es-MX" sz="2200" b="1">
                <a:solidFill>
                  <a:srgbClr val="00E1C6"/>
                </a:solidFill>
              </a:rPr>
              <a:t>callback hell </a:t>
            </a:r>
            <a:r>
              <a:rPr lang="es-MX" sz="2200"/>
              <a:t>ó </a:t>
            </a:r>
            <a:r>
              <a:rPr lang="es-MX" sz="2200" b="1">
                <a:solidFill>
                  <a:srgbClr val="00E1C6"/>
                </a:solidFill>
              </a:rPr>
              <a:t>infierno de callbacks</a:t>
            </a:r>
            <a:r>
              <a:rPr lang="es-MX" sz="2200"/>
              <a:t>. También se conoce como pyramid of doom ó </a:t>
            </a:r>
            <a:r>
              <a:rPr lang="es-MX" sz="2200" b="1">
                <a:solidFill>
                  <a:srgbClr val="00E1C6"/>
                </a:solidFill>
              </a:rPr>
              <a:t>pirámide de la perdición</a:t>
            </a:r>
            <a:r>
              <a:rPr lang="es-MX" sz="2200"/>
              <a:t>.</a:t>
            </a:r>
            <a:endParaRPr sz="1200"/>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endParaRPr sz="1200"/>
          </a:p>
        </p:txBody>
      </p:sp>
      <p:sp>
        <p:nvSpPr>
          <p:cNvPr id="508" name="Google Shape;508;p11"/>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a:solidFill>
                <a:srgbClr val="FFFFFF"/>
              </a:solidFill>
              <a:latin typeface="Arial"/>
              <a:ea typeface="Arial"/>
              <a:cs typeface="Arial"/>
              <a:sym typeface="Arial"/>
            </a:endParaRPr>
          </a:p>
        </p:txBody>
      </p:sp>
      <p:pic>
        <p:nvPicPr>
          <p:cNvPr id="509" name="Google Shape;509;p11"/>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510" name="Google Shape;510;p11"/>
          <p:cNvGrpSpPr/>
          <p:nvPr/>
        </p:nvGrpSpPr>
        <p:grpSpPr>
          <a:xfrm rot="-5400000">
            <a:off x="4644521" y="306368"/>
            <a:ext cx="579592" cy="626337"/>
            <a:chOff x="2704878" y="4454697"/>
            <a:chExt cx="720000" cy="658890"/>
          </a:xfrm>
        </p:grpSpPr>
        <p:sp>
          <p:nvSpPr>
            <p:cNvPr id="511" name="Google Shape;511;p1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 name="Google Shape;512;p1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 name="Google Shape;513;p1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 name="Google Shape;514;p1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 name="Google Shape;515;p1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 name="Google Shape;516;p1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 name="Google Shape;517;p11"/>
          <p:cNvGrpSpPr/>
          <p:nvPr/>
        </p:nvGrpSpPr>
        <p:grpSpPr>
          <a:xfrm>
            <a:off x="1280851" y="2348854"/>
            <a:ext cx="373053" cy="445791"/>
            <a:chOff x="8095060" y="5664590"/>
            <a:chExt cx="497404" cy="594388"/>
          </a:xfrm>
        </p:grpSpPr>
        <p:grpSp>
          <p:nvGrpSpPr>
            <p:cNvPr id="518" name="Google Shape;518;p11"/>
            <p:cNvGrpSpPr/>
            <p:nvPr/>
          </p:nvGrpSpPr>
          <p:grpSpPr>
            <a:xfrm>
              <a:off x="8095060" y="5969027"/>
              <a:ext cx="497404" cy="289951"/>
              <a:chOff x="8095060" y="5969027"/>
              <a:chExt cx="497404" cy="289951"/>
            </a:xfrm>
          </p:grpSpPr>
          <p:sp>
            <p:nvSpPr>
              <p:cNvPr id="519" name="Google Shape;519;p1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0" name="Google Shape;520;p1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 name="Google Shape;521;p1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2" name="Google Shape;522;p11"/>
            <p:cNvGrpSpPr/>
            <p:nvPr/>
          </p:nvGrpSpPr>
          <p:grpSpPr>
            <a:xfrm>
              <a:off x="8095060" y="5867832"/>
              <a:ext cx="497404" cy="289312"/>
              <a:chOff x="8095060" y="5867832"/>
              <a:chExt cx="497404" cy="289312"/>
            </a:xfrm>
          </p:grpSpPr>
          <p:sp>
            <p:nvSpPr>
              <p:cNvPr id="523" name="Google Shape;523;p1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 name="Google Shape;524;p1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 name="Google Shape;525;p1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6" name="Google Shape;526;p11"/>
            <p:cNvGrpSpPr/>
            <p:nvPr/>
          </p:nvGrpSpPr>
          <p:grpSpPr>
            <a:xfrm>
              <a:off x="8095060" y="5765998"/>
              <a:ext cx="497404" cy="289312"/>
              <a:chOff x="8095060" y="5765998"/>
              <a:chExt cx="497404" cy="289312"/>
            </a:xfrm>
          </p:grpSpPr>
          <p:sp>
            <p:nvSpPr>
              <p:cNvPr id="527" name="Google Shape;527;p1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 name="Google Shape;528;p1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 name="Google Shape;529;p1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0" name="Google Shape;530;p11"/>
            <p:cNvGrpSpPr/>
            <p:nvPr/>
          </p:nvGrpSpPr>
          <p:grpSpPr>
            <a:xfrm>
              <a:off x="8095060" y="5664590"/>
              <a:ext cx="497404" cy="290163"/>
              <a:chOff x="8095060" y="5664590"/>
              <a:chExt cx="497404" cy="290163"/>
            </a:xfrm>
          </p:grpSpPr>
          <p:sp>
            <p:nvSpPr>
              <p:cNvPr id="531" name="Google Shape;531;p1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 name="Google Shape;532;p1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 name="Google Shape;533;p1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90692878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27</Slides>
  <Notes>27</Notes>
  <HiddenSlides>0</HiddenSlides>
  <ScaleCrop>false</ScaleCrop>
  <HeadingPairs>
    <vt:vector size="4" baseType="variant">
      <vt:variant>
        <vt:lpstr>Tema</vt:lpstr>
      </vt:variant>
      <vt:variant>
        <vt:i4>3</vt:i4>
      </vt:variant>
      <vt:variant>
        <vt:lpstr>Títulos de diapositiva</vt:lpstr>
      </vt:variant>
      <vt:variant>
        <vt:i4>27</vt:i4>
      </vt:variant>
    </vt:vector>
  </HeadingPairs>
  <TitlesOfParts>
    <vt:vector size="30" baseType="lpstr">
      <vt:lpstr>Tema de Office</vt:lpstr>
      <vt:lpstr>Imogen template</vt:lpstr>
      <vt:lpstr>Imogen template</vt:lpstr>
      <vt:lpstr>Presentación de PowerPoint</vt:lpstr>
      <vt:lpstr>Presentación de PowerPoint</vt:lpstr>
      <vt:lpstr>Presentación de PowerPoint</vt:lpstr>
      <vt:lpstr>Contenido</vt:lpstr>
      <vt:lpstr>Presentación de PowerPoint</vt:lpstr>
      <vt:lpstr>Presentación de PowerPoint</vt:lpstr>
      <vt:lpstr>EJEMPLO DE CALLBACK</vt:lpstr>
      <vt:lpstr>Callbacks anidados </vt:lpstr>
      <vt:lpstr>Concepto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API Restful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lucatti</dc:creator>
  <cp:revision>48</cp:revision>
  <dcterms:modified xsi:type="dcterms:W3CDTF">2022-09-19T21:15:28Z</dcterms:modified>
</cp:coreProperties>
</file>