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86" r:id="rId2"/>
    <p:sldId id="323" r:id="rId3"/>
    <p:sldId id="324" r:id="rId4"/>
    <p:sldId id="326" r:id="rId5"/>
    <p:sldId id="325" r:id="rId6"/>
    <p:sldId id="327" r:id="rId7"/>
    <p:sldId id="328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4567" autoAdjust="0"/>
  </p:normalViewPr>
  <p:slideViewPr>
    <p:cSldViewPr snapToGrid="0">
      <p:cViewPr>
        <p:scale>
          <a:sx n="109" d="100"/>
          <a:sy n="109" d="100"/>
        </p:scale>
        <p:origin x="-1740" y="-72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2015 VA ATC Equations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2150968"/>
            <a:ext cx="8396287" cy="1752600"/>
          </a:xfrm>
        </p:spPr>
        <p:txBody>
          <a:bodyPr/>
          <a:lstStyle/>
          <a:p>
            <a:r>
              <a:rPr lang="en-US" sz="3200" dirty="0" smtClean="0"/>
              <a:t>Miranda Wantland</a:t>
            </a:r>
          </a:p>
          <a:p>
            <a:r>
              <a:rPr lang="en-US" sz="3200" dirty="0" smtClean="0"/>
              <a:t>10/29/2014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Thermistor ATC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Bath Temperature:</a:t>
                </a: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Thermistor ATC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Segment Target Temperature:</a:t>
                </a:r>
              </a:p>
              <a:p>
                <a:endParaRPr lang="en-US" sz="2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7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Thermistor ATC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Bath Temperature:</a:t>
                </a: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7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44249" y="1223227"/>
                <a:ext cx="4097122" cy="3797415"/>
              </a:xfrm>
              <a:prstGeom prst="roundRect">
                <a:avLst>
                  <a:gd name="adj" fmla="val 73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6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Hot and cold valve on times:</a:t>
                </a: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2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i="1" dirty="0" smtClean="0">
                  <a:solidFill>
                    <a:srgbClr val="000000"/>
                  </a:solidFill>
                  <a:latin typeface="Cambria Math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endPara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c</m:t>
                          </m:r>
                        </m:sub>
                      </m:sSub>
                      <m:r>
                        <a:rPr lang="en-US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CT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c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0000"/>
                  </a:solidFill>
                  <a:latin typeface="Cambria Math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endPara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20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endParaRPr lang="en-US" sz="1200" i="1" dirty="0" smtClean="0">
                  <a:solidFill>
                    <a:srgbClr val="000000"/>
                  </a:solidFill>
                  <a:latin typeface="Cambria Math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𝐶𝑇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  <m:t>C</m:t>
                          </m:r>
                        </m:sub>
                      </m:sSub>
                      <m:r>
                        <a:rPr lang="en-US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R</m:t>
                          </m:r>
                        </m:sub>
                      </m:sSub>
                      <m:r>
                        <a:rPr lang="en-US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FS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𝐶𝑇</m:t>
                        </m:r>
                      </m:sub>
                    </m:sSub>
                    <m:r>
                      <a:rPr lang="en-US" sz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𝐶𝑀𝐴𝑋</m:t>
                        </m:r>
                      </m:sub>
                    </m:sSub>
                    <m:r>
                      <a:rPr lang="en-US" sz="1200" dirty="0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  <a:cs typeface="Arial" pitchFamily="34" charset="0"/>
                      </a:rPr>
                      <m:t> 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𝐶𝑇</m:t>
                        </m:r>
                      </m:sub>
                    </m:sSub>
                    <m:r>
                      <a:rPr lang="en-US" sz="1200" dirty="0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pitchFamily="34" charset="0"/>
                          </a:rPr>
                          <m:t>𝐶𝑀𝐴𝑋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endPara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20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9" y="1223227"/>
                <a:ext cx="4097122" cy="3797415"/>
              </a:xfrm>
              <a:prstGeom prst="roundRect">
                <a:avLst>
                  <a:gd name="adj" fmla="val 7334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Non-Thermistor ATC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65020" y="5810324"/>
            <a:ext cx="3173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*denotes </a:t>
            </a:r>
            <a:r>
              <a:rPr lang="en-US" sz="1400" dirty="0" smtClean="0"/>
              <a:t>a parametric </a:t>
            </a:r>
            <a:r>
              <a:rPr lang="en-US" sz="1400" dirty="0"/>
              <a:t>value or table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5911" y="1097190"/>
            <a:ext cx="3612196" cy="4612194"/>
          </a:xfrm>
          <a:prstGeom prst="roundRect">
            <a:avLst>
              <a:gd name="adj" fmla="val 733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=Cold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valve on time (initial segment)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valve on time (initial segment)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=Cold valve on time (fine segment)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valve on time (fine segment)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=Cold valve on time (ratio)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valve on time (ratio)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hs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shot time based on UI temperature*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=Cold inlet water temperature*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Inlet water temperature*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bath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=Target bath temperature (based on UI temperature)*</a:t>
            </a:r>
          </a:p>
          <a:p>
            <a:pPr marL="346075" indent="-346075"/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20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inlet water valve flow rate*</a:t>
            </a:r>
          </a:p>
          <a:p>
            <a:pPr marL="346075" indent="-346075"/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200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=Total cold water flow rate*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hs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=hot shot volume (calculated based on hot shot time)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=initial segment volume (based on target pressure sensor level)*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200" baseline="-25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=fine segment volume (based on target pressure sensor level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)*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200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CT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=Total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cold water flow rate*</a:t>
            </a:r>
          </a:p>
          <a:p>
            <a:pPr marL="346075" indent="-346075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200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=Cold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inlet water 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valve flow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</a:p>
          <a:p>
            <a:pPr marL="346075" indent="-346075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200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=Rinse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water valve flow rate*</a:t>
            </a:r>
          </a:p>
          <a:p>
            <a:pPr marL="346075" indent="-346075"/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200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FS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=Fabric softener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inlet water valve flow rate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686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Thermistor ATC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301675"/>
                <a:ext cx="8459788" cy="466256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Valve State Temperature Calculations:</a:t>
                </a:r>
              </a:p>
              <a:p>
                <a:endParaRPr lang="en-US" sz="2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𝐻𝐶𝐴𝐿𝐶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𝐻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𝑀𝐸𝐴𝑆</m:t>
                        </m:r>
                      </m:sub>
                    </m:sSub>
                  </m:oMath>
                </a14:m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𝐻𝐶𝐴𝐿𝐶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/>
                            <a:cs typeface="Arial" pitchFamily="34" charset="0"/>
                          </a:rPr>
                          <m:t>𝐻𝑀𝐸𝐴𝑆</m:t>
                        </m:r>
                      </m:sub>
                    </m:sSub>
                  </m:oMath>
                </a14:m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𝐶𝐶𝐴𝐿𝐶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𝐶𝑇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𝑊𝑀𝐸𝐴𝑆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)−(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𝐶𝑀𝐸𝐴𝑆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𝐶𝑇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endParaRPr lang="en-US" sz="1800" i="1" dirty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𝐻𝐶𝐴𝐿𝐶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𝐶𝑇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𝑊𝑀𝐸𝐴𝑆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)−(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Arial" pitchFamily="34" charset="0"/>
                                    </a:rPr>
                                    <m:t>𝐶𝑇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𝐶𝑀𝐸𝐴𝑆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Arial" pitchFamily="34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endParaRPr lang="en-US" sz="1800" i="1" dirty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301675"/>
                <a:ext cx="8459788" cy="4662563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00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Thermistor ATC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Tap Conditions:</a:t>
                </a:r>
              </a:p>
              <a:p>
                <a:endParaRPr lang="en-US" sz="24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𝑖𝑓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&lt;65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°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𝐹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𝑡𝑢𝑟𝑛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𝑐𝑜𝑙𝑑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𝑣𝑎𝑙𝑣𝑒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𝑂𝑁</m:t>
                      </m:r>
                    </m:oMath>
                  </m:oMathPara>
                </a14:m>
                <a:endParaRPr lang="en-US" sz="1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𝑒𝑙𝑠𝑒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  <a:cs typeface="Arial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&gt;95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°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𝐹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𝑡𝑢𝑟𝑛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h𝑜𝑡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𝑣𝑎𝑙𝑣𝑒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𝑂𝑁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endParaRPr lang="en-US" sz="900" i="1" dirty="0" smtClean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𝑒𝑙𝑠𝑒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𝑡𝑢𝑟𝑛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𝑐𝑜𝑙𝑑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h𝑜𝑡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𝑣𝑎𝑙𝑣𝑒𝑠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/>
                          <a:cs typeface="Arial" pitchFamily="34" charset="0"/>
                        </a:rPr>
                        <m:t>𝑂𝑁</m:t>
                      </m:r>
                    </m:oMath>
                  </m:oMathPara>
                </a14:m>
                <a:endParaRPr lang="en-US" sz="1800" i="1" dirty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endParaRPr lang="en-US" sz="1800" i="1" dirty="0">
                  <a:solidFill>
                    <a:srgbClr val="000000"/>
                  </a:solidFill>
                  <a:latin typeface="Cambria Math"/>
                  <a:cs typeface="Arial" pitchFamily="34" charset="0"/>
                </a:endParaRPr>
              </a:p>
              <a:p>
                <a:endParaRPr lang="en-US" sz="8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856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15308</TotalTime>
  <Words>536</Words>
  <Application>Microsoft Office PowerPoint</Application>
  <PresentationFormat>On-screen Show (4:3)</PresentationFormat>
  <Paragraphs>69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2015 VA ATC Equations</vt:lpstr>
      <vt:lpstr>Thermistor ATC</vt:lpstr>
      <vt:lpstr>Thermistor ATC</vt:lpstr>
      <vt:lpstr>Thermistor ATC</vt:lpstr>
      <vt:lpstr>Non-Thermistor ATC</vt:lpstr>
      <vt:lpstr>Thermistor ATC</vt:lpstr>
      <vt:lpstr>Thermistor ATC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Office 2010 PowerPoint template</dc:title>
  <dc:creator>GE User</dc:creator>
  <cp:keywords>September 22, 2004 – Version 1.1</cp:keywords>
  <dc:description>General Electric Company 2004</dc:description>
  <cp:lastModifiedBy>GE User</cp:lastModifiedBy>
  <cp:revision>30</cp:revision>
  <cp:lastPrinted>2003-08-29T14:38:12Z</cp:lastPrinted>
  <dcterms:created xsi:type="dcterms:W3CDTF">2014-04-15T17:38:05Z</dcterms:created>
  <dcterms:modified xsi:type="dcterms:W3CDTF">2014-12-04T20:05:48Z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