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9"/>
  </p:notesMasterIdLst>
  <p:sldIdLst>
    <p:sldId id="256" r:id="rId5"/>
    <p:sldId id="257" r:id="rId6"/>
    <p:sldId id="259" r:id="rId7"/>
    <p:sldId id="258"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07/03/2023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LECUTURA: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a:solidFill>
                            <a:srgbClr val="000000"/>
                          </a:solidFill>
                          <a:effectLst/>
                          <a:latin typeface="Calibri" panose="020F0502020204030204" pitchFamily="34" charset="0"/>
                        </a:rPr>
                        <a:t>ERD is not supported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322067"/>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CC0492-A604-4894-A72D-AC335F342AFD}">
  <ds:schemaRefs>
    <ds:schemaRef ds:uri="http://schemas.microsoft.com/sharepoint/v3/contenttype/forms"/>
  </ds:schemaRefs>
</ds:datastoreItem>
</file>

<file path=customXml/itemProps2.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20876</TotalTime>
  <Words>210</Words>
  <Application>Microsoft Office PowerPoint</Application>
  <PresentationFormat>Widescreen</PresentationFormat>
  <Paragraphs>55</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Template corporativo</vt:lpstr>
      <vt:lpstr>PROTOCOLO GEA3 CON PYTHON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293</cp:revision>
  <dcterms:created xsi:type="dcterms:W3CDTF">2015-11-05T16:02:26Z</dcterms:created>
  <dcterms:modified xsi:type="dcterms:W3CDTF">2023-03-07T19:41:01Z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