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96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095D84-CC00-446E-80ED-D46686656BD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3C4A064-4F7A-4A8F-8480-1F2D4310D45D}">
      <dgm:prSet/>
      <dgm:spPr/>
      <dgm:t>
        <a:bodyPr/>
        <a:lstStyle/>
        <a:p>
          <a:r>
            <a:rPr lang="en-US"/>
            <a:t>• El problema consiste en colocar N reinas en un tablero de ajedrez de NxN sin que se ataquen.</a:t>
          </a:r>
        </a:p>
      </dgm:t>
    </dgm:pt>
    <dgm:pt modelId="{2537203C-B97B-4D38-93BD-9300CD5CD227}" type="parTrans" cxnId="{98167CC3-928F-4B54-9AFE-176D401D8936}">
      <dgm:prSet/>
      <dgm:spPr/>
      <dgm:t>
        <a:bodyPr/>
        <a:lstStyle/>
        <a:p>
          <a:endParaRPr lang="en-US"/>
        </a:p>
      </dgm:t>
    </dgm:pt>
    <dgm:pt modelId="{7CC39EFF-95B2-42B0-9EA0-021C4234D3D8}" type="sibTrans" cxnId="{98167CC3-928F-4B54-9AFE-176D401D8936}">
      <dgm:prSet/>
      <dgm:spPr/>
      <dgm:t>
        <a:bodyPr/>
        <a:lstStyle/>
        <a:p>
          <a:endParaRPr lang="en-US"/>
        </a:p>
      </dgm:t>
    </dgm:pt>
    <dgm:pt modelId="{2E6717F5-92ED-4A1C-A342-8C6545EC5AA3}">
      <dgm:prSet/>
      <dgm:spPr/>
      <dgm:t>
        <a:bodyPr/>
        <a:lstStyle/>
        <a:p>
          <a:r>
            <a:rPr lang="en-US"/>
            <a:t>• Una reina puede moverse en cualquier dirección: horizontal, vertical y diagonal.</a:t>
          </a:r>
        </a:p>
      </dgm:t>
    </dgm:pt>
    <dgm:pt modelId="{A2CEB73A-39F9-41D4-B812-11A060FA9838}" type="parTrans" cxnId="{FF54F983-9386-488B-B669-33F9F0681502}">
      <dgm:prSet/>
      <dgm:spPr/>
      <dgm:t>
        <a:bodyPr/>
        <a:lstStyle/>
        <a:p>
          <a:endParaRPr lang="en-US"/>
        </a:p>
      </dgm:t>
    </dgm:pt>
    <dgm:pt modelId="{F54A7694-2ACE-41AB-8434-B472690B4BB4}" type="sibTrans" cxnId="{FF54F983-9386-488B-B669-33F9F0681502}">
      <dgm:prSet/>
      <dgm:spPr/>
      <dgm:t>
        <a:bodyPr/>
        <a:lstStyle/>
        <a:p>
          <a:endParaRPr lang="en-US"/>
        </a:p>
      </dgm:t>
    </dgm:pt>
    <dgm:pt modelId="{6BBFF2E5-FC97-4E56-B74C-9744BF1C3194}">
      <dgm:prSet/>
      <dgm:spPr/>
      <dgm:t>
        <a:bodyPr/>
        <a:lstStyle/>
        <a:p>
          <a:r>
            <a:rPr lang="en-US"/>
            <a:t>• El objetivo es encontrar una disposición donde ninguna reina esté en la misma fila, columna o diagonal.</a:t>
          </a:r>
        </a:p>
      </dgm:t>
    </dgm:pt>
    <dgm:pt modelId="{59F3AAE1-EFE4-454F-BBD5-5D0B8CCCDAF8}" type="parTrans" cxnId="{8852B73E-DFB6-4EEE-8F44-ED8F33668C0B}">
      <dgm:prSet/>
      <dgm:spPr/>
      <dgm:t>
        <a:bodyPr/>
        <a:lstStyle/>
        <a:p>
          <a:endParaRPr lang="en-US"/>
        </a:p>
      </dgm:t>
    </dgm:pt>
    <dgm:pt modelId="{88663B3E-937A-4DE6-BAC8-17EEAAAB416B}" type="sibTrans" cxnId="{8852B73E-DFB6-4EEE-8F44-ED8F33668C0B}">
      <dgm:prSet/>
      <dgm:spPr/>
      <dgm:t>
        <a:bodyPr/>
        <a:lstStyle/>
        <a:p>
          <a:endParaRPr lang="en-US"/>
        </a:p>
      </dgm:t>
    </dgm:pt>
    <dgm:pt modelId="{BC96DBAD-99F1-4099-8E3F-83B5E3223380}" type="pres">
      <dgm:prSet presAssocID="{2A095D84-CC00-446E-80ED-D46686656BD4}" presName="linear" presStyleCnt="0">
        <dgm:presLayoutVars>
          <dgm:animLvl val="lvl"/>
          <dgm:resizeHandles val="exact"/>
        </dgm:presLayoutVars>
      </dgm:prSet>
      <dgm:spPr/>
    </dgm:pt>
    <dgm:pt modelId="{65DBEFF4-3E3F-4C1B-A2B6-659AC677DEB6}" type="pres">
      <dgm:prSet presAssocID="{13C4A064-4F7A-4A8F-8480-1F2D4310D4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D99999-A0D2-45FD-87E2-33E27EEFDBE0}" type="pres">
      <dgm:prSet presAssocID="{7CC39EFF-95B2-42B0-9EA0-021C4234D3D8}" presName="spacer" presStyleCnt="0"/>
      <dgm:spPr/>
    </dgm:pt>
    <dgm:pt modelId="{BDD38913-3A69-4C3D-B5D3-93A1D6896F33}" type="pres">
      <dgm:prSet presAssocID="{2E6717F5-92ED-4A1C-A342-8C6545EC5A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F86AA9-9654-41ED-AFDF-60B4E39BFC34}" type="pres">
      <dgm:prSet presAssocID="{F54A7694-2ACE-41AB-8434-B472690B4BB4}" presName="spacer" presStyleCnt="0"/>
      <dgm:spPr/>
    </dgm:pt>
    <dgm:pt modelId="{6F3CEA15-F8D8-4BA5-A366-A4847C4F3F9D}" type="pres">
      <dgm:prSet presAssocID="{6BBFF2E5-FC97-4E56-B74C-9744BF1C319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9805C39-9BF0-42D8-B32E-D6D2435AAD8A}" type="presOf" srcId="{13C4A064-4F7A-4A8F-8480-1F2D4310D45D}" destId="{65DBEFF4-3E3F-4C1B-A2B6-659AC677DEB6}" srcOrd="0" destOrd="0" presId="urn:microsoft.com/office/officeart/2005/8/layout/vList2"/>
    <dgm:cxn modelId="{4294803A-0F5E-436C-BA9F-4CA163EABC0D}" type="presOf" srcId="{2E6717F5-92ED-4A1C-A342-8C6545EC5AA3}" destId="{BDD38913-3A69-4C3D-B5D3-93A1D6896F33}" srcOrd="0" destOrd="0" presId="urn:microsoft.com/office/officeart/2005/8/layout/vList2"/>
    <dgm:cxn modelId="{8852B73E-DFB6-4EEE-8F44-ED8F33668C0B}" srcId="{2A095D84-CC00-446E-80ED-D46686656BD4}" destId="{6BBFF2E5-FC97-4E56-B74C-9744BF1C3194}" srcOrd="2" destOrd="0" parTransId="{59F3AAE1-EFE4-454F-BBD5-5D0B8CCCDAF8}" sibTransId="{88663B3E-937A-4DE6-BAC8-17EEAAAB416B}"/>
    <dgm:cxn modelId="{FF54F983-9386-488B-B669-33F9F0681502}" srcId="{2A095D84-CC00-446E-80ED-D46686656BD4}" destId="{2E6717F5-92ED-4A1C-A342-8C6545EC5AA3}" srcOrd="1" destOrd="0" parTransId="{A2CEB73A-39F9-41D4-B812-11A060FA9838}" sibTransId="{F54A7694-2ACE-41AB-8434-B472690B4BB4}"/>
    <dgm:cxn modelId="{3DD3DF8F-F2DE-4276-AE33-940E8318B4D2}" type="presOf" srcId="{2A095D84-CC00-446E-80ED-D46686656BD4}" destId="{BC96DBAD-99F1-4099-8E3F-83B5E3223380}" srcOrd="0" destOrd="0" presId="urn:microsoft.com/office/officeart/2005/8/layout/vList2"/>
    <dgm:cxn modelId="{98167CC3-928F-4B54-9AFE-176D401D8936}" srcId="{2A095D84-CC00-446E-80ED-D46686656BD4}" destId="{13C4A064-4F7A-4A8F-8480-1F2D4310D45D}" srcOrd="0" destOrd="0" parTransId="{2537203C-B97B-4D38-93BD-9300CD5CD227}" sibTransId="{7CC39EFF-95B2-42B0-9EA0-021C4234D3D8}"/>
    <dgm:cxn modelId="{D173F7C4-27DA-48DC-81B1-F3C7DE5D32B9}" type="presOf" srcId="{6BBFF2E5-FC97-4E56-B74C-9744BF1C3194}" destId="{6F3CEA15-F8D8-4BA5-A366-A4847C4F3F9D}" srcOrd="0" destOrd="0" presId="urn:microsoft.com/office/officeart/2005/8/layout/vList2"/>
    <dgm:cxn modelId="{DA60D051-924C-40D9-83CF-391BA6754387}" type="presParOf" srcId="{BC96DBAD-99F1-4099-8E3F-83B5E3223380}" destId="{65DBEFF4-3E3F-4C1B-A2B6-659AC677DEB6}" srcOrd="0" destOrd="0" presId="urn:microsoft.com/office/officeart/2005/8/layout/vList2"/>
    <dgm:cxn modelId="{AA7AACAC-F53E-4864-BD94-83B2B4409B13}" type="presParOf" srcId="{BC96DBAD-99F1-4099-8E3F-83B5E3223380}" destId="{98D99999-A0D2-45FD-87E2-33E27EEFDBE0}" srcOrd="1" destOrd="0" presId="urn:microsoft.com/office/officeart/2005/8/layout/vList2"/>
    <dgm:cxn modelId="{617894DE-3513-4710-B3E8-FAA2CE7417AE}" type="presParOf" srcId="{BC96DBAD-99F1-4099-8E3F-83B5E3223380}" destId="{BDD38913-3A69-4C3D-B5D3-93A1D6896F33}" srcOrd="2" destOrd="0" presId="urn:microsoft.com/office/officeart/2005/8/layout/vList2"/>
    <dgm:cxn modelId="{79075343-07D6-42BA-8F70-721A91B8CD28}" type="presParOf" srcId="{BC96DBAD-99F1-4099-8E3F-83B5E3223380}" destId="{F8F86AA9-9654-41ED-AFDF-60B4E39BFC34}" srcOrd="3" destOrd="0" presId="urn:microsoft.com/office/officeart/2005/8/layout/vList2"/>
    <dgm:cxn modelId="{1C5BC5D4-51E4-4126-9FC2-6695EC5D4885}" type="presParOf" srcId="{BC96DBAD-99F1-4099-8E3F-83B5E3223380}" destId="{6F3CEA15-F8D8-4BA5-A366-A4847C4F3F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A000F1-D73C-4F3C-8E04-92497742E2C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4E444ED-2C95-4A2B-BC80-D157331561A8}">
      <dgm:prSet/>
      <dgm:spPr/>
      <dgm:t>
        <a:bodyPr/>
        <a:lstStyle/>
        <a:p>
          <a:r>
            <a:rPr lang="en-US"/>
            <a:t>• Es un algoritmo de búsqueda heurística que evita caer en mínimos locales.</a:t>
          </a:r>
        </a:p>
      </dgm:t>
    </dgm:pt>
    <dgm:pt modelId="{089AA5C3-1435-440E-801C-8644385F78E5}" type="parTrans" cxnId="{25B1775A-776C-44F7-B680-B3FFF781E371}">
      <dgm:prSet/>
      <dgm:spPr/>
      <dgm:t>
        <a:bodyPr/>
        <a:lstStyle/>
        <a:p>
          <a:endParaRPr lang="en-US"/>
        </a:p>
      </dgm:t>
    </dgm:pt>
    <dgm:pt modelId="{FE089960-C2C7-4E5B-8160-53777329480D}" type="sibTrans" cxnId="{25B1775A-776C-44F7-B680-B3FFF781E371}">
      <dgm:prSet/>
      <dgm:spPr/>
      <dgm:t>
        <a:bodyPr/>
        <a:lstStyle/>
        <a:p>
          <a:endParaRPr lang="en-US"/>
        </a:p>
      </dgm:t>
    </dgm:pt>
    <dgm:pt modelId="{23ADF939-8C44-4BB5-B7E7-CDF64E6BC48B}">
      <dgm:prSet/>
      <dgm:spPr/>
      <dgm:t>
        <a:bodyPr/>
        <a:lstStyle/>
        <a:p>
          <a:r>
            <a:rPr lang="en-US"/>
            <a:t>• Usa una 'lista tabú' para evitar volver a estados ya explorados recientemente.</a:t>
          </a:r>
        </a:p>
      </dgm:t>
    </dgm:pt>
    <dgm:pt modelId="{429A05BC-99E8-4091-9A12-667EF46DAFBB}" type="parTrans" cxnId="{2C6CFD9B-EA52-498A-9E62-167E3C2978C4}">
      <dgm:prSet/>
      <dgm:spPr/>
      <dgm:t>
        <a:bodyPr/>
        <a:lstStyle/>
        <a:p>
          <a:endParaRPr lang="en-US"/>
        </a:p>
      </dgm:t>
    </dgm:pt>
    <dgm:pt modelId="{D0B1FEE2-A8E4-465C-AFD6-7030ED695A67}" type="sibTrans" cxnId="{2C6CFD9B-EA52-498A-9E62-167E3C2978C4}">
      <dgm:prSet/>
      <dgm:spPr/>
      <dgm:t>
        <a:bodyPr/>
        <a:lstStyle/>
        <a:p>
          <a:endParaRPr lang="en-US"/>
        </a:p>
      </dgm:t>
    </dgm:pt>
    <dgm:pt modelId="{6637C9BC-AA59-4E17-8A18-139B28211266}">
      <dgm:prSet/>
      <dgm:spPr/>
      <dgm:t>
        <a:bodyPr/>
        <a:lstStyle/>
        <a:p>
          <a:r>
            <a:rPr lang="en-US"/>
            <a:t>• Se usa para problemas de optimización combinatoria, como el problema de las N-Reinas.</a:t>
          </a:r>
        </a:p>
      </dgm:t>
    </dgm:pt>
    <dgm:pt modelId="{A88A9E73-8285-4FAD-ACC1-7CA35AED6AA8}" type="parTrans" cxnId="{466F1A0B-AEE9-481F-8919-14D5D1B25981}">
      <dgm:prSet/>
      <dgm:spPr/>
      <dgm:t>
        <a:bodyPr/>
        <a:lstStyle/>
        <a:p>
          <a:endParaRPr lang="en-US"/>
        </a:p>
      </dgm:t>
    </dgm:pt>
    <dgm:pt modelId="{0710C380-ADF0-4732-B555-8FD703742F82}" type="sibTrans" cxnId="{466F1A0B-AEE9-481F-8919-14D5D1B25981}">
      <dgm:prSet/>
      <dgm:spPr/>
      <dgm:t>
        <a:bodyPr/>
        <a:lstStyle/>
        <a:p>
          <a:endParaRPr lang="en-US"/>
        </a:p>
      </dgm:t>
    </dgm:pt>
    <dgm:pt modelId="{47DCB71F-E867-4CD2-B1DC-B6B967C1FE2D}" type="pres">
      <dgm:prSet presAssocID="{02A000F1-D73C-4F3C-8E04-92497742E2C8}" presName="vert0" presStyleCnt="0">
        <dgm:presLayoutVars>
          <dgm:dir/>
          <dgm:animOne val="branch"/>
          <dgm:animLvl val="lvl"/>
        </dgm:presLayoutVars>
      </dgm:prSet>
      <dgm:spPr/>
    </dgm:pt>
    <dgm:pt modelId="{09121142-1B16-47F5-B2A2-365B7DD0D9EC}" type="pres">
      <dgm:prSet presAssocID="{44E444ED-2C95-4A2B-BC80-D157331561A8}" presName="thickLine" presStyleLbl="alignNode1" presStyleIdx="0" presStyleCnt="3"/>
      <dgm:spPr/>
    </dgm:pt>
    <dgm:pt modelId="{B1D6EBCA-F802-416A-B482-018C12C34068}" type="pres">
      <dgm:prSet presAssocID="{44E444ED-2C95-4A2B-BC80-D157331561A8}" presName="horz1" presStyleCnt="0"/>
      <dgm:spPr/>
    </dgm:pt>
    <dgm:pt modelId="{F3C3BE29-17E3-4CF8-9C12-F8114C119E1F}" type="pres">
      <dgm:prSet presAssocID="{44E444ED-2C95-4A2B-BC80-D157331561A8}" presName="tx1" presStyleLbl="revTx" presStyleIdx="0" presStyleCnt="3"/>
      <dgm:spPr/>
    </dgm:pt>
    <dgm:pt modelId="{70801BBB-8FA4-4637-A16D-55152768E55E}" type="pres">
      <dgm:prSet presAssocID="{44E444ED-2C95-4A2B-BC80-D157331561A8}" presName="vert1" presStyleCnt="0"/>
      <dgm:spPr/>
    </dgm:pt>
    <dgm:pt modelId="{CC63C128-0B0D-4AAF-8B6A-C684E29391C7}" type="pres">
      <dgm:prSet presAssocID="{23ADF939-8C44-4BB5-B7E7-CDF64E6BC48B}" presName="thickLine" presStyleLbl="alignNode1" presStyleIdx="1" presStyleCnt="3"/>
      <dgm:spPr/>
    </dgm:pt>
    <dgm:pt modelId="{FFC5A422-7853-4FC9-952C-E644C63D9932}" type="pres">
      <dgm:prSet presAssocID="{23ADF939-8C44-4BB5-B7E7-CDF64E6BC48B}" presName="horz1" presStyleCnt="0"/>
      <dgm:spPr/>
    </dgm:pt>
    <dgm:pt modelId="{40DF747E-D293-4023-A443-C3BFF6A81F81}" type="pres">
      <dgm:prSet presAssocID="{23ADF939-8C44-4BB5-B7E7-CDF64E6BC48B}" presName="tx1" presStyleLbl="revTx" presStyleIdx="1" presStyleCnt="3"/>
      <dgm:spPr/>
    </dgm:pt>
    <dgm:pt modelId="{F455A89C-379E-4734-8970-4DB37A6510BA}" type="pres">
      <dgm:prSet presAssocID="{23ADF939-8C44-4BB5-B7E7-CDF64E6BC48B}" presName="vert1" presStyleCnt="0"/>
      <dgm:spPr/>
    </dgm:pt>
    <dgm:pt modelId="{65486D94-2A19-442D-9330-9EA57087687D}" type="pres">
      <dgm:prSet presAssocID="{6637C9BC-AA59-4E17-8A18-139B28211266}" presName="thickLine" presStyleLbl="alignNode1" presStyleIdx="2" presStyleCnt="3"/>
      <dgm:spPr/>
    </dgm:pt>
    <dgm:pt modelId="{4AA1A017-16C6-41E3-A21B-51F7C09C2EC1}" type="pres">
      <dgm:prSet presAssocID="{6637C9BC-AA59-4E17-8A18-139B28211266}" presName="horz1" presStyleCnt="0"/>
      <dgm:spPr/>
    </dgm:pt>
    <dgm:pt modelId="{07284D73-1DD0-4BCD-823C-891FB1A8B6CA}" type="pres">
      <dgm:prSet presAssocID="{6637C9BC-AA59-4E17-8A18-139B28211266}" presName="tx1" presStyleLbl="revTx" presStyleIdx="2" presStyleCnt="3"/>
      <dgm:spPr/>
    </dgm:pt>
    <dgm:pt modelId="{42775678-FCB5-43C0-9939-9C41529B5FD1}" type="pres">
      <dgm:prSet presAssocID="{6637C9BC-AA59-4E17-8A18-139B28211266}" presName="vert1" presStyleCnt="0"/>
      <dgm:spPr/>
    </dgm:pt>
  </dgm:ptLst>
  <dgm:cxnLst>
    <dgm:cxn modelId="{466F1A0B-AEE9-481F-8919-14D5D1B25981}" srcId="{02A000F1-D73C-4F3C-8E04-92497742E2C8}" destId="{6637C9BC-AA59-4E17-8A18-139B28211266}" srcOrd="2" destOrd="0" parTransId="{A88A9E73-8285-4FAD-ACC1-7CA35AED6AA8}" sibTransId="{0710C380-ADF0-4732-B555-8FD703742F82}"/>
    <dgm:cxn modelId="{40E88670-91DE-499A-89D2-F02181DF9938}" type="presOf" srcId="{23ADF939-8C44-4BB5-B7E7-CDF64E6BC48B}" destId="{40DF747E-D293-4023-A443-C3BFF6A81F81}" srcOrd="0" destOrd="0" presId="urn:microsoft.com/office/officeart/2008/layout/LinedList"/>
    <dgm:cxn modelId="{25B1775A-776C-44F7-B680-B3FFF781E371}" srcId="{02A000F1-D73C-4F3C-8E04-92497742E2C8}" destId="{44E444ED-2C95-4A2B-BC80-D157331561A8}" srcOrd="0" destOrd="0" parTransId="{089AA5C3-1435-440E-801C-8644385F78E5}" sibTransId="{FE089960-C2C7-4E5B-8160-53777329480D}"/>
    <dgm:cxn modelId="{2C6CFD9B-EA52-498A-9E62-167E3C2978C4}" srcId="{02A000F1-D73C-4F3C-8E04-92497742E2C8}" destId="{23ADF939-8C44-4BB5-B7E7-CDF64E6BC48B}" srcOrd="1" destOrd="0" parTransId="{429A05BC-99E8-4091-9A12-667EF46DAFBB}" sibTransId="{D0B1FEE2-A8E4-465C-AFD6-7030ED695A67}"/>
    <dgm:cxn modelId="{55AEF5AD-5679-45F5-A0BC-EF93DD19BCF8}" type="presOf" srcId="{02A000F1-D73C-4F3C-8E04-92497742E2C8}" destId="{47DCB71F-E867-4CD2-B1DC-B6B967C1FE2D}" srcOrd="0" destOrd="0" presId="urn:microsoft.com/office/officeart/2008/layout/LinedList"/>
    <dgm:cxn modelId="{D7951FB5-2E6F-4E5A-A15D-478B8B71C107}" type="presOf" srcId="{44E444ED-2C95-4A2B-BC80-D157331561A8}" destId="{F3C3BE29-17E3-4CF8-9C12-F8114C119E1F}" srcOrd="0" destOrd="0" presId="urn:microsoft.com/office/officeart/2008/layout/LinedList"/>
    <dgm:cxn modelId="{B3B4F8FE-DD4F-44E3-9BC8-C3F52C6F7DDE}" type="presOf" srcId="{6637C9BC-AA59-4E17-8A18-139B28211266}" destId="{07284D73-1DD0-4BCD-823C-891FB1A8B6CA}" srcOrd="0" destOrd="0" presId="urn:microsoft.com/office/officeart/2008/layout/LinedList"/>
    <dgm:cxn modelId="{EE82BE20-C1C7-4C25-ADD6-C2764AA1BFA7}" type="presParOf" srcId="{47DCB71F-E867-4CD2-B1DC-B6B967C1FE2D}" destId="{09121142-1B16-47F5-B2A2-365B7DD0D9EC}" srcOrd="0" destOrd="0" presId="urn:microsoft.com/office/officeart/2008/layout/LinedList"/>
    <dgm:cxn modelId="{46BD4871-111D-443D-BE67-88EC49508D43}" type="presParOf" srcId="{47DCB71F-E867-4CD2-B1DC-B6B967C1FE2D}" destId="{B1D6EBCA-F802-416A-B482-018C12C34068}" srcOrd="1" destOrd="0" presId="urn:microsoft.com/office/officeart/2008/layout/LinedList"/>
    <dgm:cxn modelId="{53239EE4-42A3-4842-ACB9-840E71CE2376}" type="presParOf" srcId="{B1D6EBCA-F802-416A-B482-018C12C34068}" destId="{F3C3BE29-17E3-4CF8-9C12-F8114C119E1F}" srcOrd="0" destOrd="0" presId="urn:microsoft.com/office/officeart/2008/layout/LinedList"/>
    <dgm:cxn modelId="{24B981AB-8E29-4AD0-B517-BE156B247AA3}" type="presParOf" srcId="{B1D6EBCA-F802-416A-B482-018C12C34068}" destId="{70801BBB-8FA4-4637-A16D-55152768E55E}" srcOrd="1" destOrd="0" presId="urn:microsoft.com/office/officeart/2008/layout/LinedList"/>
    <dgm:cxn modelId="{11DB47F9-F6FD-45C1-B423-12A1C5DFDF78}" type="presParOf" srcId="{47DCB71F-E867-4CD2-B1DC-B6B967C1FE2D}" destId="{CC63C128-0B0D-4AAF-8B6A-C684E29391C7}" srcOrd="2" destOrd="0" presId="urn:microsoft.com/office/officeart/2008/layout/LinedList"/>
    <dgm:cxn modelId="{61411070-EB0A-4E0E-A270-DFFEF7DC7BDC}" type="presParOf" srcId="{47DCB71F-E867-4CD2-B1DC-B6B967C1FE2D}" destId="{FFC5A422-7853-4FC9-952C-E644C63D9932}" srcOrd="3" destOrd="0" presId="urn:microsoft.com/office/officeart/2008/layout/LinedList"/>
    <dgm:cxn modelId="{4F09095E-A02C-4462-9354-7222C2A7B3FD}" type="presParOf" srcId="{FFC5A422-7853-4FC9-952C-E644C63D9932}" destId="{40DF747E-D293-4023-A443-C3BFF6A81F81}" srcOrd="0" destOrd="0" presId="urn:microsoft.com/office/officeart/2008/layout/LinedList"/>
    <dgm:cxn modelId="{581500E0-15B4-42B9-9683-84EE5478D2D9}" type="presParOf" srcId="{FFC5A422-7853-4FC9-952C-E644C63D9932}" destId="{F455A89C-379E-4734-8970-4DB37A6510BA}" srcOrd="1" destOrd="0" presId="urn:microsoft.com/office/officeart/2008/layout/LinedList"/>
    <dgm:cxn modelId="{CC67652B-5465-48E1-B688-BB2218FF8700}" type="presParOf" srcId="{47DCB71F-E867-4CD2-B1DC-B6B967C1FE2D}" destId="{65486D94-2A19-442D-9330-9EA57087687D}" srcOrd="4" destOrd="0" presId="urn:microsoft.com/office/officeart/2008/layout/LinedList"/>
    <dgm:cxn modelId="{2CB892EE-29B5-4200-8F67-E55D6D8735AD}" type="presParOf" srcId="{47DCB71F-E867-4CD2-B1DC-B6B967C1FE2D}" destId="{4AA1A017-16C6-41E3-A21B-51F7C09C2EC1}" srcOrd="5" destOrd="0" presId="urn:microsoft.com/office/officeart/2008/layout/LinedList"/>
    <dgm:cxn modelId="{4F695735-C3F9-485F-BB69-2C0BB277C9BC}" type="presParOf" srcId="{4AA1A017-16C6-41E3-A21B-51F7C09C2EC1}" destId="{07284D73-1DD0-4BCD-823C-891FB1A8B6CA}" srcOrd="0" destOrd="0" presId="urn:microsoft.com/office/officeart/2008/layout/LinedList"/>
    <dgm:cxn modelId="{7028E3B8-DB36-48C4-B6FD-EC74A7A42894}" type="presParOf" srcId="{4AA1A017-16C6-41E3-A21B-51F7C09C2EC1}" destId="{42775678-FCB5-43C0-9939-9C41529B5F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884776-1EC9-4E6D-972B-89211B8AE3E4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247AD2B-9547-48F4-BE9C-629F1D36E214}">
      <dgm:prSet/>
      <dgm:spPr/>
      <dgm:t>
        <a:bodyPr/>
        <a:lstStyle/>
        <a:p>
          <a:r>
            <a:rPr lang="en-US"/>
            <a:t>1. Se inicia con un estado inicial (aleatorio o definido por el usuario).</a:t>
          </a:r>
        </a:p>
      </dgm:t>
    </dgm:pt>
    <dgm:pt modelId="{B720784D-655C-43CB-8308-3DC0F6218ABD}" type="parTrans" cxnId="{FC2DE790-44BE-4DE0-8BEE-3FFF2C7FF97F}">
      <dgm:prSet/>
      <dgm:spPr/>
      <dgm:t>
        <a:bodyPr/>
        <a:lstStyle/>
        <a:p>
          <a:endParaRPr lang="en-US"/>
        </a:p>
      </dgm:t>
    </dgm:pt>
    <dgm:pt modelId="{00A7D96E-9E61-466D-82EA-5294D38E470A}" type="sibTrans" cxnId="{FC2DE790-44BE-4DE0-8BEE-3FFF2C7FF97F}">
      <dgm:prSet/>
      <dgm:spPr/>
      <dgm:t>
        <a:bodyPr/>
        <a:lstStyle/>
        <a:p>
          <a:endParaRPr lang="en-US"/>
        </a:p>
      </dgm:t>
    </dgm:pt>
    <dgm:pt modelId="{1CF06A47-6DD9-4880-AF5F-79E777943657}">
      <dgm:prSet/>
      <dgm:spPr/>
      <dgm:t>
        <a:bodyPr/>
        <a:lstStyle/>
        <a:p>
          <a:r>
            <a:rPr lang="en-US"/>
            <a:t>2. Se generan estados vecinos intercambiando reinas.</a:t>
          </a:r>
        </a:p>
      </dgm:t>
    </dgm:pt>
    <dgm:pt modelId="{1295D8EC-56CF-472C-89A4-311E4E508D2C}" type="parTrans" cxnId="{E063BA44-FFED-46FF-B5F6-82D4DB0003BF}">
      <dgm:prSet/>
      <dgm:spPr/>
      <dgm:t>
        <a:bodyPr/>
        <a:lstStyle/>
        <a:p>
          <a:endParaRPr lang="en-US"/>
        </a:p>
      </dgm:t>
    </dgm:pt>
    <dgm:pt modelId="{529E006B-E985-4F8D-9426-10BBB20C1CC8}" type="sibTrans" cxnId="{E063BA44-FFED-46FF-B5F6-82D4DB0003BF}">
      <dgm:prSet/>
      <dgm:spPr/>
      <dgm:t>
        <a:bodyPr/>
        <a:lstStyle/>
        <a:p>
          <a:endParaRPr lang="en-US"/>
        </a:p>
      </dgm:t>
    </dgm:pt>
    <dgm:pt modelId="{3139E188-979A-4705-B44C-AC692E3AAA73}">
      <dgm:prSet/>
      <dgm:spPr/>
      <dgm:t>
        <a:bodyPr/>
        <a:lstStyle/>
        <a:p>
          <a:r>
            <a:rPr lang="en-US"/>
            <a:t>3. Se selecciona el mejor vecino que no esté en la lista tabú.</a:t>
          </a:r>
        </a:p>
      </dgm:t>
    </dgm:pt>
    <dgm:pt modelId="{C15487C9-98EB-4EFE-A5E2-5E15477FC55A}" type="parTrans" cxnId="{034FA05D-1E2C-45CF-ABDA-7B2154DE99A2}">
      <dgm:prSet/>
      <dgm:spPr/>
      <dgm:t>
        <a:bodyPr/>
        <a:lstStyle/>
        <a:p>
          <a:endParaRPr lang="en-US"/>
        </a:p>
      </dgm:t>
    </dgm:pt>
    <dgm:pt modelId="{91C4028E-890D-493F-9FAD-7C72830FF337}" type="sibTrans" cxnId="{034FA05D-1E2C-45CF-ABDA-7B2154DE99A2}">
      <dgm:prSet/>
      <dgm:spPr/>
      <dgm:t>
        <a:bodyPr/>
        <a:lstStyle/>
        <a:p>
          <a:endParaRPr lang="en-US"/>
        </a:p>
      </dgm:t>
    </dgm:pt>
    <dgm:pt modelId="{9239B118-8CB1-451A-9BCB-4997CC9BF4C7}">
      <dgm:prSet/>
      <dgm:spPr/>
      <dgm:t>
        <a:bodyPr/>
        <a:lstStyle/>
        <a:p>
          <a:r>
            <a:rPr lang="en-US"/>
            <a:t>4. Se actualiza la lista tabú para evitar volver a movimientos recientes.</a:t>
          </a:r>
        </a:p>
      </dgm:t>
    </dgm:pt>
    <dgm:pt modelId="{91E1DE7B-5479-4AF5-B5E4-3F7E399F632B}" type="parTrans" cxnId="{07C3C421-6568-420E-953F-89EEC3CB4383}">
      <dgm:prSet/>
      <dgm:spPr/>
      <dgm:t>
        <a:bodyPr/>
        <a:lstStyle/>
        <a:p>
          <a:endParaRPr lang="en-US"/>
        </a:p>
      </dgm:t>
    </dgm:pt>
    <dgm:pt modelId="{B0464753-979E-4EB4-9975-5F3F85898EED}" type="sibTrans" cxnId="{07C3C421-6568-420E-953F-89EEC3CB4383}">
      <dgm:prSet/>
      <dgm:spPr/>
      <dgm:t>
        <a:bodyPr/>
        <a:lstStyle/>
        <a:p>
          <a:endParaRPr lang="en-US"/>
        </a:p>
      </dgm:t>
    </dgm:pt>
    <dgm:pt modelId="{E2FA1E3F-827D-42F6-8F18-B9E24C31B130}">
      <dgm:prSet/>
      <dgm:spPr/>
      <dgm:t>
        <a:bodyPr/>
        <a:lstStyle/>
        <a:p>
          <a:r>
            <a:rPr lang="en-US"/>
            <a:t>5. Se repite hasta encontrar una solución o alcanzar el número máximo de iteraciones.</a:t>
          </a:r>
        </a:p>
      </dgm:t>
    </dgm:pt>
    <dgm:pt modelId="{6F228C95-072F-480A-8DF5-98F7B149F9A5}" type="parTrans" cxnId="{E24F01DD-4CAB-4F5A-B218-BD4AF6953E3D}">
      <dgm:prSet/>
      <dgm:spPr/>
      <dgm:t>
        <a:bodyPr/>
        <a:lstStyle/>
        <a:p>
          <a:endParaRPr lang="en-US"/>
        </a:p>
      </dgm:t>
    </dgm:pt>
    <dgm:pt modelId="{DF74055D-DA09-479D-BEDC-8ADACE420F70}" type="sibTrans" cxnId="{E24F01DD-4CAB-4F5A-B218-BD4AF6953E3D}">
      <dgm:prSet/>
      <dgm:spPr/>
      <dgm:t>
        <a:bodyPr/>
        <a:lstStyle/>
        <a:p>
          <a:endParaRPr lang="en-US"/>
        </a:p>
      </dgm:t>
    </dgm:pt>
    <dgm:pt modelId="{538B274D-2210-436E-B3F9-4A32B2F1765A}" type="pres">
      <dgm:prSet presAssocID="{EC884776-1EC9-4E6D-972B-89211B8AE3E4}" presName="vert0" presStyleCnt="0">
        <dgm:presLayoutVars>
          <dgm:dir/>
          <dgm:animOne val="branch"/>
          <dgm:animLvl val="lvl"/>
        </dgm:presLayoutVars>
      </dgm:prSet>
      <dgm:spPr/>
    </dgm:pt>
    <dgm:pt modelId="{C24595D1-E1F9-4BF6-91D1-089A5E273613}" type="pres">
      <dgm:prSet presAssocID="{8247AD2B-9547-48F4-BE9C-629F1D36E214}" presName="thickLine" presStyleLbl="alignNode1" presStyleIdx="0" presStyleCnt="5"/>
      <dgm:spPr/>
    </dgm:pt>
    <dgm:pt modelId="{9504105D-87D0-4ECA-881D-05A6C8D432C6}" type="pres">
      <dgm:prSet presAssocID="{8247AD2B-9547-48F4-BE9C-629F1D36E214}" presName="horz1" presStyleCnt="0"/>
      <dgm:spPr/>
    </dgm:pt>
    <dgm:pt modelId="{78C10D91-8A7F-4606-9979-9D06F35EF7D5}" type="pres">
      <dgm:prSet presAssocID="{8247AD2B-9547-48F4-BE9C-629F1D36E214}" presName="tx1" presStyleLbl="revTx" presStyleIdx="0" presStyleCnt="5"/>
      <dgm:spPr/>
    </dgm:pt>
    <dgm:pt modelId="{1EACB14B-D159-4B79-B956-507979D11B70}" type="pres">
      <dgm:prSet presAssocID="{8247AD2B-9547-48F4-BE9C-629F1D36E214}" presName="vert1" presStyleCnt="0"/>
      <dgm:spPr/>
    </dgm:pt>
    <dgm:pt modelId="{F883E24F-E87F-464E-BCB1-48E79FF1E073}" type="pres">
      <dgm:prSet presAssocID="{1CF06A47-6DD9-4880-AF5F-79E777943657}" presName="thickLine" presStyleLbl="alignNode1" presStyleIdx="1" presStyleCnt="5"/>
      <dgm:spPr/>
    </dgm:pt>
    <dgm:pt modelId="{9EBCB2E0-5125-4A6C-8C45-31AF660CAE33}" type="pres">
      <dgm:prSet presAssocID="{1CF06A47-6DD9-4880-AF5F-79E777943657}" presName="horz1" presStyleCnt="0"/>
      <dgm:spPr/>
    </dgm:pt>
    <dgm:pt modelId="{57B28863-998D-4135-B8F3-D70BB9C6BD34}" type="pres">
      <dgm:prSet presAssocID="{1CF06A47-6DD9-4880-AF5F-79E777943657}" presName="tx1" presStyleLbl="revTx" presStyleIdx="1" presStyleCnt="5"/>
      <dgm:spPr/>
    </dgm:pt>
    <dgm:pt modelId="{AAF8D80C-0021-4D5E-B1FE-04F94FF959A5}" type="pres">
      <dgm:prSet presAssocID="{1CF06A47-6DD9-4880-AF5F-79E777943657}" presName="vert1" presStyleCnt="0"/>
      <dgm:spPr/>
    </dgm:pt>
    <dgm:pt modelId="{654975F2-6886-4317-B8C3-468D2E5CF5AE}" type="pres">
      <dgm:prSet presAssocID="{3139E188-979A-4705-B44C-AC692E3AAA73}" presName="thickLine" presStyleLbl="alignNode1" presStyleIdx="2" presStyleCnt="5"/>
      <dgm:spPr/>
    </dgm:pt>
    <dgm:pt modelId="{8D9F622E-467C-4CE8-8A5B-9B154AFEBA59}" type="pres">
      <dgm:prSet presAssocID="{3139E188-979A-4705-B44C-AC692E3AAA73}" presName="horz1" presStyleCnt="0"/>
      <dgm:spPr/>
    </dgm:pt>
    <dgm:pt modelId="{AA241E02-1456-4362-98AD-A021AD9B1285}" type="pres">
      <dgm:prSet presAssocID="{3139E188-979A-4705-B44C-AC692E3AAA73}" presName="tx1" presStyleLbl="revTx" presStyleIdx="2" presStyleCnt="5"/>
      <dgm:spPr/>
    </dgm:pt>
    <dgm:pt modelId="{38EB76FA-FA16-49E9-9EEC-56D2D0627CEC}" type="pres">
      <dgm:prSet presAssocID="{3139E188-979A-4705-B44C-AC692E3AAA73}" presName="vert1" presStyleCnt="0"/>
      <dgm:spPr/>
    </dgm:pt>
    <dgm:pt modelId="{A241E4D5-622D-48B6-A1A0-439A9E16776E}" type="pres">
      <dgm:prSet presAssocID="{9239B118-8CB1-451A-9BCB-4997CC9BF4C7}" presName="thickLine" presStyleLbl="alignNode1" presStyleIdx="3" presStyleCnt="5"/>
      <dgm:spPr/>
    </dgm:pt>
    <dgm:pt modelId="{9B03F3E2-587E-423E-97CB-4CA76305F4D2}" type="pres">
      <dgm:prSet presAssocID="{9239B118-8CB1-451A-9BCB-4997CC9BF4C7}" presName="horz1" presStyleCnt="0"/>
      <dgm:spPr/>
    </dgm:pt>
    <dgm:pt modelId="{21EF14C3-DA7D-4B65-AD4B-C505E609FE12}" type="pres">
      <dgm:prSet presAssocID="{9239B118-8CB1-451A-9BCB-4997CC9BF4C7}" presName="tx1" presStyleLbl="revTx" presStyleIdx="3" presStyleCnt="5"/>
      <dgm:spPr/>
    </dgm:pt>
    <dgm:pt modelId="{B5C8776C-77FF-4ADC-86DC-BAEFF4560CA8}" type="pres">
      <dgm:prSet presAssocID="{9239B118-8CB1-451A-9BCB-4997CC9BF4C7}" presName="vert1" presStyleCnt="0"/>
      <dgm:spPr/>
    </dgm:pt>
    <dgm:pt modelId="{376305D6-2E84-4866-8DAE-FD92EB9C3F44}" type="pres">
      <dgm:prSet presAssocID="{E2FA1E3F-827D-42F6-8F18-B9E24C31B130}" presName="thickLine" presStyleLbl="alignNode1" presStyleIdx="4" presStyleCnt="5"/>
      <dgm:spPr/>
    </dgm:pt>
    <dgm:pt modelId="{96C7885C-706A-4C06-8B73-609345B622B2}" type="pres">
      <dgm:prSet presAssocID="{E2FA1E3F-827D-42F6-8F18-B9E24C31B130}" presName="horz1" presStyleCnt="0"/>
      <dgm:spPr/>
    </dgm:pt>
    <dgm:pt modelId="{953AED89-500B-4ACA-9243-F20C260F9763}" type="pres">
      <dgm:prSet presAssocID="{E2FA1E3F-827D-42F6-8F18-B9E24C31B130}" presName="tx1" presStyleLbl="revTx" presStyleIdx="4" presStyleCnt="5"/>
      <dgm:spPr/>
    </dgm:pt>
    <dgm:pt modelId="{7DE1497F-4A7E-4523-A709-207C243B7ED3}" type="pres">
      <dgm:prSet presAssocID="{E2FA1E3F-827D-42F6-8F18-B9E24C31B130}" presName="vert1" presStyleCnt="0"/>
      <dgm:spPr/>
    </dgm:pt>
  </dgm:ptLst>
  <dgm:cxnLst>
    <dgm:cxn modelId="{988BAA0D-8945-4726-B296-8F28504CDE37}" type="presOf" srcId="{1CF06A47-6DD9-4880-AF5F-79E777943657}" destId="{57B28863-998D-4135-B8F3-D70BB9C6BD34}" srcOrd="0" destOrd="0" presId="urn:microsoft.com/office/officeart/2008/layout/LinedList"/>
    <dgm:cxn modelId="{1EB7C910-EEB4-46E0-9151-66D5539DCCB1}" type="presOf" srcId="{3139E188-979A-4705-B44C-AC692E3AAA73}" destId="{AA241E02-1456-4362-98AD-A021AD9B1285}" srcOrd="0" destOrd="0" presId="urn:microsoft.com/office/officeart/2008/layout/LinedList"/>
    <dgm:cxn modelId="{D7B07120-9E8D-4C85-8EBB-108B34F87AAA}" type="presOf" srcId="{E2FA1E3F-827D-42F6-8F18-B9E24C31B130}" destId="{953AED89-500B-4ACA-9243-F20C260F9763}" srcOrd="0" destOrd="0" presId="urn:microsoft.com/office/officeart/2008/layout/LinedList"/>
    <dgm:cxn modelId="{07C3C421-6568-420E-953F-89EEC3CB4383}" srcId="{EC884776-1EC9-4E6D-972B-89211B8AE3E4}" destId="{9239B118-8CB1-451A-9BCB-4997CC9BF4C7}" srcOrd="3" destOrd="0" parTransId="{91E1DE7B-5479-4AF5-B5E4-3F7E399F632B}" sibTransId="{B0464753-979E-4EB4-9975-5F3F85898EED}"/>
    <dgm:cxn modelId="{034FA05D-1E2C-45CF-ABDA-7B2154DE99A2}" srcId="{EC884776-1EC9-4E6D-972B-89211B8AE3E4}" destId="{3139E188-979A-4705-B44C-AC692E3AAA73}" srcOrd="2" destOrd="0" parTransId="{C15487C9-98EB-4EFE-A5E2-5E15477FC55A}" sibTransId="{91C4028E-890D-493F-9FAD-7C72830FF337}"/>
    <dgm:cxn modelId="{E063BA44-FFED-46FF-B5F6-82D4DB0003BF}" srcId="{EC884776-1EC9-4E6D-972B-89211B8AE3E4}" destId="{1CF06A47-6DD9-4880-AF5F-79E777943657}" srcOrd="1" destOrd="0" parTransId="{1295D8EC-56CF-472C-89A4-311E4E508D2C}" sibTransId="{529E006B-E985-4F8D-9426-10BBB20C1CC8}"/>
    <dgm:cxn modelId="{F9FBD289-968F-4173-8851-A20E63292D6F}" type="presOf" srcId="{8247AD2B-9547-48F4-BE9C-629F1D36E214}" destId="{78C10D91-8A7F-4606-9979-9D06F35EF7D5}" srcOrd="0" destOrd="0" presId="urn:microsoft.com/office/officeart/2008/layout/LinedList"/>
    <dgm:cxn modelId="{FC2DE790-44BE-4DE0-8BEE-3FFF2C7FF97F}" srcId="{EC884776-1EC9-4E6D-972B-89211B8AE3E4}" destId="{8247AD2B-9547-48F4-BE9C-629F1D36E214}" srcOrd="0" destOrd="0" parTransId="{B720784D-655C-43CB-8308-3DC0F6218ABD}" sibTransId="{00A7D96E-9E61-466D-82EA-5294D38E470A}"/>
    <dgm:cxn modelId="{84A8DCD8-9696-4796-9798-1155C56FA710}" type="presOf" srcId="{EC884776-1EC9-4E6D-972B-89211B8AE3E4}" destId="{538B274D-2210-436E-B3F9-4A32B2F1765A}" srcOrd="0" destOrd="0" presId="urn:microsoft.com/office/officeart/2008/layout/LinedList"/>
    <dgm:cxn modelId="{E24F01DD-4CAB-4F5A-B218-BD4AF6953E3D}" srcId="{EC884776-1EC9-4E6D-972B-89211B8AE3E4}" destId="{E2FA1E3F-827D-42F6-8F18-B9E24C31B130}" srcOrd="4" destOrd="0" parTransId="{6F228C95-072F-480A-8DF5-98F7B149F9A5}" sibTransId="{DF74055D-DA09-479D-BEDC-8ADACE420F70}"/>
    <dgm:cxn modelId="{08E444F9-27F3-450E-AFD0-753A3F564C03}" type="presOf" srcId="{9239B118-8CB1-451A-9BCB-4997CC9BF4C7}" destId="{21EF14C3-DA7D-4B65-AD4B-C505E609FE12}" srcOrd="0" destOrd="0" presId="urn:microsoft.com/office/officeart/2008/layout/LinedList"/>
    <dgm:cxn modelId="{F583B2C6-B8FA-4789-A645-F3938FC43D5F}" type="presParOf" srcId="{538B274D-2210-436E-B3F9-4A32B2F1765A}" destId="{C24595D1-E1F9-4BF6-91D1-089A5E273613}" srcOrd="0" destOrd="0" presId="urn:microsoft.com/office/officeart/2008/layout/LinedList"/>
    <dgm:cxn modelId="{0729A9F1-ADD3-49B1-9AEB-D8753E83992B}" type="presParOf" srcId="{538B274D-2210-436E-B3F9-4A32B2F1765A}" destId="{9504105D-87D0-4ECA-881D-05A6C8D432C6}" srcOrd="1" destOrd="0" presId="urn:microsoft.com/office/officeart/2008/layout/LinedList"/>
    <dgm:cxn modelId="{4CFE84C5-B29F-418F-BF9C-A9B6491824C8}" type="presParOf" srcId="{9504105D-87D0-4ECA-881D-05A6C8D432C6}" destId="{78C10D91-8A7F-4606-9979-9D06F35EF7D5}" srcOrd="0" destOrd="0" presId="urn:microsoft.com/office/officeart/2008/layout/LinedList"/>
    <dgm:cxn modelId="{71C8AB08-34F0-4055-8114-96B8AD45FCFC}" type="presParOf" srcId="{9504105D-87D0-4ECA-881D-05A6C8D432C6}" destId="{1EACB14B-D159-4B79-B956-507979D11B70}" srcOrd="1" destOrd="0" presId="urn:microsoft.com/office/officeart/2008/layout/LinedList"/>
    <dgm:cxn modelId="{A31CFE77-2455-40A6-BB2A-FDFF15680D8D}" type="presParOf" srcId="{538B274D-2210-436E-B3F9-4A32B2F1765A}" destId="{F883E24F-E87F-464E-BCB1-48E79FF1E073}" srcOrd="2" destOrd="0" presId="urn:microsoft.com/office/officeart/2008/layout/LinedList"/>
    <dgm:cxn modelId="{D5127443-258B-43BF-BBCD-BB39CA3FD1FD}" type="presParOf" srcId="{538B274D-2210-436E-B3F9-4A32B2F1765A}" destId="{9EBCB2E0-5125-4A6C-8C45-31AF660CAE33}" srcOrd="3" destOrd="0" presId="urn:microsoft.com/office/officeart/2008/layout/LinedList"/>
    <dgm:cxn modelId="{A95EA793-1522-4FBA-B7A6-06983F06618A}" type="presParOf" srcId="{9EBCB2E0-5125-4A6C-8C45-31AF660CAE33}" destId="{57B28863-998D-4135-B8F3-D70BB9C6BD34}" srcOrd="0" destOrd="0" presId="urn:microsoft.com/office/officeart/2008/layout/LinedList"/>
    <dgm:cxn modelId="{B518A6F4-4A8E-492E-B23B-B3875017FA50}" type="presParOf" srcId="{9EBCB2E0-5125-4A6C-8C45-31AF660CAE33}" destId="{AAF8D80C-0021-4D5E-B1FE-04F94FF959A5}" srcOrd="1" destOrd="0" presId="urn:microsoft.com/office/officeart/2008/layout/LinedList"/>
    <dgm:cxn modelId="{893F91F0-15DC-44A0-9C21-E5AF85FEE430}" type="presParOf" srcId="{538B274D-2210-436E-B3F9-4A32B2F1765A}" destId="{654975F2-6886-4317-B8C3-468D2E5CF5AE}" srcOrd="4" destOrd="0" presId="urn:microsoft.com/office/officeart/2008/layout/LinedList"/>
    <dgm:cxn modelId="{369BC565-91C9-41F6-80B3-A37AC9BB153B}" type="presParOf" srcId="{538B274D-2210-436E-B3F9-4A32B2F1765A}" destId="{8D9F622E-467C-4CE8-8A5B-9B154AFEBA59}" srcOrd="5" destOrd="0" presId="urn:microsoft.com/office/officeart/2008/layout/LinedList"/>
    <dgm:cxn modelId="{DCABCAF4-42A8-47DC-8C81-9EB922D11048}" type="presParOf" srcId="{8D9F622E-467C-4CE8-8A5B-9B154AFEBA59}" destId="{AA241E02-1456-4362-98AD-A021AD9B1285}" srcOrd="0" destOrd="0" presId="urn:microsoft.com/office/officeart/2008/layout/LinedList"/>
    <dgm:cxn modelId="{C5F4B320-AFC7-4ED0-A53E-C5210CE4BE2D}" type="presParOf" srcId="{8D9F622E-467C-4CE8-8A5B-9B154AFEBA59}" destId="{38EB76FA-FA16-49E9-9EEC-56D2D0627CEC}" srcOrd="1" destOrd="0" presId="urn:microsoft.com/office/officeart/2008/layout/LinedList"/>
    <dgm:cxn modelId="{0F334811-E76D-4EF6-B0B0-EEC2B2EFC9AE}" type="presParOf" srcId="{538B274D-2210-436E-B3F9-4A32B2F1765A}" destId="{A241E4D5-622D-48B6-A1A0-439A9E16776E}" srcOrd="6" destOrd="0" presId="urn:microsoft.com/office/officeart/2008/layout/LinedList"/>
    <dgm:cxn modelId="{C034164E-F66C-4B84-A499-E5A76F4556BF}" type="presParOf" srcId="{538B274D-2210-436E-B3F9-4A32B2F1765A}" destId="{9B03F3E2-587E-423E-97CB-4CA76305F4D2}" srcOrd="7" destOrd="0" presId="urn:microsoft.com/office/officeart/2008/layout/LinedList"/>
    <dgm:cxn modelId="{D5E689DE-7EEA-45DF-9229-BE5B3C2A59ED}" type="presParOf" srcId="{9B03F3E2-587E-423E-97CB-4CA76305F4D2}" destId="{21EF14C3-DA7D-4B65-AD4B-C505E609FE12}" srcOrd="0" destOrd="0" presId="urn:microsoft.com/office/officeart/2008/layout/LinedList"/>
    <dgm:cxn modelId="{15FDC9F4-7BA7-4A58-B44D-BE1198E3E2C1}" type="presParOf" srcId="{9B03F3E2-587E-423E-97CB-4CA76305F4D2}" destId="{B5C8776C-77FF-4ADC-86DC-BAEFF4560CA8}" srcOrd="1" destOrd="0" presId="urn:microsoft.com/office/officeart/2008/layout/LinedList"/>
    <dgm:cxn modelId="{32879FE3-6319-42B9-92FF-5B3179821D8F}" type="presParOf" srcId="{538B274D-2210-436E-B3F9-4A32B2F1765A}" destId="{376305D6-2E84-4866-8DAE-FD92EB9C3F44}" srcOrd="8" destOrd="0" presId="urn:microsoft.com/office/officeart/2008/layout/LinedList"/>
    <dgm:cxn modelId="{A88D3C29-997C-4809-AB93-16FF18B0F5A9}" type="presParOf" srcId="{538B274D-2210-436E-B3F9-4A32B2F1765A}" destId="{96C7885C-706A-4C06-8B73-609345B622B2}" srcOrd="9" destOrd="0" presId="urn:microsoft.com/office/officeart/2008/layout/LinedList"/>
    <dgm:cxn modelId="{C2A9D08A-92D1-478F-B95B-2765515B3E52}" type="presParOf" srcId="{96C7885C-706A-4C06-8B73-609345B622B2}" destId="{953AED89-500B-4ACA-9243-F20C260F9763}" srcOrd="0" destOrd="0" presId="urn:microsoft.com/office/officeart/2008/layout/LinedList"/>
    <dgm:cxn modelId="{03BD1294-CD8C-45BC-BA37-48EF10D3EF27}" type="presParOf" srcId="{96C7885C-706A-4C06-8B73-609345B622B2}" destId="{7DE1497F-4A7E-4523-A709-207C243B7E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BEFF4-3E3F-4C1B-A2B6-659AC677DEB6}">
      <dsp:nvSpPr>
        <dsp:cNvPr id="0" name=""/>
        <dsp:cNvSpPr/>
      </dsp:nvSpPr>
      <dsp:spPr>
        <a:xfrm>
          <a:off x="0" y="80644"/>
          <a:ext cx="6666833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El problema consiste en colocar N reinas en un tablero de ajedrez de NxN sin que se ataquen.</a:t>
          </a:r>
        </a:p>
      </dsp:txBody>
      <dsp:txXfrm>
        <a:off x="83216" y="163860"/>
        <a:ext cx="6500401" cy="1538258"/>
      </dsp:txXfrm>
    </dsp:sp>
    <dsp:sp modelId="{BDD38913-3A69-4C3D-B5D3-93A1D6896F33}">
      <dsp:nvSpPr>
        <dsp:cNvPr id="0" name=""/>
        <dsp:cNvSpPr/>
      </dsp:nvSpPr>
      <dsp:spPr>
        <a:xfrm>
          <a:off x="0" y="1874614"/>
          <a:ext cx="6666833" cy="170469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Una reina puede moverse en cualquier dirección: horizontal, vertical y diagonal.</a:t>
          </a:r>
        </a:p>
      </dsp:txBody>
      <dsp:txXfrm>
        <a:off x="83216" y="1957830"/>
        <a:ext cx="6500401" cy="1538258"/>
      </dsp:txXfrm>
    </dsp:sp>
    <dsp:sp modelId="{6F3CEA15-F8D8-4BA5-A366-A4847C4F3F9D}">
      <dsp:nvSpPr>
        <dsp:cNvPr id="0" name=""/>
        <dsp:cNvSpPr/>
      </dsp:nvSpPr>
      <dsp:spPr>
        <a:xfrm>
          <a:off x="0" y="3668585"/>
          <a:ext cx="6666833" cy="1704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El objetivo es encontrar una disposición donde ninguna reina esté en la misma fila, columna o diagonal.</a:t>
          </a:r>
        </a:p>
      </dsp:txBody>
      <dsp:txXfrm>
        <a:off x="83216" y="3751801"/>
        <a:ext cx="6500401" cy="1538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21142-1B16-47F5-B2A2-365B7DD0D9EC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3BE29-17E3-4CF8-9C12-F8114C119E1F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• Es un algoritmo de búsqueda heurística que evita caer en mínimos locales.</a:t>
          </a:r>
        </a:p>
      </dsp:txBody>
      <dsp:txXfrm>
        <a:off x="0" y="2663"/>
        <a:ext cx="6666833" cy="1816197"/>
      </dsp:txXfrm>
    </dsp:sp>
    <dsp:sp modelId="{CC63C128-0B0D-4AAF-8B6A-C684E29391C7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DF747E-D293-4023-A443-C3BFF6A81F81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• Usa una 'lista tabú' para evitar volver a estados ya explorados recientemente.</a:t>
          </a:r>
        </a:p>
      </dsp:txBody>
      <dsp:txXfrm>
        <a:off x="0" y="1818861"/>
        <a:ext cx="6666833" cy="1816197"/>
      </dsp:txXfrm>
    </dsp:sp>
    <dsp:sp modelId="{65486D94-2A19-442D-9330-9EA57087687D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284D73-1DD0-4BCD-823C-891FB1A8B6CA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• Se usa para problemas de optimización combinatoria, como el problema de las N-Reinas.</a:t>
          </a:r>
        </a:p>
      </dsp:txBody>
      <dsp:txXfrm>
        <a:off x="0" y="3635058"/>
        <a:ext cx="6666833" cy="181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595D1-E1F9-4BF6-91D1-089A5E273613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C10D91-8A7F-4606-9979-9D06F35EF7D5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 Se inicia con un estado inicial (aleatorio o definido por el usuario).</a:t>
          </a:r>
        </a:p>
      </dsp:txBody>
      <dsp:txXfrm>
        <a:off x="0" y="665"/>
        <a:ext cx="6666833" cy="1090517"/>
      </dsp:txXfrm>
    </dsp:sp>
    <dsp:sp modelId="{F883E24F-E87F-464E-BCB1-48E79FF1E073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B28863-998D-4135-B8F3-D70BB9C6BD34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 Se generan estados vecinos intercambiando reinas.</a:t>
          </a:r>
        </a:p>
      </dsp:txBody>
      <dsp:txXfrm>
        <a:off x="0" y="1091183"/>
        <a:ext cx="6666833" cy="1090517"/>
      </dsp:txXfrm>
    </dsp:sp>
    <dsp:sp modelId="{654975F2-6886-4317-B8C3-468D2E5CF5AE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241E02-1456-4362-98AD-A021AD9B1285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 Se selecciona el mejor vecino que no esté en la lista tabú.</a:t>
          </a:r>
        </a:p>
      </dsp:txBody>
      <dsp:txXfrm>
        <a:off x="0" y="2181701"/>
        <a:ext cx="6666833" cy="1090517"/>
      </dsp:txXfrm>
    </dsp:sp>
    <dsp:sp modelId="{A241E4D5-622D-48B6-A1A0-439A9E16776E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EF14C3-DA7D-4B65-AD4B-C505E609FE12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4. Se actualiza la lista tabú para evitar volver a movimientos recientes.</a:t>
          </a:r>
        </a:p>
      </dsp:txBody>
      <dsp:txXfrm>
        <a:off x="0" y="3272218"/>
        <a:ext cx="6666833" cy="1090517"/>
      </dsp:txXfrm>
    </dsp:sp>
    <dsp:sp modelId="{376305D6-2E84-4866-8DAE-FD92EB9C3F44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3AED89-500B-4ACA-9243-F20C260F9763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5. Se repite hasta encontrar una solución o alcanzar el número máximo de iteraciones.</a:t>
          </a:r>
        </a:p>
      </dsp:txBody>
      <dsp:txXfrm>
        <a:off x="0" y="4362736"/>
        <a:ext cx="6666833" cy="109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Resolviendo el Problema de las N-Reinas con Búsqueda Tabú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ES">
                <a:solidFill>
                  <a:srgbClr val="FFFFFF"/>
                </a:solidFill>
              </a:rPr>
              <a:t>Explicación y Código en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¿Qué es el Problema de las N-Reinas?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05D8A-9833-F8B6-70DE-511E38B4B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13122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¿Qué es la Búsqueda Tabú?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9133BF-1FFF-16F0-397A-E5921A785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11205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ES" sz="3400">
                <a:solidFill>
                  <a:srgbClr val="FFFFFF"/>
                </a:solidFill>
              </a:rPr>
              <a:t>Funcionamiento de la Búsqueda Tabú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5AABD7-30DE-D550-B7E4-DBEC9C355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3503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Explicación del Código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700"/>
              <a:t>Clase BusquedaTabuNReinas: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Atributos: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- N (número de reinas)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- max_iteraciones (máximo número de iteraciones)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- tenure_tabu (tiempo que un movimiento permanece en la lista tabú)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- estado_inicial (estado inicial del tablero)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/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Método generar_estado_aleatorio():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- Genera una lista con números del 0 al N-1 en orden aleatorio.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- Devuelve esta lista como el estado inicial.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700"/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Método evaluar_conflictos(estado):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- Contador de conflictos = 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- Para cada reina en la posición i: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    - Para cada otra reina en la posición j: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        - Si están en la misma diagonal (|fila[i] - fila[j]| == |i - j|):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            - Aumentar el contador de conflictos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/>
              <a:t>        - Devolver el número total de conflictos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8585D-33E8-CAA9-98A0-B467E662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FDBE0-D9A8-3CA3-F05F-79F2527B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Explicación del Código en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9138-EA06-7121-5167-A359424D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/>
              <a:t> Método generar_vecinos(estado):</a:t>
            </a:r>
          </a:p>
          <a:p>
            <a:pPr marL="0" indent="0">
              <a:buNone/>
            </a:pPr>
            <a:r>
              <a:rPr lang="es-ES" sz="2000"/>
              <a:t>        - Crear una lista vacía de vecinos</a:t>
            </a:r>
          </a:p>
          <a:p>
            <a:pPr marL="0" indent="0">
              <a:buNone/>
            </a:pPr>
            <a:r>
              <a:rPr lang="es-ES" sz="2000"/>
              <a:t>        - Para cada reina en la posición i:</a:t>
            </a:r>
          </a:p>
          <a:p>
            <a:pPr marL="0" indent="0">
              <a:buNone/>
            </a:pPr>
            <a:r>
              <a:rPr lang="es-ES" sz="2000"/>
              <a:t>            - Para cada reina en la posición j (donde j &gt; i):</a:t>
            </a:r>
          </a:p>
          <a:p>
            <a:pPr marL="0" indent="0">
              <a:buNone/>
            </a:pPr>
            <a:r>
              <a:rPr lang="es-ES" sz="2000"/>
              <a:t>                - Crear una copia del estado actual</a:t>
            </a:r>
          </a:p>
          <a:p>
            <a:pPr marL="0" indent="0">
              <a:buNone/>
            </a:pPr>
            <a:r>
              <a:rPr lang="es-ES" sz="2000"/>
              <a:t>                - Intercambiar las posiciones de las reinas en i y j</a:t>
            </a:r>
          </a:p>
          <a:p>
            <a:pPr marL="0" indent="0">
              <a:buNone/>
            </a:pPr>
            <a:r>
              <a:rPr lang="es-ES" sz="2000"/>
              <a:t>                - Agregar el nuevo estado a la lista de vecinos junto con el movimiento realizado</a:t>
            </a:r>
          </a:p>
          <a:p>
            <a:pPr marL="0" indent="0">
              <a:buNone/>
            </a:pPr>
            <a:r>
              <a:rPr lang="es-ES" sz="2000"/>
              <a:t>        - Devolver la lista de vecinos</a:t>
            </a:r>
          </a:p>
        </p:txBody>
      </p:sp>
    </p:spTree>
    <p:extLst>
      <p:ext uri="{BB962C8B-B14F-4D97-AF65-F5344CB8AC3E}">
        <p14:creationId xmlns:p14="http://schemas.microsoft.com/office/powerpoint/2010/main" val="269132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F2780-41D1-CEDF-DF47-BFE2ACBAB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3F28-41F8-56A6-9004-C26198E4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Explicación</a:t>
            </a:r>
            <a:r>
              <a:rPr dirty="0"/>
              <a:t> del Código </a:t>
            </a:r>
            <a:r>
              <a:rPr dirty="0" err="1"/>
              <a:t>en</a:t>
            </a:r>
            <a:r>
              <a:rPr dirty="0"/>
              <a:t>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3E35-8BD0-DAC4-39BA-DC2E9C9B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4487695" cy="50729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900" dirty="0"/>
              <a:t>  </a:t>
            </a:r>
            <a:r>
              <a:rPr lang="es-ES" sz="1400" dirty="0"/>
              <a:t>Método </a:t>
            </a:r>
            <a:r>
              <a:rPr lang="es-ES" sz="1400" dirty="0" err="1"/>
              <a:t>busqueda_tabu</a:t>
            </a:r>
            <a:r>
              <a:rPr lang="es-ES" sz="1400" dirty="0"/>
              <a:t>():</a:t>
            </a:r>
          </a:p>
          <a:p>
            <a:pPr marL="0" indent="0">
              <a:buNone/>
            </a:pPr>
            <a:r>
              <a:rPr lang="es-ES" sz="1400" dirty="0"/>
              <a:t>        - Inicializar </a:t>
            </a:r>
            <a:r>
              <a:rPr lang="es-ES" sz="1400" dirty="0" err="1"/>
              <a:t>estado_actual</a:t>
            </a:r>
            <a:r>
              <a:rPr lang="es-ES" sz="1400" dirty="0"/>
              <a:t> con el estado inicial</a:t>
            </a:r>
          </a:p>
          <a:p>
            <a:pPr marL="0" indent="0">
              <a:buNone/>
            </a:pPr>
            <a:r>
              <a:rPr lang="es-ES" sz="1400" dirty="0"/>
              <a:t>        - Definir </a:t>
            </a:r>
            <a:r>
              <a:rPr lang="es-ES" sz="1400" dirty="0" err="1"/>
              <a:t>mejor_estado</a:t>
            </a:r>
            <a:r>
              <a:rPr lang="es-ES" sz="1400" dirty="0"/>
              <a:t> como el estado actual</a:t>
            </a:r>
          </a:p>
          <a:p>
            <a:pPr marL="0" indent="0">
              <a:buNone/>
            </a:pPr>
            <a:r>
              <a:rPr lang="es-ES" sz="1400" dirty="0"/>
              <a:t>        - Evaluar conflictos de </a:t>
            </a:r>
            <a:r>
              <a:rPr lang="es-ES" sz="1400" dirty="0" err="1"/>
              <a:t>mejor_estado</a:t>
            </a:r>
            <a:r>
              <a:rPr lang="es-ES" sz="1400" dirty="0"/>
              <a:t> y almacenarlos</a:t>
            </a:r>
          </a:p>
          <a:p>
            <a:pPr marL="0" indent="0">
              <a:buNone/>
            </a:pPr>
            <a:r>
              <a:rPr lang="es-ES" sz="1400" dirty="0"/>
              <a:t>        - Crear </a:t>
            </a:r>
            <a:r>
              <a:rPr lang="es-ES" sz="1400" dirty="0" err="1"/>
              <a:t>lista_tabu</a:t>
            </a:r>
            <a:r>
              <a:rPr lang="es-ES" sz="1400" dirty="0"/>
              <a:t> vacía</a:t>
            </a:r>
          </a:p>
          <a:p>
            <a:pPr marL="0" indent="0">
              <a:buNone/>
            </a:pPr>
            <a:r>
              <a:rPr lang="es-ES" sz="1400" dirty="0"/>
              <a:t>        - Inicializar </a:t>
            </a:r>
            <a:r>
              <a:rPr lang="es-ES" sz="1400" dirty="0" err="1"/>
              <a:t>iteracion</a:t>
            </a:r>
            <a:r>
              <a:rPr lang="es-ES" sz="1400" dirty="0"/>
              <a:t> en 0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        Mientras haya conflictos y </a:t>
            </a:r>
            <a:r>
              <a:rPr lang="es-ES" sz="1400" dirty="0" err="1"/>
              <a:t>iteracion</a:t>
            </a:r>
            <a:r>
              <a:rPr lang="es-ES" sz="1400" dirty="0"/>
              <a:t> &lt; </a:t>
            </a:r>
            <a:r>
              <a:rPr lang="es-ES" sz="1400" dirty="0" err="1"/>
              <a:t>max_iteraciones</a:t>
            </a:r>
            <a:r>
              <a:rPr lang="es-ES" sz="1400" dirty="0"/>
              <a:t>:</a:t>
            </a:r>
          </a:p>
          <a:p>
            <a:pPr marL="0" indent="0">
              <a:buNone/>
            </a:pPr>
            <a:r>
              <a:rPr lang="es-ES" sz="1400" dirty="0"/>
              <a:t>            - Generar la lista de vecinos del estado actual</a:t>
            </a:r>
          </a:p>
          <a:p>
            <a:pPr marL="0" indent="0">
              <a:buNone/>
            </a:pPr>
            <a:r>
              <a:rPr lang="es-ES" sz="1400" dirty="0"/>
              <a:t>            - Definir </a:t>
            </a:r>
            <a:r>
              <a:rPr lang="es-ES" sz="1400" dirty="0" err="1"/>
              <a:t>mejor_candidato</a:t>
            </a:r>
            <a:r>
              <a:rPr lang="es-ES" sz="1400" dirty="0"/>
              <a:t> como vacío</a:t>
            </a:r>
          </a:p>
          <a:p>
            <a:pPr marL="0" indent="0">
              <a:buNone/>
            </a:pPr>
            <a:r>
              <a:rPr lang="es-ES" sz="1400" dirty="0"/>
              <a:t>            - Definir </a:t>
            </a:r>
            <a:r>
              <a:rPr lang="es-ES" sz="1400" dirty="0" err="1"/>
              <a:t>mejor_candidato_conflicto</a:t>
            </a:r>
            <a:r>
              <a:rPr lang="es-ES" sz="1400" dirty="0"/>
              <a:t> como infinito</a:t>
            </a:r>
          </a:p>
          <a:p>
            <a:pPr marL="0" indent="0">
              <a:buNone/>
            </a:pPr>
            <a:r>
              <a:rPr lang="es-ES" sz="1400" dirty="0"/>
              <a:t>            - Definir </a:t>
            </a:r>
            <a:r>
              <a:rPr lang="es-ES" sz="1400" dirty="0" err="1"/>
              <a:t>mejor_movimiento</a:t>
            </a:r>
            <a:r>
              <a:rPr lang="es-ES" sz="1400" dirty="0"/>
              <a:t> como vacío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            Para cada vecino en la lista de vecinos:</a:t>
            </a:r>
          </a:p>
          <a:p>
            <a:pPr marL="0" indent="0">
              <a:buNone/>
            </a:pPr>
            <a:r>
              <a:rPr lang="es-ES" sz="1400" dirty="0"/>
              <a:t>                - Si el movimiento está en la lista tabú y aún no ha expirado, ignorarlo</a:t>
            </a:r>
          </a:p>
          <a:p>
            <a:pPr marL="0" indent="0">
              <a:buNone/>
            </a:pPr>
            <a:r>
              <a:rPr lang="es-ES" sz="1400" dirty="0"/>
              <a:t>                - Evaluar los conflictos de este vecino</a:t>
            </a:r>
          </a:p>
          <a:p>
            <a:pPr marL="0" indent="0">
              <a:buNone/>
            </a:pPr>
            <a:r>
              <a:rPr lang="es-ES" sz="1400" dirty="0"/>
              <a:t>                - Si tiene menos conflictos que </a:t>
            </a:r>
            <a:r>
              <a:rPr lang="es-ES" sz="1400" dirty="0" err="1"/>
              <a:t>mejor_candidato_conflicto</a:t>
            </a:r>
            <a:r>
              <a:rPr lang="es-ES" sz="1400" dirty="0"/>
              <a:t>:</a:t>
            </a:r>
          </a:p>
          <a:p>
            <a:pPr marL="0" indent="0">
              <a:buNone/>
            </a:pPr>
            <a:r>
              <a:rPr lang="es-ES" sz="1400" dirty="0"/>
              <a:t>                    - Guardar este vecino como el mejor candidato</a:t>
            </a:r>
          </a:p>
          <a:p>
            <a:pPr marL="0" indent="0">
              <a:buNone/>
            </a:pPr>
            <a:r>
              <a:rPr lang="es-ES" sz="1400" dirty="0"/>
              <a:t>                    - Actualizar el número de conflictos y el movimiento</a:t>
            </a:r>
          </a:p>
          <a:p>
            <a:pPr marL="0" indent="0">
              <a:buNone/>
            </a:pPr>
            <a:endParaRPr lang="es-E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CDF6A-49BC-B906-CB6F-FF53AA470CBB}"/>
              </a:ext>
            </a:extLst>
          </p:cNvPr>
          <p:cNvSpPr txBox="1"/>
          <p:nvPr/>
        </p:nvSpPr>
        <p:spPr>
          <a:xfrm>
            <a:off x="5907121" y="1806077"/>
            <a:ext cx="60943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800" dirty="0"/>
              <a:t> Si no hay mejor candidato disponible:</a:t>
            </a:r>
          </a:p>
          <a:p>
            <a:pPr marL="0" indent="0">
              <a:buNone/>
            </a:pPr>
            <a:r>
              <a:rPr lang="es-ES" sz="1800" dirty="0"/>
              <a:t>                - Salir del bucle (no hay mejoras posibles)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            - Actualizar </a:t>
            </a:r>
            <a:r>
              <a:rPr lang="es-ES" sz="1800" dirty="0" err="1"/>
              <a:t>estado_actual</a:t>
            </a:r>
            <a:r>
              <a:rPr lang="es-ES" sz="1800" dirty="0"/>
              <a:t> con el mejor candidato</a:t>
            </a:r>
          </a:p>
          <a:p>
            <a:pPr marL="0" indent="0">
              <a:buNone/>
            </a:pPr>
            <a:r>
              <a:rPr lang="es-ES" sz="1800" dirty="0"/>
              <a:t>            - Si tiene menos conflictos que </a:t>
            </a:r>
            <a:r>
              <a:rPr lang="es-ES" sz="1800" dirty="0" err="1"/>
              <a:t>mejor_estado</a:t>
            </a:r>
            <a:r>
              <a:rPr lang="es-ES" sz="1800" dirty="0"/>
              <a:t>:</a:t>
            </a:r>
          </a:p>
          <a:p>
            <a:pPr marL="0" indent="0">
              <a:buNone/>
            </a:pPr>
            <a:r>
              <a:rPr lang="es-ES" sz="1800" dirty="0"/>
              <a:t>                - Guardarlo como nueva mejor solución encontrada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            - Agregar el movimiento a la lista tabú con una duración de </a:t>
            </a:r>
            <a:r>
              <a:rPr lang="es-ES" sz="1800" dirty="0" err="1"/>
              <a:t>tenure_tabu</a:t>
            </a:r>
            <a:r>
              <a:rPr lang="es-ES" sz="1800" dirty="0"/>
              <a:t> iteraciones</a:t>
            </a:r>
          </a:p>
          <a:p>
            <a:pPr marL="0" indent="0">
              <a:buNone/>
            </a:pPr>
            <a:r>
              <a:rPr lang="es-ES" sz="1800" dirty="0"/>
              <a:t>            - Aumentar </a:t>
            </a:r>
            <a:r>
              <a:rPr lang="es-ES" sz="1800" dirty="0" err="1"/>
              <a:t>iteracion</a:t>
            </a:r>
            <a:r>
              <a:rPr lang="es-ES" sz="1800" dirty="0"/>
              <a:t> en 1</a:t>
            </a: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r>
              <a:rPr lang="es-ES" sz="1800" dirty="0"/>
              <a:t>        - Devolver la mejor solución encontrada, el número de conflictos y las iteraciones realizadas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4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A2170-3C0E-32EA-FBAB-DAC6AEAD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4AFB2-6BDA-03EC-272E-31B9032D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Explicación del Código en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C466-4213-A6D1-E8B6-264AF100D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/>
              <a:t>Función graficar_tablero(estado):</a:t>
            </a:r>
          </a:p>
          <a:p>
            <a:pPr marL="0" indent="0">
              <a:buNone/>
            </a:pPr>
            <a:r>
              <a:rPr lang="es-ES" sz="2000"/>
              <a:t>    - Crear una matriz de NxN con ceros</a:t>
            </a:r>
          </a:p>
          <a:p>
            <a:pPr marL="0" indent="0">
              <a:buNone/>
            </a:pPr>
            <a:r>
              <a:rPr lang="es-ES" sz="2000"/>
              <a:t>    - Para cada columna i, colocar un 1 en la fila correspondiente a estado[i]</a:t>
            </a:r>
          </a:p>
          <a:p>
            <a:pPr marL="0" indent="0">
              <a:buNone/>
            </a:pPr>
            <a:r>
              <a:rPr lang="es-ES" sz="2000"/>
              <a:t>    - Usar Matplotlib para dibujar la matriz como una imagen en blanco y negro</a:t>
            </a:r>
          </a:p>
          <a:p>
            <a:pPr marL="0" indent="0">
              <a:buNone/>
            </a:pPr>
            <a:r>
              <a:rPr lang="es-ES" sz="2000"/>
              <a:t>    - Dibujar el símbolo '♛' en cada casilla donde hay una reina</a:t>
            </a:r>
          </a:p>
          <a:p>
            <a:pPr marL="0" indent="0">
              <a:buNone/>
            </a:pPr>
            <a:r>
              <a:rPr lang="es-ES" sz="2000"/>
              <a:t>    - Mostrar la imagen</a:t>
            </a:r>
          </a:p>
          <a:p>
            <a:pPr marL="0" indent="0">
              <a:buNone/>
            </a:pP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93415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/>
              <a:t>• La Búsqueda Tabú es una técnica efectiva para resolver el problema de las N-Reinas.</a:t>
            </a:r>
          </a:p>
          <a:p>
            <a:pPr marL="0" indent="0">
              <a:buNone/>
            </a:pPr>
            <a:r>
              <a:rPr lang="es-ES" sz="2000" dirty="0"/>
              <a:t>• Evita ciclos repetitivos y mejora la exploración del espacio de soluciones.</a:t>
            </a:r>
          </a:p>
          <a:p>
            <a:pPr marL="0" indent="0">
              <a:buNone/>
            </a:pPr>
            <a:r>
              <a:rPr lang="es-ES" sz="2000" dirty="0"/>
              <a:t>• Puede aplicarse a otros problemas de optimización combinatoria.</a:t>
            </a:r>
          </a:p>
          <a:p>
            <a:pPr marL="0" indent="0">
              <a:buNone/>
            </a:pPr>
            <a:r>
              <a:rPr lang="es-ES" sz="2000" dirty="0"/>
              <a:t>• La visualización ayuda a interpretar los resultados de manera intuitiva.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841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Resolviendo el Problema de las N-Reinas con Búsqueda Tabú</vt:lpstr>
      <vt:lpstr>¿Qué es el Problema de las N-Reinas?</vt:lpstr>
      <vt:lpstr>¿Qué es la Búsqueda Tabú?</vt:lpstr>
      <vt:lpstr>Funcionamiento de la Búsqueda Tabú</vt:lpstr>
      <vt:lpstr>Explicación del Código en Python</vt:lpstr>
      <vt:lpstr>Explicación del Código en Python</vt:lpstr>
      <vt:lpstr>Explicación del Código en Python</vt:lpstr>
      <vt:lpstr>Explicación del Código en Python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OGDah</dc:creator>
  <cp:keywords/>
  <dc:description>generated using python-pptx</dc:description>
  <cp:lastModifiedBy>JESUS MANUEL OJEDA BERMUDEZ</cp:lastModifiedBy>
  <cp:revision>2</cp:revision>
  <dcterms:created xsi:type="dcterms:W3CDTF">2013-01-27T09:14:16Z</dcterms:created>
  <dcterms:modified xsi:type="dcterms:W3CDTF">2025-03-18T18:47:19Z</dcterms:modified>
  <cp:category/>
</cp:coreProperties>
</file>