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6B519-003B-4754-95A1-F315DDBC6B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4CDDD2-EBC4-4922-83FE-889E8822081C}">
      <dgm:prSet/>
      <dgm:spPr/>
      <dgm:t>
        <a:bodyPr/>
        <a:lstStyle/>
        <a:p>
          <a:r>
            <a:rPr lang="es-ES"/>
            <a:t>Aprendizaje Automático (Machine Learning): Permite que los sistemas aprendan y mejoren a partir de datos.</a:t>
          </a:r>
          <a:endParaRPr lang="en-US"/>
        </a:p>
      </dgm:t>
    </dgm:pt>
    <dgm:pt modelId="{3774EC72-92C1-4884-AA41-998DBFAD659C}" type="parTrans" cxnId="{A54947BC-5EC4-4BC7-A53C-FF9548672F2C}">
      <dgm:prSet/>
      <dgm:spPr/>
      <dgm:t>
        <a:bodyPr/>
        <a:lstStyle/>
        <a:p>
          <a:endParaRPr lang="en-US"/>
        </a:p>
      </dgm:t>
    </dgm:pt>
    <dgm:pt modelId="{270046C6-94C6-4DB9-9084-9B7D6E25C3E8}" type="sibTrans" cxnId="{A54947BC-5EC4-4BC7-A53C-FF9548672F2C}">
      <dgm:prSet/>
      <dgm:spPr/>
      <dgm:t>
        <a:bodyPr/>
        <a:lstStyle/>
        <a:p>
          <a:endParaRPr lang="en-US"/>
        </a:p>
      </dgm:t>
    </dgm:pt>
    <dgm:pt modelId="{646A24AE-ECEE-48B6-9C53-68BC12C1E47F}">
      <dgm:prSet/>
      <dgm:spPr/>
      <dgm:t>
        <a:bodyPr/>
        <a:lstStyle/>
        <a:p>
          <a:r>
            <a:rPr lang="es-ES"/>
            <a:t>Procesamiento del Lenguaje Natural: Facilita la comunicación entre humanos y máquinas.</a:t>
          </a:r>
          <a:endParaRPr lang="en-US"/>
        </a:p>
      </dgm:t>
    </dgm:pt>
    <dgm:pt modelId="{42F3C4C5-30B9-4C27-8076-27B1B73B2330}" type="parTrans" cxnId="{5E10B960-228F-4890-8C10-741B4CBAF449}">
      <dgm:prSet/>
      <dgm:spPr/>
      <dgm:t>
        <a:bodyPr/>
        <a:lstStyle/>
        <a:p>
          <a:endParaRPr lang="en-US"/>
        </a:p>
      </dgm:t>
    </dgm:pt>
    <dgm:pt modelId="{61314F2F-43E4-4991-B8D8-2D5796437709}" type="sibTrans" cxnId="{5E10B960-228F-4890-8C10-741B4CBAF449}">
      <dgm:prSet/>
      <dgm:spPr/>
      <dgm:t>
        <a:bodyPr/>
        <a:lstStyle/>
        <a:p>
          <a:endParaRPr lang="en-US"/>
        </a:p>
      </dgm:t>
    </dgm:pt>
    <dgm:pt modelId="{C0CDE1D0-5234-40B2-BC47-9E711D9D4869}">
      <dgm:prSet/>
      <dgm:spPr/>
      <dgm:t>
        <a:bodyPr/>
        <a:lstStyle/>
        <a:p>
          <a:r>
            <a:rPr lang="es-ES"/>
            <a:t>Visión por Computadora: Analiza e interpreta imágenes y videos.</a:t>
          </a:r>
          <a:endParaRPr lang="en-US"/>
        </a:p>
      </dgm:t>
    </dgm:pt>
    <dgm:pt modelId="{356D1707-42B1-443C-B35B-8E3C6CA59D5A}" type="parTrans" cxnId="{469D4053-C17B-4A41-8147-BCB294AC8C13}">
      <dgm:prSet/>
      <dgm:spPr/>
      <dgm:t>
        <a:bodyPr/>
        <a:lstStyle/>
        <a:p>
          <a:endParaRPr lang="en-US"/>
        </a:p>
      </dgm:t>
    </dgm:pt>
    <dgm:pt modelId="{E3DEA24E-C44F-4511-B3DC-0A1D46AE6202}" type="sibTrans" cxnId="{469D4053-C17B-4A41-8147-BCB294AC8C13}">
      <dgm:prSet/>
      <dgm:spPr/>
      <dgm:t>
        <a:bodyPr/>
        <a:lstStyle/>
        <a:p>
          <a:endParaRPr lang="en-US"/>
        </a:p>
      </dgm:t>
    </dgm:pt>
    <dgm:pt modelId="{BF2F9AE8-52EA-4B54-BDA8-CD477A86FB05}">
      <dgm:prSet/>
      <dgm:spPr/>
      <dgm:t>
        <a:bodyPr/>
        <a:lstStyle/>
        <a:p>
          <a:r>
            <a:rPr lang="es-ES"/>
            <a:t>Robótica: Desarrolla máquinas con capacidad de interacción y autonomía.</a:t>
          </a:r>
          <a:endParaRPr lang="en-US"/>
        </a:p>
      </dgm:t>
    </dgm:pt>
    <dgm:pt modelId="{6DEBC47D-FBAD-40E2-86FB-22345122E653}" type="parTrans" cxnId="{10108FD1-6370-4794-9262-5DC76C868932}">
      <dgm:prSet/>
      <dgm:spPr/>
      <dgm:t>
        <a:bodyPr/>
        <a:lstStyle/>
        <a:p>
          <a:endParaRPr lang="en-US"/>
        </a:p>
      </dgm:t>
    </dgm:pt>
    <dgm:pt modelId="{D3283876-E723-4819-B009-E919C71B058A}" type="sibTrans" cxnId="{10108FD1-6370-4794-9262-5DC76C868932}">
      <dgm:prSet/>
      <dgm:spPr/>
      <dgm:t>
        <a:bodyPr/>
        <a:lstStyle/>
        <a:p>
          <a:endParaRPr lang="en-US"/>
        </a:p>
      </dgm:t>
    </dgm:pt>
    <dgm:pt modelId="{5FF7150C-A6C5-4E78-A4C5-3638DDC40F80}">
      <dgm:prSet/>
      <dgm:spPr/>
      <dgm:t>
        <a:bodyPr/>
        <a:lstStyle/>
        <a:p>
          <a:r>
            <a:rPr lang="es-ES"/>
            <a:t>Sistemas Expertos: Simulan el razonamiento humano en áreas especializadas.</a:t>
          </a:r>
          <a:endParaRPr lang="en-US"/>
        </a:p>
      </dgm:t>
    </dgm:pt>
    <dgm:pt modelId="{73E283F0-9A8B-48E6-A6B3-0F5BD6DE70E4}" type="parTrans" cxnId="{263E8A85-9C69-4D77-A701-FD86F8829CE3}">
      <dgm:prSet/>
      <dgm:spPr/>
      <dgm:t>
        <a:bodyPr/>
        <a:lstStyle/>
        <a:p>
          <a:endParaRPr lang="en-US"/>
        </a:p>
      </dgm:t>
    </dgm:pt>
    <dgm:pt modelId="{EDA7F4E3-27F8-492E-BAD5-2F051841DE17}" type="sibTrans" cxnId="{263E8A85-9C69-4D77-A701-FD86F8829CE3}">
      <dgm:prSet/>
      <dgm:spPr/>
      <dgm:t>
        <a:bodyPr/>
        <a:lstStyle/>
        <a:p>
          <a:endParaRPr lang="en-US"/>
        </a:p>
      </dgm:t>
    </dgm:pt>
    <dgm:pt modelId="{CEAD4416-3A8A-42D3-BC15-12F0D12F8DDF}">
      <dgm:prSet/>
      <dgm:spPr/>
      <dgm:t>
        <a:bodyPr/>
        <a:lstStyle/>
        <a:p>
          <a:r>
            <a:rPr lang="es-ES"/>
            <a:t>Redes Neuronales Artificiales: Imitan el funcionamiento del cerebro para procesar información.</a:t>
          </a:r>
          <a:endParaRPr lang="en-US"/>
        </a:p>
      </dgm:t>
    </dgm:pt>
    <dgm:pt modelId="{F4DFBCB9-3D0A-4AAE-957C-314A55656DCA}" type="parTrans" cxnId="{444A7B3A-EE1C-49AE-B0D8-27FF935659AC}">
      <dgm:prSet/>
      <dgm:spPr/>
      <dgm:t>
        <a:bodyPr/>
        <a:lstStyle/>
        <a:p>
          <a:endParaRPr lang="en-US"/>
        </a:p>
      </dgm:t>
    </dgm:pt>
    <dgm:pt modelId="{1037A64C-A68E-4E96-AB62-66DA6A0D7E0F}" type="sibTrans" cxnId="{444A7B3A-EE1C-49AE-B0D8-27FF935659AC}">
      <dgm:prSet/>
      <dgm:spPr/>
      <dgm:t>
        <a:bodyPr/>
        <a:lstStyle/>
        <a:p>
          <a:endParaRPr lang="en-US"/>
        </a:p>
      </dgm:t>
    </dgm:pt>
    <dgm:pt modelId="{77E5350C-BB27-4738-8146-8C666DFB3D80}" type="pres">
      <dgm:prSet presAssocID="{BEB6B519-003B-4754-95A1-F315DDBC6BAF}" presName="diagram" presStyleCnt="0">
        <dgm:presLayoutVars>
          <dgm:dir/>
          <dgm:resizeHandles val="exact"/>
        </dgm:presLayoutVars>
      </dgm:prSet>
      <dgm:spPr/>
    </dgm:pt>
    <dgm:pt modelId="{EA531BC3-35BD-4DC3-A2D2-38DE3955BB47}" type="pres">
      <dgm:prSet presAssocID="{444CDDD2-EBC4-4922-83FE-889E8822081C}" presName="node" presStyleLbl="node1" presStyleIdx="0" presStyleCnt="6">
        <dgm:presLayoutVars>
          <dgm:bulletEnabled val="1"/>
        </dgm:presLayoutVars>
      </dgm:prSet>
      <dgm:spPr/>
    </dgm:pt>
    <dgm:pt modelId="{1A3F94CE-5E41-40BB-BC2B-ECD35F4849B5}" type="pres">
      <dgm:prSet presAssocID="{270046C6-94C6-4DB9-9084-9B7D6E25C3E8}" presName="sibTrans" presStyleCnt="0"/>
      <dgm:spPr/>
    </dgm:pt>
    <dgm:pt modelId="{E5520C8B-DE22-4521-8AE3-3A4AD0CD4BF6}" type="pres">
      <dgm:prSet presAssocID="{646A24AE-ECEE-48B6-9C53-68BC12C1E47F}" presName="node" presStyleLbl="node1" presStyleIdx="1" presStyleCnt="6">
        <dgm:presLayoutVars>
          <dgm:bulletEnabled val="1"/>
        </dgm:presLayoutVars>
      </dgm:prSet>
      <dgm:spPr/>
    </dgm:pt>
    <dgm:pt modelId="{8658D1CE-932E-4DEB-92DD-05381B715D44}" type="pres">
      <dgm:prSet presAssocID="{61314F2F-43E4-4991-B8D8-2D5796437709}" presName="sibTrans" presStyleCnt="0"/>
      <dgm:spPr/>
    </dgm:pt>
    <dgm:pt modelId="{44E62A28-6EB9-4929-9DE2-30BDAB828718}" type="pres">
      <dgm:prSet presAssocID="{C0CDE1D0-5234-40B2-BC47-9E711D9D4869}" presName="node" presStyleLbl="node1" presStyleIdx="2" presStyleCnt="6">
        <dgm:presLayoutVars>
          <dgm:bulletEnabled val="1"/>
        </dgm:presLayoutVars>
      </dgm:prSet>
      <dgm:spPr/>
    </dgm:pt>
    <dgm:pt modelId="{492D2309-2C75-45F5-A1ED-FCF27B4FFDAF}" type="pres">
      <dgm:prSet presAssocID="{E3DEA24E-C44F-4511-B3DC-0A1D46AE6202}" presName="sibTrans" presStyleCnt="0"/>
      <dgm:spPr/>
    </dgm:pt>
    <dgm:pt modelId="{BCD728A5-7500-442A-8691-9A68E087A371}" type="pres">
      <dgm:prSet presAssocID="{BF2F9AE8-52EA-4B54-BDA8-CD477A86FB05}" presName="node" presStyleLbl="node1" presStyleIdx="3" presStyleCnt="6">
        <dgm:presLayoutVars>
          <dgm:bulletEnabled val="1"/>
        </dgm:presLayoutVars>
      </dgm:prSet>
      <dgm:spPr/>
    </dgm:pt>
    <dgm:pt modelId="{FCFDE348-08C9-4446-A3C1-B163B73DDDE0}" type="pres">
      <dgm:prSet presAssocID="{D3283876-E723-4819-B009-E919C71B058A}" presName="sibTrans" presStyleCnt="0"/>
      <dgm:spPr/>
    </dgm:pt>
    <dgm:pt modelId="{7EC07695-73FC-4A87-BCB6-768E6996683C}" type="pres">
      <dgm:prSet presAssocID="{5FF7150C-A6C5-4E78-A4C5-3638DDC40F80}" presName="node" presStyleLbl="node1" presStyleIdx="4" presStyleCnt="6">
        <dgm:presLayoutVars>
          <dgm:bulletEnabled val="1"/>
        </dgm:presLayoutVars>
      </dgm:prSet>
      <dgm:spPr/>
    </dgm:pt>
    <dgm:pt modelId="{575A0CA3-0232-4F0C-BE97-4615A5C11339}" type="pres">
      <dgm:prSet presAssocID="{EDA7F4E3-27F8-492E-BAD5-2F051841DE17}" presName="sibTrans" presStyleCnt="0"/>
      <dgm:spPr/>
    </dgm:pt>
    <dgm:pt modelId="{AAD9C071-19EE-4BF9-9FBD-1B79F14B34A4}" type="pres">
      <dgm:prSet presAssocID="{CEAD4416-3A8A-42D3-BC15-12F0D12F8DD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91D836-38E2-4584-9417-DEC7983397DB}" type="presOf" srcId="{646A24AE-ECEE-48B6-9C53-68BC12C1E47F}" destId="{E5520C8B-DE22-4521-8AE3-3A4AD0CD4BF6}" srcOrd="0" destOrd="0" presId="urn:microsoft.com/office/officeart/2005/8/layout/default"/>
    <dgm:cxn modelId="{444A7B3A-EE1C-49AE-B0D8-27FF935659AC}" srcId="{BEB6B519-003B-4754-95A1-F315DDBC6BAF}" destId="{CEAD4416-3A8A-42D3-BC15-12F0D12F8DDF}" srcOrd="5" destOrd="0" parTransId="{F4DFBCB9-3D0A-4AAE-957C-314A55656DCA}" sibTransId="{1037A64C-A68E-4E96-AB62-66DA6A0D7E0F}"/>
    <dgm:cxn modelId="{5E10B960-228F-4890-8C10-741B4CBAF449}" srcId="{BEB6B519-003B-4754-95A1-F315DDBC6BAF}" destId="{646A24AE-ECEE-48B6-9C53-68BC12C1E47F}" srcOrd="1" destOrd="0" parTransId="{42F3C4C5-30B9-4C27-8076-27B1B73B2330}" sibTransId="{61314F2F-43E4-4991-B8D8-2D5796437709}"/>
    <dgm:cxn modelId="{26E83766-DC36-4971-95AC-28712BD78E4F}" type="presOf" srcId="{5FF7150C-A6C5-4E78-A4C5-3638DDC40F80}" destId="{7EC07695-73FC-4A87-BCB6-768E6996683C}" srcOrd="0" destOrd="0" presId="urn:microsoft.com/office/officeart/2005/8/layout/default"/>
    <dgm:cxn modelId="{84CF3171-D4CF-49C6-A169-DBC4D1405BE6}" type="presOf" srcId="{C0CDE1D0-5234-40B2-BC47-9E711D9D4869}" destId="{44E62A28-6EB9-4929-9DE2-30BDAB828718}" srcOrd="0" destOrd="0" presId="urn:microsoft.com/office/officeart/2005/8/layout/default"/>
    <dgm:cxn modelId="{469D4053-C17B-4A41-8147-BCB294AC8C13}" srcId="{BEB6B519-003B-4754-95A1-F315DDBC6BAF}" destId="{C0CDE1D0-5234-40B2-BC47-9E711D9D4869}" srcOrd="2" destOrd="0" parTransId="{356D1707-42B1-443C-B35B-8E3C6CA59D5A}" sibTransId="{E3DEA24E-C44F-4511-B3DC-0A1D46AE6202}"/>
    <dgm:cxn modelId="{263E8A85-9C69-4D77-A701-FD86F8829CE3}" srcId="{BEB6B519-003B-4754-95A1-F315DDBC6BAF}" destId="{5FF7150C-A6C5-4E78-A4C5-3638DDC40F80}" srcOrd="4" destOrd="0" parTransId="{73E283F0-9A8B-48E6-A6B3-0F5BD6DE70E4}" sibTransId="{EDA7F4E3-27F8-492E-BAD5-2F051841DE17}"/>
    <dgm:cxn modelId="{A1191991-4279-4165-A6C0-5D8E2F1536B8}" type="presOf" srcId="{CEAD4416-3A8A-42D3-BC15-12F0D12F8DDF}" destId="{AAD9C071-19EE-4BF9-9FBD-1B79F14B34A4}" srcOrd="0" destOrd="0" presId="urn:microsoft.com/office/officeart/2005/8/layout/default"/>
    <dgm:cxn modelId="{11839EAA-1B44-4B38-8EBB-B8D670EB7767}" type="presOf" srcId="{444CDDD2-EBC4-4922-83FE-889E8822081C}" destId="{EA531BC3-35BD-4DC3-A2D2-38DE3955BB47}" srcOrd="0" destOrd="0" presId="urn:microsoft.com/office/officeart/2005/8/layout/default"/>
    <dgm:cxn modelId="{A54947BC-5EC4-4BC7-A53C-FF9548672F2C}" srcId="{BEB6B519-003B-4754-95A1-F315DDBC6BAF}" destId="{444CDDD2-EBC4-4922-83FE-889E8822081C}" srcOrd="0" destOrd="0" parTransId="{3774EC72-92C1-4884-AA41-998DBFAD659C}" sibTransId="{270046C6-94C6-4DB9-9084-9B7D6E25C3E8}"/>
    <dgm:cxn modelId="{85490FCF-F90D-4044-BD6D-3DAB9C17E899}" type="presOf" srcId="{BEB6B519-003B-4754-95A1-F315DDBC6BAF}" destId="{77E5350C-BB27-4738-8146-8C666DFB3D80}" srcOrd="0" destOrd="0" presId="urn:microsoft.com/office/officeart/2005/8/layout/default"/>
    <dgm:cxn modelId="{10108FD1-6370-4794-9262-5DC76C868932}" srcId="{BEB6B519-003B-4754-95A1-F315DDBC6BAF}" destId="{BF2F9AE8-52EA-4B54-BDA8-CD477A86FB05}" srcOrd="3" destOrd="0" parTransId="{6DEBC47D-FBAD-40E2-86FB-22345122E653}" sibTransId="{D3283876-E723-4819-B009-E919C71B058A}"/>
    <dgm:cxn modelId="{E10123EE-F1BA-449A-AE17-0F6351D807DC}" type="presOf" srcId="{BF2F9AE8-52EA-4B54-BDA8-CD477A86FB05}" destId="{BCD728A5-7500-442A-8691-9A68E087A371}" srcOrd="0" destOrd="0" presId="urn:microsoft.com/office/officeart/2005/8/layout/default"/>
    <dgm:cxn modelId="{A3163CFD-0013-428D-9127-7A66C9143529}" type="presParOf" srcId="{77E5350C-BB27-4738-8146-8C666DFB3D80}" destId="{EA531BC3-35BD-4DC3-A2D2-38DE3955BB47}" srcOrd="0" destOrd="0" presId="urn:microsoft.com/office/officeart/2005/8/layout/default"/>
    <dgm:cxn modelId="{65DCDB3E-C7F0-4E05-8FDB-CFAB680254A0}" type="presParOf" srcId="{77E5350C-BB27-4738-8146-8C666DFB3D80}" destId="{1A3F94CE-5E41-40BB-BC2B-ECD35F4849B5}" srcOrd="1" destOrd="0" presId="urn:microsoft.com/office/officeart/2005/8/layout/default"/>
    <dgm:cxn modelId="{30F97279-6BFE-4B2C-8ED3-4CEA5D59D69F}" type="presParOf" srcId="{77E5350C-BB27-4738-8146-8C666DFB3D80}" destId="{E5520C8B-DE22-4521-8AE3-3A4AD0CD4BF6}" srcOrd="2" destOrd="0" presId="urn:microsoft.com/office/officeart/2005/8/layout/default"/>
    <dgm:cxn modelId="{0CE2B787-2A93-481F-86C1-69AC123CF990}" type="presParOf" srcId="{77E5350C-BB27-4738-8146-8C666DFB3D80}" destId="{8658D1CE-932E-4DEB-92DD-05381B715D44}" srcOrd="3" destOrd="0" presId="urn:microsoft.com/office/officeart/2005/8/layout/default"/>
    <dgm:cxn modelId="{A2B787F7-D5EE-45E6-987A-BADD6B225128}" type="presParOf" srcId="{77E5350C-BB27-4738-8146-8C666DFB3D80}" destId="{44E62A28-6EB9-4929-9DE2-30BDAB828718}" srcOrd="4" destOrd="0" presId="urn:microsoft.com/office/officeart/2005/8/layout/default"/>
    <dgm:cxn modelId="{0B959738-12F0-48C4-AA50-0928DB80AB4C}" type="presParOf" srcId="{77E5350C-BB27-4738-8146-8C666DFB3D80}" destId="{492D2309-2C75-45F5-A1ED-FCF27B4FFDAF}" srcOrd="5" destOrd="0" presId="urn:microsoft.com/office/officeart/2005/8/layout/default"/>
    <dgm:cxn modelId="{E6B24EAB-7383-405E-88C8-21C07CEB851E}" type="presParOf" srcId="{77E5350C-BB27-4738-8146-8C666DFB3D80}" destId="{BCD728A5-7500-442A-8691-9A68E087A371}" srcOrd="6" destOrd="0" presId="urn:microsoft.com/office/officeart/2005/8/layout/default"/>
    <dgm:cxn modelId="{3FB25191-15B7-4460-ADCA-D648E85B5E8C}" type="presParOf" srcId="{77E5350C-BB27-4738-8146-8C666DFB3D80}" destId="{FCFDE348-08C9-4446-A3C1-B163B73DDDE0}" srcOrd="7" destOrd="0" presId="urn:microsoft.com/office/officeart/2005/8/layout/default"/>
    <dgm:cxn modelId="{7138DBE2-CA8B-4BD3-9BDD-DBD44DA611D9}" type="presParOf" srcId="{77E5350C-BB27-4738-8146-8C666DFB3D80}" destId="{7EC07695-73FC-4A87-BCB6-768E6996683C}" srcOrd="8" destOrd="0" presId="urn:microsoft.com/office/officeart/2005/8/layout/default"/>
    <dgm:cxn modelId="{B4408E44-A77A-463D-BAC8-22FBCE8DB0E9}" type="presParOf" srcId="{77E5350C-BB27-4738-8146-8C666DFB3D80}" destId="{575A0CA3-0232-4F0C-BE97-4615A5C11339}" srcOrd="9" destOrd="0" presId="urn:microsoft.com/office/officeart/2005/8/layout/default"/>
    <dgm:cxn modelId="{0149C9E5-E8A6-4B62-890E-BB6F4A6A659C}" type="presParOf" srcId="{77E5350C-BB27-4738-8146-8C666DFB3D80}" destId="{AAD9C071-19EE-4BF9-9FBD-1B79F14B34A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071D9-CCB7-4BB3-BCE2-BE13934DC4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4C489E-67BB-4E23-93D1-89F50FBF8B17}">
      <dgm:prSet/>
      <dgm:spPr/>
      <dgm:t>
        <a:bodyPr/>
        <a:lstStyle/>
        <a:p>
          <a:r>
            <a:rPr lang="es-ES"/>
            <a:t>Salud: Diagnóstico médico, análisis de imágenes y descubrimiento de fármacos.</a:t>
          </a:r>
          <a:endParaRPr lang="en-US"/>
        </a:p>
      </dgm:t>
    </dgm:pt>
    <dgm:pt modelId="{56C4D4F8-8E89-44C2-A78C-21895F20CF1A}" type="parTrans" cxnId="{5C7C1A34-021F-486C-A1B4-3FE94C09ADE6}">
      <dgm:prSet/>
      <dgm:spPr/>
      <dgm:t>
        <a:bodyPr/>
        <a:lstStyle/>
        <a:p>
          <a:endParaRPr lang="en-US"/>
        </a:p>
      </dgm:t>
    </dgm:pt>
    <dgm:pt modelId="{C4EE40A3-03D6-4F7E-A605-4CEAC07FC892}" type="sibTrans" cxnId="{5C7C1A34-021F-486C-A1B4-3FE94C09ADE6}">
      <dgm:prSet/>
      <dgm:spPr/>
      <dgm:t>
        <a:bodyPr/>
        <a:lstStyle/>
        <a:p>
          <a:endParaRPr lang="en-US"/>
        </a:p>
      </dgm:t>
    </dgm:pt>
    <dgm:pt modelId="{3FA872F4-1EBB-4255-8D4F-34CB44DC6890}">
      <dgm:prSet/>
      <dgm:spPr/>
      <dgm:t>
        <a:bodyPr/>
        <a:lstStyle/>
        <a:p>
          <a:r>
            <a:rPr lang="es-ES"/>
            <a:t>Finanzas: Detección de fraudes, automatización del trading y análisis de riesgos.</a:t>
          </a:r>
          <a:endParaRPr lang="en-US"/>
        </a:p>
      </dgm:t>
    </dgm:pt>
    <dgm:pt modelId="{9594840E-D710-46A0-8F14-DA64F72C3CA0}" type="parTrans" cxnId="{CFD54A7C-C8FE-4995-8DBF-D3296D6CCFFF}">
      <dgm:prSet/>
      <dgm:spPr/>
      <dgm:t>
        <a:bodyPr/>
        <a:lstStyle/>
        <a:p>
          <a:endParaRPr lang="en-US"/>
        </a:p>
      </dgm:t>
    </dgm:pt>
    <dgm:pt modelId="{E78A378F-0814-4DA8-8D1C-A0D8D18CA718}" type="sibTrans" cxnId="{CFD54A7C-C8FE-4995-8DBF-D3296D6CCFFF}">
      <dgm:prSet/>
      <dgm:spPr/>
      <dgm:t>
        <a:bodyPr/>
        <a:lstStyle/>
        <a:p>
          <a:endParaRPr lang="en-US"/>
        </a:p>
      </dgm:t>
    </dgm:pt>
    <dgm:pt modelId="{5E2BB1CC-C8FC-47B4-94B6-B8905B443222}">
      <dgm:prSet/>
      <dgm:spPr/>
      <dgm:t>
        <a:bodyPr/>
        <a:lstStyle/>
        <a:p>
          <a:r>
            <a:rPr lang="es-ES"/>
            <a:t>Transporte: Vehículos autónomos y optimización del tráfico.</a:t>
          </a:r>
          <a:endParaRPr lang="en-US"/>
        </a:p>
      </dgm:t>
    </dgm:pt>
    <dgm:pt modelId="{33A1709D-27BE-4B10-95E3-B1EE3092893E}" type="parTrans" cxnId="{299B377F-FF33-4F23-8A26-C3E0EB532AB5}">
      <dgm:prSet/>
      <dgm:spPr/>
      <dgm:t>
        <a:bodyPr/>
        <a:lstStyle/>
        <a:p>
          <a:endParaRPr lang="en-US"/>
        </a:p>
      </dgm:t>
    </dgm:pt>
    <dgm:pt modelId="{43E3A8F4-79D4-4FF7-BD48-989AF357490B}" type="sibTrans" cxnId="{299B377F-FF33-4F23-8A26-C3E0EB532AB5}">
      <dgm:prSet/>
      <dgm:spPr/>
      <dgm:t>
        <a:bodyPr/>
        <a:lstStyle/>
        <a:p>
          <a:endParaRPr lang="en-US"/>
        </a:p>
      </dgm:t>
    </dgm:pt>
    <dgm:pt modelId="{BF7CC92C-507C-439D-A666-E6070CE21349}">
      <dgm:prSet/>
      <dgm:spPr/>
      <dgm:t>
        <a:bodyPr/>
        <a:lstStyle/>
        <a:p>
          <a:r>
            <a:rPr lang="es-ES"/>
            <a:t>Industria: Mantenimiento predictivo, automatización y control de calidad.</a:t>
          </a:r>
          <a:endParaRPr lang="en-US"/>
        </a:p>
      </dgm:t>
    </dgm:pt>
    <dgm:pt modelId="{AEFED526-4851-41D3-968D-F090DA33F1A0}" type="parTrans" cxnId="{2CB80A3B-C117-42B5-99A0-52548F58D00B}">
      <dgm:prSet/>
      <dgm:spPr/>
      <dgm:t>
        <a:bodyPr/>
        <a:lstStyle/>
        <a:p>
          <a:endParaRPr lang="en-US"/>
        </a:p>
      </dgm:t>
    </dgm:pt>
    <dgm:pt modelId="{83DCA234-42BA-4B12-B6E2-DE9DD1DD0FFD}" type="sibTrans" cxnId="{2CB80A3B-C117-42B5-99A0-52548F58D00B}">
      <dgm:prSet/>
      <dgm:spPr/>
      <dgm:t>
        <a:bodyPr/>
        <a:lstStyle/>
        <a:p>
          <a:endParaRPr lang="en-US"/>
        </a:p>
      </dgm:t>
    </dgm:pt>
    <dgm:pt modelId="{076DE686-26F8-4402-B363-CCECF7B1836A}">
      <dgm:prSet/>
      <dgm:spPr/>
      <dgm:t>
        <a:bodyPr/>
        <a:lstStyle/>
        <a:p>
          <a:r>
            <a:rPr lang="es-ES"/>
            <a:t>Educación: Aprendizaje personalizado y tutores virtuales.</a:t>
          </a:r>
          <a:endParaRPr lang="en-US"/>
        </a:p>
      </dgm:t>
    </dgm:pt>
    <dgm:pt modelId="{F6EC2A8E-7F4C-40F3-89A8-05850B22A8FC}" type="parTrans" cxnId="{982714AF-5B94-4BA4-BF63-72058EE8F4A0}">
      <dgm:prSet/>
      <dgm:spPr/>
      <dgm:t>
        <a:bodyPr/>
        <a:lstStyle/>
        <a:p>
          <a:endParaRPr lang="en-US"/>
        </a:p>
      </dgm:t>
    </dgm:pt>
    <dgm:pt modelId="{6886661A-2D11-449D-8012-6B5AFC6E49BF}" type="sibTrans" cxnId="{982714AF-5B94-4BA4-BF63-72058EE8F4A0}">
      <dgm:prSet/>
      <dgm:spPr/>
      <dgm:t>
        <a:bodyPr/>
        <a:lstStyle/>
        <a:p>
          <a:endParaRPr lang="en-US"/>
        </a:p>
      </dgm:t>
    </dgm:pt>
    <dgm:pt modelId="{C83876C4-E1CA-4962-8D22-500E80815DAD}">
      <dgm:prSet/>
      <dgm:spPr/>
      <dgm:t>
        <a:bodyPr/>
        <a:lstStyle/>
        <a:p>
          <a:r>
            <a:rPr lang="es-ES"/>
            <a:t>Seguridad: Ciberseguridad, reconocimiento facial y vigilancia inteligente.</a:t>
          </a:r>
          <a:endParaRPr lang="en-US"/>
        </a:p>
      </dgm:t>
    </dgm:pt>
    <dgm:pt modelId="{E3624455-DABD-4A58-A4AB-EFE8DF5D25DE}" type="parTrans" cxnId="{223EBE07-77BC-4295-AEF0-23917749F68F}">
      <dgm:prSet/>
      <dgm:spPr/>
      <dgm:t>
        <a:bodyPr/>
        <a:lstStyle/>
        <a:p>
          <a:endParaRPr lang="en-US"/>
        </a:p>
      </dgm:t>
    </dgm:pt>
    <dgm:pt modelId="{DA610D6B-5A73-4CC7-A63D-4F327FF64569}" type="sibTrans" cxnId="{223EBE07-77BC-4295-AEF0-23917749F68F}">
      <dgm:prSet/>
      <dgm:spPr/>
      <dgm:t>
        <a:bodyPr/>
        <a:lstStyle/>
        <a:p>
          <a:endParaRPr lang="en-US"/>
        </a:p>
      </dgm:t>
    </dgm:pt>
    <dgm:pt modelId="{4916356D-90C2-40A1-AFBD-38B3BD8B6455}">
      <dgm:prSet/>
      <dgm:spPr/>
      <dgm:t>
        <a:bodyPr/>
        <a:lstStyle/>
        <a:p>
          <a:r>
            <a:rPr lang="es-ES"/>
            <a:t>Entretenimiento: Recomendaciones de contenido en plataformas como Netflix y Spotify.</a:t>
          </a:r>
          <a:endParaRPr lang="en-US"/>
        </a:p>
      </dgm:t>
    </dgm:pt>
    <dgm:pt modelId="{88E06155-213D-40E1-A4D7-D3D96A2954A1}" type="parTrans" cxnId="{866C14D6-4733-49C5-9C36-A493F8DB04A5}">
      <dgm:prSet/>
      <dgm:spPr/>
      <dgm:t>
        <a:bodyPr/>
        <a:lstStyle/>
        <a:p>
          <a:endParaRPr lang="en-US"/>
        </a:p>
      </dgm:t>
    </dgm:pt>
    <dgm:pt modelId="{5FD9615B-0919-48B4-A239-F2F5CE454F1D}" type="sibTrans" cxnId="{866C14D6-4733-49C5-9C36-A493F8DB04A5}">
      <dgm:prSet/>
      <dgm:spPr/>
      <dgm:t>
        <a:bodyPr/>
        <a:lstStyle/>
        <a:p>
          <a:endParaRPr lang="en-US"/>
        </a:p>
      </dgm:t>
    </dgm:pt>
    <dgm:pt modelId="{27E3F533-651E-42E5-8BD9-63E7CE35570F}" type="pres">
      <dgm:prSet presAssocID="{C16071D9-CCB7-4BB3-BCE2-BE13934DC46C}" presName="linear" presStyleCnt="0">
        <dgm:presLayoutVars>
          <dgm:animLvl val="lvl"/>
          <dgm:resizeHandles val="exact"/>
        </dgm:presLayoutVars>
      </dgm:prSet>
      <dgm:spPr/>
    </dgm:pt>
    <dgm:pt modelId="{D85ED898-E282-4040-BB58-8D03025E8360}" type="pres">
      <dgm:prSet presAssocID="{384C489E-67BB-4E23-93D1-89F50FBF8B1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96C59FD-1E2D-4AC6-ABB3-67183414615F}" type="pres">
      <dgm:prSet presAssocID="{C4EE40A3-03D6-4F7E-A605-4CEAC07FC892}" presName="spacer" presStyleCnt="0"/>
      <dgm:spPr/>
    </dgm:pt>
    <dgm:pt modelId="{C33BF6FB-1A82-450F-986E-9CB263A1DD01}" type="pres">
      <dgm:prSet presAssocID="{3FA872F4-1EBB-4255-8D4F-34CB44DC689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1572C0D-C5AE-488D-BFD0-5F77BAC434A0}" type="pres">
      <dgm:prSet presAssocID="{E78A378F-0814-4DA8-8D1C-A0D8D18CA718}" presName="spacer" presStyleCnt="0"/>
      <dgm:spPr/>
    </dgm:pt>
    <dgm:pt modelId="{47E1E192-99E8-4182-A31E-E11EC0D5E854}" type="pres">
      <dgm:prSet presAssocID="{5E2BB1CC-C8FC-47B4-94B6-B8905B44322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4B24AE-755C-40FF-9C5E-11A3E686F24D}" type="pres">
      <dgm:prSet presAssocID="{43E3A8F4-79D4-4FF7-BD48-989AF357490B}" presName="spacer" presStyleCnt="0"/>
      <dgm:spPr/>
    </dgm:pt>
    <dgm:pt modelId="{6F0A4B1F-5B68-4357-A564-A2A63E3B6A2B}" type="pres">
      <dgm:prSet presAssocID="{BF7CC92C-507C-439D-A666-E6070CE2134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815DF1-22C2-426C-8769-95CDFF4929C7}" type="pres">
      <dgm:prSet presAssocID="{83DCA234-42BA-4B12-B6E2-DE9DD1DD0FFD}" presName="spacer" presStyleCnt="0"/>
      <dgm:spPr/>
    </dgm:pt>
    <dgm:pt modelId="{6605E4BA-AB5A-4280-8A23-FDD7FE30080C}" type="pres">
      <dgm:prSet presAssocID="{076DE686-26F8-4402-B363-CCECF7B183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362A7D3-3E4C-4AE0-AF22-3DE99E29115A}" type="pres">
      <dgm:prSet presAssocID="{6886661A-2D11-449D-8012-6B5AFC6E49BF}" presName="spacer" presStyleCnt="0"/>
      <dgm:spPr/>
    </dgm:pt>
    <dgm:pt modelId="{2162E1E2-3BF5-4257-BAC7-526BB18AB275}" type="pres">
      <dgm:prSet presAssocID="{C83876C4-E1CA-4962-8D22-500E80815DA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05CC5B8-3ED3-4927-8446-9A143688BD7A}" type="pres">
      <dgm:prSet presAssocID="{DA610D6B-5A73-4CC7-A63D-4F327FF64569}" presName="spacer" presStyleCnt="0"/>
      <dgm:spPr/>
    </dgm:pt>
    <dgm:pt modelId="{3180A79B-F067-4E37-B658-BB23AEF07F85}" type="pres">
      <dgm:prSet presAssocID="{4916356D-90C2-40A1-AFBD-38B3BD8B645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3EBE07-77BC-4295-AEF0-23917749F68F}" srcId="{C16071D9-CCB7-4BB3-BCE2-BE13934DC46C}" destId="{C83876C4-E1CA-4962-8D22-500E80815DAD}" srcOrd="5" destOrd="0" parTransId="{E3624455-DABD-4A58-A4AB-EFE8DF5D25DE}" sibTransId="{DA610D6B-5A73-4CC7-A63D-4F327FF64569}"/>
    <dgm:cxn modelId="{DB5B5218-C2F9-4362-87BF-50F04ACB3D4E}" type="presOf" srcId="{3FA872F4-1EBB-4255-8D4F-34CB44DC6890}" destId="{C33BF6FB-1A82-450F-986E-9CB263A1DD01}" srcOrd="0" destOrd="0" presId="urn:microsoft.com/office/officeart/2005/8/layout/vList2"/>
    <dgm:cxn modelId="{86592523-7EBC-416C-9840-1B33C7388458}" type="presOf" srcId="{384C489E-67BB-4E23-93D1-89F50FBF8B17}" destId="{D85ED898-E282-4040-BB58-8D03025E8360}" srcOrd="0" destOrd="0" presId="urn:microsoft.com/office/officeart/2005/8/layout/vList2"/>
    <dgm:cxn modelId="{5C7C1A34-021F-486C-A1B4-3FE94C09ADE6}" srcId="{C16071D9-CCB7-4BB3-BCE2-BE13934DC46C}" destId="{384C489E-67BB-4E23-93D1-89F50FBF8B17}" srcOrd="0" destOrd="0" parTransId="{56C4D4F8-8E89-44C2-A78C-21895F20CF1A}" sibTransId="{C4EE40A3-03D6-4F7E-A605-4CEAC07FC892}"/>
    <dgm:cxn modelId="{2CB80A3B-C117-42B5-99A0-52548F58D00B}" srcId="{C16071D9-CCB7-4BB3-BCE2-BE13934DC46C}" destId="{BF7CC92C-507C-439D-A666-E6070CE21349}" srcOrd="3" destOrd="0" parTransId="{AEFED526-4851-41D3-968D-F090DA33F1A0}" sibTransId="{83DCA234-42BA-4B12-B6E2-DE9DD1DD0FFD}"/>
    <dgm:cxn modelId="{39B4A767-2962-47D3-BE06-486070E63F74}" type="presOf" srcId="{C16071D9-CCB7-4BB3-BCE2-BE13934DC46C}" destId="{27E3F533-651E-42E5-8BD9-63E7CE35570F}" srcOrd="0" destOrd="0" presId="urn:microsoft.com/office/officeart/2005/8/layout/vList2"/>
    <dgm:cxn modelId="{12240268-C0A8-44B4-BE19-18F5986908E4}" type="presOf" srcId="{4916356D-90C2-40A1-AFBD-38B3BD8B6455}" destId="{3180A79B-F067-4E37-B658-BB23AEF07F85}" srcOrd="0" destOrd="0" presId="urn:microsoft.com/office/officeart/2005/8/layout/vList2"/>
    <dgm:cxn modelId="{BF6ED375-343D-4FC9-8535-B1A6754A93C9}" type="presOf" srcId="{5E2BB1CC-C8FC-47B4-94B6-B8905B443222}" destId="{47E1E192-99E8-4182-A31E-E11EC0D5E854}" srcOrd="0" destOrd="0" presId="urn:microsoft.com/office/officeart/2005/8/layout/vList2"/>
    <dgm:cxn modelId="{CFD54A7C-C8FE-4995-8DBF-D3296D6CCFFF}" srcId="{C16071D9-CCB7-4BB3-BCE2-BE13934DC46C}" destId="{3FA872F4-1EBB-4255-8D4F-34CB44DC6890}" srcOrd="1" destOrd="0" parTransId="{9594840E-D710-46A0-8F14-DA64F72C3CA0}" sibTransId="{E78A378F-0814-4DA8-8D1C-A0D8D18CA718}"/>
    <dgm:cxn modelId="{E1E4B87E-B6C1-4797-8B58-703F13F48026}" type="presOf" srcId="{076DE686-26F8-4402-B363-CCECF7B1836A}" destId="{6605E4BA-AB5A-4280-8A23-FDD7FE30080C}" srcOrd="0" destOrd="0" presId="urn:microsoft.com/office/officeart/2005/8/layout/vList2"/>
    <dgm:cxn modelId="{299B377F-FF33-4F23-8A26-C3E0EB532AB5}" srcId="{C16071D9-CCB7-4BB3-BCE2-BE13934DC46C}" destId="{5E2BB1CC-C8FC-47B4-94B6-B8905B443222}" srcOrd="2" destOrd="0" parTransId="{33A1709D-27BE-4B10-95E3-B1EE3092893E}" sibTransId="{43E3A8F4-79D4-4FF7-BD48-989AF357490B}"/>
    <dgm:cxn modelId="{E7A364A2-F4C9-4C44-8CBB-12DEA232B40A}" type="presOf" srcId="{BF7CC92C-507C-439D-A666-E6070CE21349}" destId="{6F0A4B1F-5B68-4357-A564-A2A63E3B6A2B}" srcOrd="0" destOrd="0" presId="urn:microsoft.com/office/officeart/2005/8/layout/vList2"/>
    <dgm:cxn modelId="{982714AF-5B94-4BA4-BF63-72058EE8F4A0}" srcId="{C16071D9-CCB7-4BB3-BCE2-BE13934DC46C}" destId="{076DE686-26F8-4402-B363-CCECF7B1836A}" srcOrd="4" destOrd="0" parTransId="{F6EC2A8E-7F4C-40F3-89A8-05850B22A8FC}" sibTransId="{6886661A-2D11-449D-8012-6B5AFC6E49BF}"/>
    <dgm:cxn modelId="{866C14D6-4733-49C5-9C36-A493F8DB04A5}" srcId="{C16071D9-CCB7-4BB3-BCE2-BE13934DC46C}" destId="{4916356D-90C2-40A1-AFBD-38B3BD8B6455}" srcOrd="6" destOrd="0" parTransId="{88E06155-213D-40E1-A4D7-D3D96A2954A1}" sibTransId="{5FD9615B-0919-48B4-A239-F2F5CE454F1D}"/>
    <dgm:cxn modelId="{CC00B9F6-355D-419D-9A45-5C2D0C6BE897}" type="presOf" srcId="{C83876C4-E1CA-4962-8D22-500E80815DAD}" destId="{2162E1E2-3BF5-4257-BAC7-526BB18AB275}" srcOrd="0" destOrd="0" presId="urn:microsoft.com/office/officeart/2005/8/layout/vList2"/>
    <dgm:cxn modelId="{284EE631-C299-4AAA-9BF8-91DF0A098EEC}" type="presParOf" srcId="{27E3F533-651E-42E5-8BD9-63E7CE35570F}" destId="{D85ED898-E282-4040-BB58-8D03025E8360}" srcOrd="0" destOrd="0" presId="urn:microsoft.com/office/officeart/2005/8/layout/vList2"/>
    <dgm:cxn modelId="{9CD4A433-863B-4485-99F2-6EFD71AFF47F}" type="presParOf" srcId="{27E3F533-651E-42E5-8BD9-63E7CE35570F}" destId="{796C59FD-1E2D-4AC6-ABB3-67183414615F}" srcOrd="1" destOrd="0" presId="urn:microsoft.com/office/officeart/2005/8/layout/vList2"/>
    <dgm:cxn modelId="{160B4558-CDC8-4B3F-ABD8-62E99C3BF5BD}" type="presParOf" srcId="{27E3F533-651E-42E5-8BD9-63E7CE35570F}" destId="{C33BF6FB-1A82-450F-986E-9CB263A1DD01}" srcOrd="2" destOrd="0" presId="urn:microsoft.com/office/officeart/2005/8/layout/vList2"/>
    <dgm:cxn modelId="{23A4653B-4607-4465-890B-E565EE3AF360}" type="presParOf" srcId="{27E3F533-651E-42E5-8BD9-63E7CE35570F}" destId="{91572C0D-C5AE-488D-BFD0-5F77BAC434A0}" srcOrd="3" destOrd="0" presId="urn:microsoft.com/office/officeart/2005/8/layout/vList2"/>
    <dgm:cxn modelId="{50520EFD-88F9-4263-8179-66BB8C5513A3}" type="presParOf" srcId="{27E3F533-651E-42E5-8BD9-63E7CE35570F}" destId="{47E1E192-99E8-4182-A31E-E11EC0D5E854}" srcOrd="4" destOrd="0" presId="urn:microsoft.com/office/officeart/2005/8/layout/vList2"/>
    <dgm:cxn modelId="{A38D348C-5783-408D-B864-E67347D0A7F3}" type="presParOf" srcId="{27E3F533-651E-42E5-8BD9-63E7CE35570F}" destId="{6F4B24AE-755C-40FF-9C5E-11A3E686F24D}" srcOrd="5" destOrd="0" presId="urn:microsoft.com/office/officeart/2005/8/layout/vList2"/>
    <dgm:cxn modelId="{5E169D3A-ED81-45D3-ADA4-A333321C3591}" type="presParOf" srcId="{27E3F533-651E-42E5-8BD9-63E7CE35570F}" destId="{6F0A4B1F-5B68-4357-A564-A2A63E3B6A2B}" srcOrd="6" destOrd="0" presId="urn:microsoft.com/office/officeart/2005/8/layout/vList2"/>
    <dgm:cxn modelId="{FF278372-605F-47AD-A134-CD0D97C20CFF}" type="presParOf" srcId="{27E3F533-651E-42E5-8BD9-63E7CE35570F}" destId="{03815DF1-22C2-426C-8769-95CDFF4929C7}" srcOrd="7" destOrd="0" presId="urn:microsoft.com/office/officeart/2005/8/layout/vList2"/>
    <dgm:cxn modelId="{3981D18B-FD95-4127-9A06-E210DC9ACEA9}" type="presParOf" srcId="{27E3F533-651E-42E5-8BD9-63E7CE35570F}" destId="{6605E4BA-AB5A-4280-8A23-FDD7FE30080C}" srcOrd="8" destOrd="0" presId="urn:microsoft.com/office/officeart/2005/8/layout/vList2"/>
    <dgm:cxn modelId="{E3A58B58-A899-44BF-8159-35F85D82153F}" type="presParOf" srcId="{27E3F533-651E-42E5-8BD9-63E7CE35570F}" destId="{8362A7D3-3E4C-4AE0-AF22-3DE99E29115A}" srcOrd="9" destOrd="0" presId="urn:microsoft.com/office/officeart/2005/8/layout/vList2"/>
    <dgm:cxn modelId="{5452EEA7-5822-4F1F-B095-77D733D6E60B}" type="presParOf" srcId="{27E3F533-651E-42E5-8BD9-63E7CE35570F}" destId="{2162E1E2-3BF5-4257-BAC7-526BB18AB275}" srcOrd="10" destOrd="0" presId="urn:microsoft.com/office/officeart/2005/8/layout/vList2"/>
    <dgm:cxn modelId="{14BA3B4A-6F9B-40F0-8752-0A2E19DA1D7B}" type="presParOf" srcId="{27E3F533-651E-42E5-8BD9-63E7CE35570F}" destId="{E05CC5B8-3ED3-4927-8446-9A143688BD7A}" srcOrd="11" destOrd="0" presId="urn:microsoft.com/office/officeart/2005/8/layout/vList2"/>
    <dgm:cxn modelId="{09C2B3F2-2091-4574-B135-323A1212A8F2}" type="presParOf" srcId="{27E3F533-651E-42E5-8BD9-63E7CE35570F}" destId="{3180A79B-F067-4E37-B658-BB23AEF07F8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F8AAA-A155-4A16-B9D7-BBC27788AD5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1502EB-8C8B-4CA6-B4E9-1EDD8D70DE11}">
      <dgm:prSet/>
      <dgm:spPr/>
      <dgm:t>
        <a:bodyPr/>
        <a:lstStyle/>
        <a:p>
          <a:r>
            <a:rPr lang="es-ES"/>
            <a:t>Automatización: Realiza tareas repetitivas de forma eficiente.</a:t>
          </a:r>
          <a:endParaRPr lang="en-US"/>
        </a:p>
      </dgm:t>
    </dgm:pt>
    <dgm:pt modelId="{D1AADD73-A5C0-4757-819D-06B288A172ED}" type="parTrans" cxnId="{3BF73CA7-CB39-4DCD-9A02-4F52888564B2}">
      <dgm:prSet/>
      <dgm:spPr/>
      <dgm:t>
        <a:bodyPr/>
        <a:lstStyle/>
        <a:p>
          <a:endParaRPr lang="en-US"/>
        </a:p>
      </dgm:t>
    </dgm:pt>
    <dgm:pt modelId="{4EE9CE9D-E219-42E1-9025-0389CE387296}" type="sibTrans" cxnId="{3BF73CA7-CB39-4DCD-9A02-4F52888564B2}">
      <dgm:prSet/>
      <dgm:spPr/>
      <dgm:t>
        <a:bodyPr/>
        <a:lstStyle/>
        <a:p>
          <a:endParaRPr lang="en-US"/>
        </a:p>
      </dgm:t>
    </dgm:pt>
    <dgm:pt modelId="{A1C94DEB-84C7-46A1-88E9-571DE23093CC}">
      <dgm:prSet/>
      <dgm:spPr/>
      <dgm:t>
        <a:bodyPr/>
        <a:lstStyle/>
        <a:p>
          <a:r>
            <a:rPr lang="es-ES"/>
            <a:t>Precisión y rapidez: Analiza grandes volúmenes de datos con alta exactitud.</a:t>
          </a:r>
          <a:endParaRPr lang="en-US"/>
        </a:p>
      </dgm:t>
    </dgm:pt>
    <dgm:pt modelId="{862DC28B-E7D0-49E4-A992-2B4AEEEAD94E}" type="parTrans" cxnId="{9B7E91E1-9C80-4ED4-B80E-0BCD3C0F84C6}">
      <dgm:prSet/>
      <dgm:spPr/>
      <dgm:t>
        <a:bodyPr/>
        <a:lstStyle/>
        <a:p>
          <a:endParaRPr lang="en-US"/>
        </a:p>
      </dgm:t>
    </dgm:pt>
    <dgm:pt modelId="{AD49E965-5EF9-414E-AA4D-318777CC5F7F}" type="sibTrans" cxnId="{9B7E91E1-9C80-4ED4-B80E-0BCD3C0F84C6}">
      <dgm:prSet/>
      <dgm:spPr/>
      <dgm:t>
        <a:bodyPr/>
        <a:lstStyle/>
        <a:p>
          <a:endParaRPr lang="en-US"/>
        </a:p>
      </dgm:t>
    </dgm:pt>
    <dgm:pt modelId="{EA9D2D6B-9E2F-4362-9EAC-A86F6AD5498F}">
      <dgm:prSet/>
      <dgm:spPr/>
      <dgm:t>
        <a:bodyPr/>
        <a:lstStyle/>
        <a:p>
          <a:r>
            <a:rPr lang="es-ES"/>
            <a:t>Optimización de procesos: Mejora la toma de decisiones en diversos sectores.</a:t>
          </a:r>
          <a:endParaRPr lang="en-US"/>
        </a:p>
      </dgm:t>
    </dgm:pt>
    <dgm:pt modelId="{26BF3F01-A231-4471-8653-6380F8BCFE89}" type="parTrans" cxnId="{C9A9B8A0-32B1-4E8A-8B4C-A171C8ECEE68}">
      <dgm:prSet/>
      <dgm:spPr/>
      <dgm:t>
        <a:bodyPr/>
        <a:lstStyle/>
        <a:p>
          <a:endParaRPr lang="en-US"/>
        </a:p>
      </dgm:t>
    </dgm:pt>
    <dgm:pt modelId="{EC9BC80F-F979-4FC9-92D5-BA9989DC535B}" type="sibTrans" cxnId="{C9A9B8A0-32B1-4E8A-8B4C-A171C8ECEE68}">
      <dgm:prSet/>
      <dgm:spPr/>
      <dgm:t>
        <a:bodyPr/>
        <a:lstStyle/>
        <a:p>
          <a:endParaRPr lang="en-US"/>
        </a:p>
      </dgm:t>
    </dgm:pt>
    <dgm:pt modelId="{8D39FA64-C021-406F-A77B-8D4BA39F383D}">
      <dgm:prSet/>
      <dgm:spPr/>
      <dgm:t>
        <a:bodyPr/>
        <a:lstStyle/>
        <a:p>
          <a:r>
            <a:rPr lang="es-ES"/>
            <a:t>Reducción de errores: Minimiza fallos en tareas críticas.</a:t>
          </a:r>
          <a:endParaRPr lang="en-US"/>
        </a:p>
      </dgm:t>
    </dgm:pt>
    <dgm:pt modelId="{DD6CDB04-F9C5-4F80-983A-51A11CBB3525}" type="parTrans" cxnId="{1A05D70C-E026-4885-B905-CDC9C6BAB686}">
      <dgm:prSet/>
      <dgm:spPr/>
      <dgm:t>
        <a:bodyPr/>
        <a:lstStyle/>
        <a:p>
          <a:endParaRPr lang="en-US"/>
        </a:p>
      </dgm:t>
    </dgm:pt>
    <dgm:pt modelId="{60745BE1-DBA7-45A3-9F89-7B014823E178}" type="sibTrans" cxnId="{1A05D70C-E026-4885-B905-CDC9C6BAB686}">
      <dgm:prSet/>
      <dgm:spPr/>
      <dgm:t>
        <a:bodyPr/>
        <a:lstStyle/>
        <a:p>
          <a:endParaRPr lang="en-US"/>
        </a:p>
      </dgm:t>
    </dgm:pt>
    <dgm:pt modelId="{CAEE904F-0E6D-42B2-AAE4-AD2A1FC6B5D7}">
      <dgm:prSet/>
      <dgm:spPr/>
      <dgm:t>
        <a:bodyPr/>
        <a:lstStyle/>
        <a:p>
          <a:r>
            <a:rPr lang="es-ES"/>
            <a:t>Disponibilidad 24/7: No requiere descanso, funcionando continuamente.</a:t>
          </a:r>
          <a:endParaRPr lang="en-US"/>
        </a:p>
      </dgm:t>
    </dgm:pt>
    <dgm:pt modelId="{6C8EA712-903E-4A4B-9B27-08DB7EC4002B}" type="parTrans" cxnId="{78406DDD-1EE6-42E4-9B1D-85320B172382}">
      <dgm:prSet/>
      <dgm:spPr/>
      <dgm:t>
        <a:bodyPr/>
        <a:lstStyle/>
        <a:p>
          <a:endParaRPr lang="en-US"/>
        </a:p>
      </dgm:t>
    </dgm:pt>
    <dgm:pt modelId="{63A62ACC-C909-4B43-91BF-137E361A3BA9}" type="sibTrans" cxnId="{78406DDD-1EE6-42E4-9B1D-85320B172382}">
      <dgm:prSet/>
      <dgm:spPr/>
      <dgm:t>
        <a:bodyPr/>
        <a:lstStyle/>
        <a:p>
          <a:endParaRPr lang="en-US"/>
        </a:p>
      </dgm:t>
    </dgm:pt>
    <dgm:pt modelId="{85DB4CF5-5A33-4847-AD66-EA57310C3839}">
      <dgm:prSet/>
      <dgm:spPr/>
      <dgm:t>
        <a:bodyPr/>
        <a:lstStyle/>
        <a:p>
          <a:r>
            <a:rPr lang="es-ES"/>
            <a:t>Personalización: Adapta servicios y productos a las necesidades del usuario.</a:t>
          </a:r>
          <a:endParaRPr lang="en-US"/>
        </a:p>
      </dgm:t>
    </dgm:pt>
    <dgm:pt modelId="{D9D38B36-9A22-42DB-9006-2FB2B292E1CC}" type="parTrans" cxnId="{025B6048-32AC-430B-9308-C5DE8AAD26ED}">
      <dgm:prSet/>
      <dgm:spPr/>
      <dgm:t>
        <a:bodyPr/>
        <a:lstStyle/>
        <a:p>
          <a:endParaRPr lang="en-US"/>
        </a:p>
      </dgm:t>
    </dgm:pt>
    <dgm:pt modelId="{DE9926DD-D68A-4CE0-AE4A-B7A4CBEFCFCE}" type="sibTrans" cxnId="{025B6048-32AC-430B-9308-C5DE8AAD26ED}">
      <dgm:prSet/>
      <dgm:spPr/>
      <dgm:t>
        <a:bodyPr/>
        <a:lstStyle/>
        <a:p>
          <a:endParaRPr lang="en-US"/>
        </a:p>
      </dgm:t>
    </dgm:pt>
    <dgm:pt modelId="{115314A7-2237-44A9-9B23-42C7847A8589}">
      <dgm:prSet/>
      <dgm:spPr/>
      <dgm:t>
        <a:bodyPr/>
        <a:lstStyle/>
        <a:p>
          <a:r>
            <a:rPr lang="es-ES"/>
            <a:t>Avances en investigación: Acelera descubrimientos en salud, ciencia y tecnología.</a:t>
          </a:r>
          <a:endParaRPr lang="en-US"/>
        </a:p>
      </dgm:t>
    </dgm:pt>
    <dgm:pt modelId="{FE7143D2-410C-4A41-B471-B6AF53D069C6}" type="parTrans" cxnId="{1E8E0A5E-3508-4BB3-9512-A057960FF3A6}">
      <dgm:prSet/>
      <dgm:spPr/>
      <dgm:t>
        <a:bodyPr/>
        <a:lstStyle/>
        <a:p>
          <a:endParaRPr lang="en-US"/>
        </a:p>
      </dgm:t>
    </dgm:pt>
    <dgm:pt modelId="{8A555E4F-1C75-44EC-8C6F-3E6E49869017}" type="sibTrans" cxnId="{1E8E0A5E-3508-4BB3-9512-A057960FF3A6}">
      <dgm:prSet/>
      <dgm:spPr/>
      <dgm:t>
        <a:bodyPr/>
        <a:lstStyle/>
        <a:p>
          <a:endParaRPr lang="en-US"/>
        </a:p>
      </dgm:t>
    </dgm:pt>
    <dgm:pt modelId="{43119FCA-B77D-453A-A237-99DDE390F96D}" type="pres">
      <dgm:prSet presAssocID="{CD2F8AAA-A155-4A16-B9D7-BBC27788AD56}" presName="diagram" presStyleCnt="0">
        <dgm:presLayoutVars>
          <dgm:dir/>
          <dgm:resizeHandles val="exact"/>
        </dgm:presLayoutVars>
      </dgm:prSet>
      <dgm:spPr/>
    </dgm:pt>
    <dgm:pt modelId="{49740311-EFB9-4292-A4BF-984482E7193F}" type="pres">
      <dgm:prSet presAssocID="{BF1502EB-8C8B-4CA6-B4E9-1EDD8D70DE11}" presName="node" presStyleLbl="node1" presStyleIdx="0" presStyleCnt="7">
        <dgm:presLayoutVars>
          <dgm:bulletEnabled val="1"/>
        </dgm:presLayoutVars>
      </dgm:prSet>
      <dgm:spPr/>
    </dgm:pt>
    <dgm:pt modelId="{B09511EE-0C1F-4780-8F08-8E00152793E2}" type="pres">
      <dgm:prSet presAssocID="{4EE9CE9D-E219-42E1-9025-0389CE387296}" presName="sibTrans" presStyleCnt="0"/>
      <dgm:spPr/>
    </dgm:pt>
    <dgm:pt modelId="{F3B3F2F7-E4E3-470B-AED7-0BEC0D4D3909}" type="pres">
      <dgm:prSet presAssocID="{A1C94DEB-84C7-46A1-88E9-571DE23093CC}" presName="node" presStyleLbl="node1" presStyleIdx="1" presStyleCnt="7">
        <dgm:presLayoutVars>
          <dgm:bulletEnabled val="1"/>
        </dgm:presLayoutVars>
      </dgm:prSet>
      <dgm:spPr/>
    </dgm:pt>
    <dgm:pt modelId="{EB187979-92B9-49A4-918D-581C8961638F}" type="pres">
      <dgm:prSet presAssocID="{AD49E965-5EF9-414E-AA4D-318777CC5F7F}" presName="sibTrans" presStyleCnt="0"/>
      <dgm:spPr/>
    </dgm:pt>
    <dgm:pt modelId="{5A269ED7-CB20-49B8-B688-208E69D52B86}" type="pres">
      <dgm:prSet presAssocID="{EA9D2D6B-9E2F-4362-9EAC-A86F6AD5498F}" presName="node" presStyleLbl="node1" presStyleIdx="2" presStyleCnt="7">
        <dgm:presLayoutVars>
          <dgm:bulletEnabled val="1"/>
        </dgm:presLayoutVars>
      </dgm:prSet>
      <dgm:spPr/>
    </dgm:pt>
    <dgm:pt modelId="{CAECF041-407F-4116-90BF-A34543906C0D}" type="pres">
      <dgm:prSet presAssocID="{EC9BC80F-F979-4FC9-92D5-BA9989DC535B}" presName="sibTrans" presStyleCnt="0"/>
      <dgm:spPr/>
    </dgm:pt>
    <dgm:pt modelId="{F16F0F4C-3E66-4219-8107-DB5EBE8C60FB}" type="pres">
      <dgm:prSet presAssocID="{8D39FA64-C021-406F-A77B-8D4BA39F383D}" presName="node" presStyleLbl="node1" presStyleIdx="3" presStyleCnt="7">
        <dgm:presLayoutVars>
          <dgm:bulletEnabled val="1"/>
        </dgm:presLayoutVars>
      </dgm:prSet>
      <dgm:spPr/>
    </dgm:pt>
    <dgm:pt modelId="{21E8D85F-E9E7-457E-8C92-A5BB9D7A7658}" type="pres">
      <dgm:prSet presAssocID="{60745BE1-DBA7-45A3-9F89-7B014823E178}" presName="sibTrans" presStyleCnt="0"/>
      <dgm:spPr/>
    </dgm:pt>
    <dgm:pt modelId="{1176DE31-B227-4D7F-8134-0AB014EA7CF8}" type="pres">
      <dgm:prSet presAssocID="{CAEE904F-0E6D-42B2-AAE4-AD2A1FC6B5D7}" presName="node" presStyleLbl="node1" presStyleIdx="4" presStyleCnt="7">
        <dgm:presLayoutVars>
          <dgm:bulletEnabled val="1"/>
        </dgm:presLayoutVars>
      </dgm:prSet>
      <dgm:spPr/>
    </dgm:pt>
    <dgm:pt modelId="{6A844F8C-BF3A-4AF3-B815-A27FAC700B07}" type="pres">
      <dgm:prSet presAssocID="{63A62ACC-C909-4B43-91BF-137E361A3BA9}" presName="sibTrans" presStyleCnt="0"/>
      <dgm:spPr/>
    </dgm:pt>
    <dgm:pt modelId="{C085642C-9094-4ECC-9666-71AD441F798D}" type="pres">
      <dgm:prSet presAssocID="{85DB4CF5-5A33-4847-AD66-EA57310C3839}" presName="node" presStyleLbl="node1" presStyleIdx="5" presStyleCnt="7">
        <dgm:presLayoutVars>
          <dgm:bulletEnabled val="1"/>
        </dgm:presLayoutVars>
      </dgm:prSet>
      <dgm:spPr/>
    </dgm:pt>
    <dgm:pt modelId="{6E2B873B-E142-422C-84D5-52A8D4F4AC18}" type="pres">
      <dgm:prSet presAssocID="{DE9926DD-D68A-4CE0-AE4A-B7A4CBEFCFCE}" presName="sibTrans" presStyleCnt="0"/>
      <dgm:spPr/>
    </dgm:pt>
    <dgm:pt modelId="{86B7051B-4824-40E4-A8F2-C94D62BBE6D0}" type="pres">
      <dgm:prSet presAssocID="{115314A7-2237-44A9-9B23-42C7847A8589}" presName="node" presStyleLbl="node1" presStyleIdx="6" presStyleCnt="7">
        <dgm:presLayoutVars>
          <dgm:bulletEnabled val="1"/>
        </dgm:presLayoutVars>
      </dgm:prSet>
      <dgm:spPr/>
    </dgm:pt>
  </dgm:ptLst>
  <dgm:cxnLst>
    <dgm:cxn modelId="{67B7D00B-60A4-4FE5-825A-1C05309A393D}" type="presOf" srcId="{EA9D2D6B-9E2F-4362-9EAC-A86F6AD5498F}" destId="{5A269ED7-CB20-49B8-B688-208E69D52B86}" srcOrd="0" destOrd="0" presId="urn:microsoft.com/office/officeart/2005/8/layout/default"/>
    <dgm:cxn modelId="{1A05D70C-E026-4885-B905-CDC9C6BAB686}" srcId="{CD2F8AAA-A155-4A16-B9D7-BBC27788AD56}" destId="{8D39FA64-C021-406F-A77B-8D4BA39F383D}" srcOrd="3" destOrd="0" parTransId="{DD6CDB04-F9C5-4F80-983A-51A11CBB3525}" sibTransId="{60745BE1-DBA7-45A3-9F89-7B014823E178}"/>
    <dgm:cxn modelId="{AFDB2B0E-9C19-490C-A88D-EBC78E1C9300}" type="presOf" srcId="{85DB4CF5-5A33-4847-AD66-EA57310C3839}" destId="{C085642C-9094-4ECC-9666-71AD441F798D}" srcOrd="0" destOrd="0" presId="urn:microsoft.com/office/officeart/2005/8/layout/default"/>
    <dgm:cxn modelId="{BC87D53D-0C21-426F-98AD-044DF94D6F54}" type="presOf" srcId="{A1C94DEB-84C7-46A1-88E9-571DE23093CC}" destId="{F3B3F2F7-E4E3-470B-AED7-0BEC0D4D3909}" srcOrd="0" destOrd="0" presId="urn:microsoft.com/office/officeart/2005/8/layout/default"/>
    <dgm:cxn modelId="{1E8E0A5E-3508-4BB3-9512-A057960FF3A6}" srcId="{CD2F8AAA-A155-4A16-B9D7-BBC27788AD56}" destId="{115314A7-2237-44A9-9B23-42C7847A8589}" srcOrd="6" destOrd="0" parTransId="{FE7143D2-410C-4A41-B471-B6AF53D069C6}" sibTransId="{8A555E4F-1C75-44EC-8C6F-3E6E49869017}"/>
    <dgm:cxn modelId="{95AD1766-CF2D-4B8A-AD9A-598ED5C0A80D}" type="presOf" srcId="{CD2F8AAA-A155-4A16-B9D7-BBC27788AD56}" destId="{43119FCA-B77D-453A-A237-99DDE390F96D}" srcOrd="0" destOrd="0" presId="urn:microsoft.com/office/officeart/2005/8/layout/default"/>
    <dgm:cxn modelId="{025B6048-32AC-430B-9308-C5DE8AAD26ED}" srcId="{CD2F8AAA-A155-4A16-B9D7-BBC27788AD56}" destId="{85DB4CF5-5A33-4847-AD66-EA57310C3839}" srcOrd="5" destOrd="0" parTransId="{D9D38B36-9A22-42DB-9006-2FB2B292E1CC}" sibTransId="{DE9926DD-D68A-4CE0-AE4A-B7A4CBEFCFCE}"/>
    <dgm:cxn modelId="{6BA6C848-3B24-4B6B-9A00-CF9B0F959F9B}" type="presOf" srcId="{BF1502EB-8C8B-4CA6-B4E9-1EDD8D70DE11}" destId="{49740311-EFB9-4292-A4BF-984482E7193F}" srcOrd="0" destOrd="0" presId="urn:microsoft.com/office/officeart/2005/8/layout/default"/>
    <dgm:cxn modelId="{79386B56-521E-4F6F-981E-6C629D78A5E3}" type="presOf" srcId="{8D39FA64-C021-406F-A77B-8D4BA39F383D}" destId="{F16F0F4C-3E66-4219-8107-DB5EBE8C60FB}" srcOrd="0" destOrd="0" presId="urn:microsoft.com/office/officeart/2005/8/layout/default"/>
    <dgm:cxn modelId="{C9A9B8A0-32B1-4E8A-8B4C-A171C8ECEE68}" srcId="{CD2F8AAA-A155-4A16-B9D7-BBC27788AD56}" destId="{EA9D2D6B-9E2F-4362-9EAC-A86F6AD5498F}" srcOrd="2" destOrd="0" parTransId="{26BF3F01-A231-4471-8653-6380F8BCFE89}" sibTransId="{EC9BC80F-F979-4FC9-92D5-BA9989DC535B}"/>
    <dgm:cxn modelId="{3BF73CA7-CB39-4DCD-9A02-4F52888564B2}" srcId="{CD2F8AAA-A155-4A16-B9D7-BBC27788AD56}" destId="{BF1502EB-8C8B-4CA6-B4E9-1EDD8D70DE11}" srcOrd="0" destOrd="0" parTransId="{D1AADD73-A5C0-4757-819D-06B288A172ED}" sibTransId="{4EE9CE9D-E219-42E1-9025-0389CE387296}"/>
    <dgm:cxn modelId="{859326D4-E0EC-477E-9978-13C949C3FAF6}" type="presOf" srcId="{115314A7-2237-44A9-9B23-42C7847A8589}" destId="{86B7051B-4824-40E4-A8F2-C94D62BBE6D0}" srcOrd="0" destOrd="0" presId="urn:microsoft.com/office/officeart/2005/8/layout/default"/>
    <dgm:cxn modelId="{78406DDD-1EE6-42E4-9B1D-85320B172382}" srcId="{CD2F8AAA-A155-4A16-B9D7-BBC27788AD56}" destId="{CAEE904F-0E6D-42B2-AAE4-AD2A1FC6B5D7}" srcOrd="4" destOrd="0" parTransId="{6C8EA712-903E-4A4B-9B27-08DB7EC4002B}" sibTransId="{63A62ACC-C909-4B43-91BF-137E361A3BA9}"/>
    <dgm:cxn modelId="{9B7E91E1-9C80-4ED4-B80E-0BCD3C0F84C6}" srcId="{CD2F8AAA-A155-4A16-B9D7-BBC27788AD56}" destId="{A1C94DEB-84C7-46A1-88E9-571DE23093CC}" srcOrd="1" destOrd="0" parTransId="{862DC28B-E7D0-49E4-A992-2B4AEEEAD94E}" sibTransId="{AD49E965-5EF9-414E-AA4D-318777CC5F7F}"/>
    <dgm:cxn modelId="{67F8F9F3-DFE7-45AC-A046-63029826FE1E}" type="presOf" srcId="{CAEE904F-0E6D-42B2-AAE4-AD2A1FC6B5D7}" destId="{1176DE31-B227-4D7F-8134-0AB014EA7CF8}" srcOrd="0" destOrd="0" presId="urn:microsoft.com/office/officeart/2005/8/layout/default"/>
    <dgm:cxn modelId="{6FB8FCA2-A8A1-4A11-9E2A-A1274A1C19E1}" type="presParOf" srcId="{43119FCA-B77D-453A-A237-99DDE390F96D}" destId="{49740311-EFB9-4292-A4BF-984482E7193F}" srcOrd="0" destOrd="0" presId="urn:microsoft.com/office/officeart/2005/8/layout/default"/>
    <dgm:cxn modelId="{924C6276-0199-486C-8FDD-7E32EEADEB68}" type="presParOf" srcId="{43119FCA-B77D-453A-A237-99DDE390F96D}" destId="{B09511EE-0C1F-4780-8F08-8E00152793E2}" srcOrd="1" destOrd="0" presId="urn:microsoft.com/office/officeart/2005/8/layout/default"/>
    <dgm:cxn modelId="{C6C85022-FA6C-4DD0-8274-67D51192AC96}" type="presParOf" srcId="{43119FCA-B77D-453A-A237-99DDE390F96D}" destId="{F3B3F2F7-E4E3-470B-AED7-0BEC0D4D3909}" srcOrd="2" destOrd="0" presId="urn:microsoft.com/office/officeart/2005/8/layout/default"/>
    <dgm:cxn modelId="{FC0F23E9-40E1-471D-A260-8800904660F7}" type="presParOf" srcId="{43119FCA-B77D-453A-A237-99DDE390F96D}" destId="{EB187979-92B9-49A4-918D-581C8961638F}" srcOrd="3" destOrd="0" presId="urn:microsoft.com/office/officeart/2005/8/layout/default"/>
    <dgm:cxn modelId="{A645B9EA-C151-4D2C-A36B-1BC30FDEAEF7}" type="presParOf" srcId="{43119FCA-B77D-453A-A237-99DDE390F96D}" destId="{5A269ED7-CB20-49B8-B688-208E69D52B86}" srcOrd="4" destOrd="0" presId="urn:microsoft.com/office/officeart/2005/8/layout/default"/>
    <dgm:cxn modelId="{A9A2D4A9-2031-4AD5-B452-167915177471}" type="presParOf" srcId="{43119FCA-B77D-453A-A237-99DDE390F96D}" destId="{CAECF041-407F-4116-90BF-A34543906C0D}" srcOrd="5" destOrd="0" presId="urn:microsoft.com/office/officeart/2005/8/layout/default"/>
    <dgm:cxn modelId="{62A5C9C1-89FA-46D4-9193-75840CBDC0BC}" type="presParOf" srcId="{43119FCA-B77D-453A-A237-99DDE390F96D}" destId="{F16F0F4C-3E66-4219-8107-DB5EBE8C60FB}" srcOrd="6" destOrd="0" presId="urn:microsoft.com/office/officeart/2005/8/layout/default"/>
    <dgm:cxn modelId="{F51337AD-35B1-4003-9655-BEBC8E72F18D}" type="presParOf" srcId="{43119FCA-B77D-453A-A237-99DDE390F96D}" destId="{21E8D85F-E9E7-457E-8C92-A5BB9D7A7658}" srcOrd="7" destOrd="0" presId="urn:microsoft.com/office/officeart/2005/8/layout/default"/>
    <dgm:cxn modelId="{83F4001B-5B6A-4A5E-94E6-D0ADE4F5A0FF}" type="presParOf" srcId="{43119FCA-B77D-453A-A237-99DDE390F96D}" destId="{1176DE31-B227-4D7F-8134-0AB014EA7CF8}" srcOrd="8" destOrd="0" presId="urn:microsoft.com/office/officeart/2005/8/layout/default"/>
    <dgm:cxn modelId="{23413CCA-4F6C-4271-893D-682CBF15B3B3}" type="presParOf" srcId="{43119FCA-B77D-453A-A237-99DDE390F96D}" destId="{6A844F8C-BF3A-4AF3-B815-A27FAC700B07}" srcOrd="9" destOrd="0" presId="urn:microsoft.com/office/officeart/2005/8/layout/default"/>
    <dgm:cxn modelId="{4FC1FBE8-17D5-4986-A8AC-A187CBA5483E}" type="presParOf" srcId="{43119FCA-B77D-453A-A237-99DDE390F96D}" destId="{C085642C-9094-4ECC-9666-71AD441F798D}" srcOrd="10" destOrd="0" presId="urn:microsoft.com/office/officeart/2005/8/layout/default"/>
    <dgm:cxn modelId="{5FB2CC03-9DB7-4B48-A252-2A15A0F4290C}" type="presParOf" srcId="{43119FCA-B77D-453A-A237-99DDE390F96D}" destId="{6E2B873B-E142-422C-84D5-52A8D4F4AC18}" srcOrd="11" destOrd="0" presId="urn:microsoft.com/office/officeart/2005/8/layout/default"/>
    <dgm:cxn modelId="{4313B0A4-EFEC-4604-8129-122BD4321944}" type="presParOf" srcId="{43119FCA-B77D-453A-A237-99DDE390F96D}" destId="{86B7051B-4824-40E4-A8F2-C94D62BBE6D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AAAE0D-B553-4F27-A37B-5B742C49362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FF4205-D0CC-4890-BED1-39AC6041F2F6}">
      <dgm:prSet/>
      <dgm:spPr>
        <a:solidFill>
          <a:schemeClr val="accent4"/>
        </a:solidFill>
      </dgm:spPr>
      <dgm:t>
        <a:bodyPr/>
        <a:lstStyle/>
        <a:p>
          <a:r>
            <a:rPr lang="es-ES" dirty="0"/>
            <a:t>Alto costo: Desarrollo e implementación pueden ser costosos.</a:t>
          </a:r>
          <a:endParaRPr lang="en-US" dirty="0"/>
        </a:p>
      </dgm:t>
    </dgm:pt>
    <dgm:pt modelId="{8F3950C5-8F1F-4A06-A482-ED2162C3ED9C}" type="parTrans" cxnId="{72B04668-E7BE-48C6-877B-85F022DD64E0}">
      <dgm:prSet/>
      <dgm:spPr/>
      <dgm:t>
        <a:bodyPr/>
        <a:lstStyle/>
        <a:p>
          <a:endParaRPr lang="en-US"/>
        </a:p>
      </dgm:t>
    </dgm:pt>
    <dgm:pt modelId="{4D637398-B236-44DB-B524-48FF3F715CAC}" type="sibTrans" cxnId="{72B04668-E7BE-48C6-877B-85F022DD64E0}">
      <dgm:prSet/>
      <dgm:spPr/>
      <dgm:t>
        <a:bodyPr/>
        <a:lstStyle/>
        <a:p>
          <a:endParaRPr lang="en-US"/>
        </a:p>
      </dgm:t>
    </dgm:pt>
    <dgm:pt modelId="{AF0A71D4-8A12-4F97-BAA9-C9DBD90C26FF}">
      <dgm:prSet/>
      <dgm:spPr/>
      <dgm:t>
        <a:bodyPr/>
        <a:lstStyle/>
        <a:p>
          <a:r>
            <a:rPr lang="es-ES"/>
            <a:t>Desempleo tecnológico: Puede reemplazar trabajos humanos en algunas áreas.</a:t>
          </a:r>
          <a:endParaRPr lang="en-US"/>
        </a:p>
      </dgm:t>
    </dgm:pt>
    <dgm:pt modelId="{EA0AF8AB-5CFA-4BE6-B573-2C84B5A51975}" type="parTrans" cxnId="{D6260930-3788-4630-8202-E04ABFCEFBE6}">
      <dgm:prSet/>
      <dgm:spPr/>
      <dgm:t>
        <a:bodyPr/>
        <a:lstStyle/>
        <a:p>
          <a:endParaRPr lang="en-US"/>
        </a:p>
      </dgm:t>
    </dgm:pt>
    <dgm:pt modelId="{DE1E2BD8-53CB-44E6-BF3A-9044C4A793A8}" type="sibTrans" cxnId="{D6260930-3788-4630-8202-E04ABFCEFBE6}">
      <dgm:prSet/>
      <dgm:spPr/>
      <dgm:t>
        <a:bodyPr/>
        <a:lstStyle/>
        <a:p>
          <a:endParaRPr lang="en-US"/>
        </a:p>
      </dgm:t>
    </dgm:pt>
    <dgm:pt modelId="{24C1A243-20F2-4EA8-A1A7-A1399DBB3ECC}">
      <dgm:prSet/>
      <dgm:spPr/>
      <dgm:t>
        <a:bodyPr/>
        <a:lstStyle/>
        <a:p>
          <a:r>
            <a:rPr lang="es-ES"/>
            <a:t>Falta de creatividad: No puede innovar como el pensamiento humano.</a:t>
          </a:r>
          <a:endParaRPr lang="en-US"/>
        </a:p>
      </dgm:t>
    </dgm:pt>
    <dgm:pt modelId="{CF066E85-15C0-44AE-9C32-3F15C2431221}" type="parTrans" cxnId="{743DCAB6-ED7D-4FB1-86C2-AA150571515A}">
      <dgm:prSet/>
      <dgm:spPr/>
      <dgm:t>
        <a:bodyPr/>
        <a:lstStyle/>
        <a:p>
          <a:endParaRPr lang="en-US"/>
        </a:p>
      </dgm:t>
    </dgm:pt>
    <dgm:pt modelId="{1294BA4A-44D8-4FB8-93BF-F0D6EE57290B}" type="sibTrans" cxnId="{743DCAB6-ED7D-4FB1-86C2-AA150571515A}">
      <dgm:prSet/>
      <dgm:spPr/>
      <dgm:t>
        <a:bodyPr/>
        <a:lstStyle/>
        <a:p>
          <a:endParaRPr lang="en-US"/>
        </a:p>
      </dgm:t>
    </dgm:pt>
    <dgm:pt modelId="{CBDA63EF-CDF6-4368-8946-9DCF0637A508}">
      <dgm:prSet/>
      <dgm:spPr/>
      <dgm:t>
        <a:bodyPr/>
        <a:lstStyle/>
        <a:p>
          <a:r>
            <a:rPr lang="es-ES"/>
            <a:t>Sesgo en los datos: Puede generar decisiones injustas si los datos están sesgados.</a:t>
          </a:r>
          <a:endParaRPr lang="en-US"/>
        </a:p>
      </dgm:t>
    </dgm:pt>
    <dgm:pt modelId="{509B6CF3-A4CF-4D46-BE85-2155B17FBF47}" type="parTrans" cxnId="{3BECCD28-A48A-4F56-A134-211AF28530EC}">
      <dgm:prSet/>
      <dgm:spPr/>
      <dgm:t>
        <a:bodyPr/>
        <a:lstStyle/>
        <a:p>
          <a:endParaRPr lang="en-US"/>
        </a:p>
      </dgm:t>
    </dgm:pt>
    <dgm:pt modelId="{5B1F8579-BFFF-463C-9280-EC298445C019}" type="sibTrans" cxnId="{3BECCD28-A48A-4F56-A134-211AF28530EC}">
      <dgm:prSet/>
      <dgm:spPr/>
      <dgm:t>
        <a:bodyPr/>
        <a:lstStyle/>
        <a:p>
          <a:endParaRPr lang="en-US"/>
        </a:p>
      </dgm:t>
    </dgm:pt>
    <dgm:pt modelId="{4EA530F4-6D2C-4BB7-A2B7-C4A5CF0EBD7D}">
      <dgm:prSet/>
      <dgm:spPr/>
      <dgm:t>
        <a:bodyPr/>
        <a:lstStyle/>
        <a:p>
          <a:r>
            <a:rPr lang="es-ES"/>
            <a:t>Dependencia tecnológica: Aumento de la dependencia en sistemas automatizados.</a:t>
          </a:r>
          <a:endParaRPr lang="en-US"/>
        </a:p>
      </dgm:t>
    </dgm:pt>
    <dgm:pt modelId="{99839CBF-E378-4BEA-8735-65037DC0BAAC}" type="parTrans" cxnId="{7F902CBA-0AD4-4736-8FD8-CE7A26586175}">
      <dgm:prSet/>
      <dgm:spPr/>
      <dgm:t>
        <a:bodyPr/>
        <a:lstStyle/>
        <a:p>
          <a:endParaRPr lang="en-US"/>
        </a:p>
      </dgm:t>
    </dgm:pt>
    <dgm:pt modelId="{C6DC4C82-2422-4F45-B7CF-D3599FF7B56C}" type="sibTrans" cxnId="{7F902CBA-0AD4-4736-8FD8-CE7A26586175}">
      <dgm:prSet/>
      <dgm:spPr/>
      <dgm:t>
        <a:bodyPr/>
        <a:lstStyle/>
        <a:p>
          <a:endParaRPr lang="en-US"/>
        </a:p>
      </dgm:t>
    </dgm:pt>
    <dgm:pt modelId="{A1BE95CF-A0F2-4D2D-AB9F-E8FF847CD9A3}">
      <dgm:prSet/>
      <dgm:spPr/>
      <dgm:t>
        <a:bodyPr/>
        <a:lstStyle/>
        <a:p>
          <a:r>
            <a:rPr lang="es-ES"/>
            <a:t>Riesgos de seguridad: Vulnerabilidad ante ciberataques y mal uso.</a:t>
          </a:r>
          <a:endParaRPr lang="en-US"/>
        </a:p>
      </dgm:t>
    </dgm:pt>
    <dgm:pt modelId="{B60E5B36-CF79-4945-BFF9-66D410D5E909}" type="parTrans" cxnId="{314D0EED-D4C6-4553-A59B-A57750F3EC3B}">
      <dgm:prSet/>
      <dgm:spPr/>
      <dgm:t>
        <a:bodyPr/>
        <a:lstStyle/>
        <a:p>
          <a:endParaRPr lang="en-US"/>
        </a:p>
      </dgm:t>
    </dgm:pt>
    <dgm:pt modelId="{A308EC53-25CA-4D0A-9930-1AF339F19512}" type="sibTrans" cxnId="{314D0EED-D4C6-4553-A59B-A57750F3EC3B}">
      <dgm:prSet/>
      <dgm:spPr/>
      <dgm:t>
        <a:bodyPr/>
        <a:lstStyle/>
        <a:p>
          <a:endParaRPr lang="en-US"/>
        </a:p>
      </dgm:t>
    </dgm:pt>
    <dgm:pt modelId="{7D06580B-0508-41C1-A76B-135E5C134721}">
      <dgm:prSet/>
      <dgm:spPr/>
      <dgm:t>
        <a:bodyPr/>
        <a:lstStyle/>
        <a:p>
          <a:r>
            <a:rPr lang="es-ES"/>
            <a:t>Cuestiones éticas: Dilemas sobre privacidad, control y uso responsable.</a:t>
          </a:r>
          <a:endParaRPr lang="en-US"/>
        </a:p>
      </dgm:t>
    </dgm:pt>
    <dgm:pt modelId="{F44CFE8A-0CB7-4D56-A7C2-7C9319E7F7EB}" type="parTrans" cxnId="{C3165354-DCAA-4111-A34A-BA1821366670}">
      <dgm:prSet/>
      <dgm:spPr/>
      <dgm:t>
        <a:bodyPr/>
        <a:lstStyle/>
        <a:p>
          <a:endParaRPr lang="en-US"/>
        </a:p>
      </dgm:t>
    </dgm:pt>
    <dgm:pt modelId="{78115ADA-FC4D-406C-8CB8-33302DC80FC3}" type="sibTrans" cxnId="{C3165354-DCAA-4111-A34A-BA1821366670}">
      <dgm:prSet/>
      <dgm:spPr/>
      <dgm:t>
        <a:bodyPr/>
        <a:lstStyle/>
        <a:p>
          <a:endParaRPr lang="en-US"/>
        </a:p>
      </dgm:t>
    </dgm:pt>
    <dgm:pt modelId="{ED35D79C-46A6-4375-8808-C8503EE3BA1E}" type="pres">
      <dgm:prSet presAssocID="{F8AAAE0D-B553-4F27-A37B-5B742C493625}" presName="diagram" presStyleCnt="0">
        <dgm:presLayoutVars>
          <dgm:dir/>
          <dgm:resizeHandles val="exact"/>
        </dgm:presLayoutVars>
      </dgm:prSet>
      <dgm:spPr/>
    </dgm:pt>
    <dgm:pt modelId="{C93D4C5C-2F65-4672-955D-7F5A02420EA9}" type="pres">
      <dgm:prSet presAssocID="{EEFF4205-D0CC-4890-BED1-39AC6041F2F6}" presName="node" presStyleLbl="node1" presStyleIdx="0" presStyleCnt="7">
        <dgm:presLayoutVars>
          <dgm:bulletEnabled val="1"/>
        </dgm:presLayoutVars>
      </dgm:prSet>
      <dgm:spPr/>
    </dgm:pt>
    <dgm:pt modelId="{89E81F33-A52E-4371-8F03-4BC0D5CAF52F}" type="pres">
      <dgm:prSet presAssocID="{4D637398-B236-44DB-B524-48FF3F715CAC}" presName="sibTrans" presStyleCnt="0"/>
      <dgm:spPr/>
    </dgm:pt>
    <dgm:pt modelId="{86D4257B-C97C-4F3F-8C5B-A6961700D375}" type="pres">
      <dgm:prSet presAssocID="{AF0A71D4-8A12-4F97-BAA9-C9DBD90C26FF}" presName="node" presStyleLbl="node1" presStyleIdx="1" presStyleCnt="7">
        <dgm:presLayoutVars>
          <dgm:bulletEnabled val="1"/>
        </dgm:presLayoutVars>
      </dgm:prSet>
      <dgm:spPr/>
    </dgm:pt>
    <dgm:pt modelId="{D94B9084-94E3-4B21-BEC0-0C4CD884FD8A}" type="pres">
      <dgm:prSet presAssocID="{DE1E2BD8-53CB-44E6-BF3A-9044C4A793A8}" presName="sibTrans" presStyleCnt="0"/>
      <dgm:spPr/>
    </dgm:pt>
    <dgm:pt modelId="{65A61BC4-D8E1-49DE-B037-B227AA936F4D}" type="pres">
      <dgm:prSet presAssocID="{24C1A243-20F2-4EA8-A1A7-A1399DBB3ECC}" presName="node" presStyleLbl="node1" presStyleIdx="2" presStyleCnt="7">
        <dgm:presLayoutVars>
          <dgm:bulletEnabled val="1"/>
        </dgm:presLayoutVars>
      </dgm:prSet>
      <dgm:spPr/>
    </dgm:pt>
    <dgm:pt modelId="{514A2B26-D8DA-4C00-B202-444E41CAAA15}" type="pres">
      <dgm:prSet presAssocID="{1294BA4A-44D8-4FB8-93BF-F0D6EE57290B}" presName="sibTrans" presStyleCnt="0"/>
      <dgm:spPr/>
    </dgm:pt>
    <dgm:pt modelId="{EF25D807-E166-4B7D-9475-54E9398599A3}" type="pres">
      <dgm:prSet presAssocID="{CBDA63EF-CDF6-4368-8946-9DCF0637A508}" presName="node" presStyleLbl="node1" presStyleIdx="3" presStyleCnt="7">
        <dgm:presLayoutVars>
          <dgm:bulletEnabled val="1"/>
        </dgm:presLayoutVars>
      </dgm:prSet>
      <dgm:spPr/>
    </dgm:pt>
    <dgm:pt modelId="{7F89A876-D263-44E4-8DC2-E51F995531AA}" type="pres">
      <dgm:prSet presAssocID="{5B1F8579-BFFF-463C-9280-EC298445C019}" presName="sibTrans" presStyleCnt="0"/>
      <dgm:spPr/>
    </dgm:pt>
    <dgm:pt modelId="{36225E66-51B0-43F7-9BCD-FC72E5753EA9}" type="pres">
      <dgm:prSet presAssocID="{4EA530F4-6D2C-4BB7-A2B7-C4A5CF0EBD7D}" presName="node" presStyleLbl="node1" presStyleIdx="4" presStyleCnt="7">
        <dgm:presLayoutVars>
          <dgm:bulletEnabled val="1"/>
        </dgm:presLayoutVars>
      </dgm:prSet>
      <dgm:spPr/>
    </dgm:pt>
    <dgm:pt modelId="{F3358468-43D7-4E24-A939-8B0B597DA1E4}" type="pres">
      <dgm:prSet presAssocID="{C6DC4C82-2422-4F45-B7CF-D3599FF7B56C}" presName="sibTrans" presStyleCnt="0"/>
      <dgm:spPr/>
    </dgm:pt>
    <dgm:pt modelId="{BE658469-DD05-46CA-957C-BB32CD54C945}" type="pres">
      <dgm:prSet presAssocID="{A1BE95CF-A0F2-4D2D-AB9F-E8FF847CD9A3}" presName="node" presStyleLbl="node1" presStyleIdx="5" presStyleCnt="7">
        <dgm:presLayoutVars>
          <dgm:bulletEnabled val="1"/>
        </dgm:presLayoutVars>
      </dgm:prSet>
      <dgm:spPr/>
    </dgm:pt>
    <dgm:pt modelId="{84209807-6717-485E-AD4A-23C4B799A49C}" type="pres">
      <dgm:prSet presAssocID="{A308EC53-25CA-4D0A-9930-1AF339F19512}" presName="sibTrans" presStyleCnt="0"/>
      <dgm:spPr/>
    </dgm:pt>
    <dgm:pt modelId="{5C46B7CC-4DC9-49E9-8E61-3A8DD92ACE72}" type="pres">
      <dgm:prSet presAssocID="{7D06580B-0508-41C1-A76B-135E5C134721}" presName="node" presStyleLbl="node1" presStyleIdx="6" presStyleCnt="7">
        <dgm:presLayoutVars>
          <dgm:bulletEnabled val="1"/>
        </dgm:presLayoutVars>
      </dgm:prSet>
      <dgm:spPr/>
    </dgm:pt>
  </dgm:ptLst>
  <dgm:cxnLst>
    <dgm:cxn modelId="{3BECCD28-A48A-4F56-A134-211AF28530EC}" srcId="{F8AAAE0D-B553-4F27-A37B-5B742C493625}" destId="{CBDA63EF-CDF6-4368-8946-9DCF0637A508}" srcOrd="3" destOrd="0" parTransId="{509B6CF3-A4CF-4D46-BE85-2155B17FBF47}" sibTransId="{5B1F8579-BFFF-463C-9280-EC298445C019}"/>
    <dgm:cxn modelId="{6D1ADB28-DB88-4662-919C-FEF9064A47C9}" type="presOf" srcId="{AF0A71D4-8A12-4F97-BAA9-C9DBD90C26FF}" destId="{86D4257B-C97C-4F3F-8C5B-A6961700D375}" srcOrd="0" destOrd="0" presId="urn:microsoft.com/office/officeart/2005/8/layout/default"/>
    <dgm:cxn modelId="{D6260930-3788-4630-8202-E04ABFCEFBE6}" srcId="{F8AAAE0D-B553-4F27-A37B-5B742C493625}" destId="{AF0A71D4-8A12-4F97-BAA9-C9DBD90C26FF}" srcOrd="1" destOrd="0" parTransId="{EA0AF8AB-5CFA-4BE6-B573-2C84B5A51975}" sibTransId="{DE1E2BD8-53CB-44E6-BF3A-9044C4A793A8}"/>
    <dgm:cxn modelId="{95BEEB5F-FCAF-4887-94D1-08B00DCAE213}" type="presOf" srcId="{A1BE95CF-A0F2-4D2D-AB9F-E8FF847CD9A3}" destId="{BE658469-DD05-46CA-957C-BB32CD54C945}" srcOrd="0" destOrd="0" presId="urn:microsoft.com/office/officeart/2005/8/layout/default"/>
    <dgm:cxn modelId="{72B04668-E7BE-48C6-877B-85F022DD64E0}" srcId="{F8AAAE0D-B553-4F27-A37B-5B742C493625}" destId="{EEFF4205-D0CC-4890-BED1-39AC6041F2F6}" srcOrd="0" destOrd="0" parTransId="{8F3950C5-8F1F-4A06-A482-ED2162C3ED9C}" sibTransId="{4D637398-B236-44DB-B524-48FF3F715CAC}"/>
    <dgm:cxn modelId="{83ECC153-9929-42A4-BDB0-6401D2FCF69D}" type="presOf" srcId="{F8AAAE0D-B553-4F27-A37B-5B742C493625}" destId="{ED35D79C-46A6-4375-8808-C8503EE3BA1E}" srcOrd="0" destOrd="0" presId="urn:microsoft.com/office/officeart/2005/8/layout/default"/>
    <dgm:cxn modelId="{C3165354-DCAA-4111-A34A-BA1821366670}" srcId="{F8AAAE0D-B553-4F27-A37B-5B742C493625}" destId="{7D06580B-0508-41C1-A76B-135E5C134721}" srcOrd="6" destOrd="0" parTransId="{F44CFE8A-0CB7-4D56-A7C2-7C9319E7F7EB}" sibTransId="{78115ADA-FC4D-406C-8CB8-33302DC80FC3}"/>
    <dgm:cxn modelId="{B8DC5957-0707-4030-B2DF-04CA36A29F55}" type="presOf" srcId="{4EA530F4-6D2C-4BB7-A2B7-C4A5CF0EBD7D}" destId="{36225E66-51B0-43F7-9BCD-FC72E5753EA9}" srcOrd="0" destOrd="0" presId="urn:microsoft.com/office/officeart/2005/8/layout/default"/>
    <dgm:cxn modelId="{86D0138F-9FF2-4E3E-A3D7-13593288C7A2}" type="presOf" srcId="{EEFF4205-D0CC-4890-BED1-39AC6041F2F6}" destId="{C93D4C5C-2F65-4672-955D-7F5A02420EA9}" srcOrd="0" destOrd="0" presId="urn:microsoft.com/office/officeart/2005/8/layout/default"/>
    <dgm:cxn modelId="{5E94F9AE-5278-40E6-8480-8E105A43E895}" type="presOf" srcId="{7D06580B-0508-41C1-A76B-135E5C134721}" destId="{5C46B7CC-4DC9-49E9-8E61-3A8DD92ACE72}" srcOrd="0" destOrd="0" presId="urn:microsoft.com/office/officeart/2005/8/layout/default"/>
    <dgm:cxn modelId="{743DCAB6-ED7D-4FB1-86C2-AA150571515A}" srcId="{F8AAAE0D-B553-4F27-A37B-5B742C493625}" destId="{24C1A243-20F2-4EA8-A1A7-A1399DBB3ECC}" srcOrd="2" destOrd="0" parTransId="{CF066E85-15C0-44AE-9C32-3F15C2431221}" sibTransId="{1294BA4A-44D8-4FB8-93BF-F0D6EE57290B}"/>
    <dgm:cxn modelId="{7F902CBA-0AD4-4736-8FD8-CE7A26586175}" srcId="{F8AAAE0D-B553-4F27-A37B-5B742C493625}" destId="{4EA530F4-6D2C-4BB7-A2B7-C4A5CF0EBD7D}" srcOrd="4" destOrd="0" parTransId="{99839CBF-E378-4BEA-8735-65037DC0BAAC}" sibTransId="{C6DC4C82-2422-4F45-B7CF-D3599FF7B56C}"/>
    <dgm:cxn modelId="{994728D6-8EA8-4336-A50D-C052A903CE0E}" type="presOf" srcId="{CBDA63EF-CDF6-4368-8946-9DCF0637A508}" destId="{EF25D807-E166-4B7D-9475-54E9398599A3}" srcOrd="0" destOrd="0" presId="urn:microsoft.com/office/officeart/2005/8/layout/default"/>
    <dgm:cxn modelId="{9AD250E3-CB61-4797-822F-C39BB56E51E9}" type="presOf" srcId="{24C1A243-20F2-4EA8-A1A7-A1399DBB3ECC}" destId="{65A61BC4-D8E1-49DE-B037-B227AA936F4D}" srcOrd="0" destOrd="0" presId="urn:microsoft.com/office/officeart/2005/8/layout/default"/>
    <dgm:cxn modelId="{314D0EED-D4C6-4553-A59B-A57750F3EC3B}" srcId="{F8AAAE0D-B553-4F27-A37B-5B742C493625}" destId="{A1BE95CF-A0F2-4D2D-AB9F-E8FF847CD9A3}" srcOrd="5" destOrd="0" parTransId="{B60E5B36-CF79-4945-BFF9-66D410D5E909}" sibTransId="{A308EC53-25CA-4D0A-9930-1AF339F19512}"/>
    <dgm:cxn modelId="{A7093078-5DD1-40B0-9210-65C934973AA3}" type="presParOf" srcId="{ED35D79C-46A6-4375-8808-C8503EE3BA1E}" destId="{C93D4C5C-2F65-4672-955D-7F5A02420EA9}" srcOrd="0" destOrd="0" presId="urn:microsoft.com/office/officeart/2005/8/layout/default"/>
    <dgm:cxn modelId="{AD4143E7-E781-480C-AA82-267CD804BEC7}" type="presParOf" srcId="{ED35D79C-46A6-4375-8808-C8503EE3BA1E}" destId="{89E81F33-A52E-4371-8F03-4BC0D5CAF52F}" srcOrd="1" destOrd="0" presId="urn:microsoft.com/office/officeart/2005/8/layout/default"/>
    <dgm:cxn modelId="{BC262B40-3768-45E1-A604-4D542606B498}" type="presParOf" srcId="{ED35D79C-46A6-4375-8808-C8503EE3BA1E}" destId="{86D4257B-C97C-4F3F-8C5B-A6961700D375}" srcOrd="2" destOrd="0" presId="urn:microsoft.com/office/officeart/2005/8/layout/default"/>
    <dgm:cxn modelId="{067F5FFC-934B-4F99-9E70-B63D8B8365E0}" type="presParOf" srcId="{ED35D79C-46A6-4375-8808-C8503EE3BA1E}" destId="{D94B9084-94E3-4B21-BEC0-0C4CD884FD8A}" srcOrd="3" destOrd="0" presId="urn:microsoft.com/office/officeart/2005/8/layout/default"/>
    <dgm:cxn modelId="{EB9DB1A3-CF44-4718-BCA1-26238330E892}" type="presParOf" srcId="{ED35D79C-46A6-4375-8808-C8503EE3BA1E}" destId="{65A61BC4-D8E1-49DE-B037-B227AA936F4D}" srcOrd="4" destOrd="0" presId="urn:microsoft.com/office/officeart/2005/8/layout/default"/>
    <dgm:cxn modelId="{AEF21FBE-1492-4ABC-9FD6-67D3984AFBF1}" type="presParOf" srcId="{ED35D79C-46A6-4375-8808-C8503EE3BA1E}" destId="{514A2B26-D8DA-4C00-B202-444E41CAAA15}" srcOrd="5" destOrd="0" presId="urn:microsoft.com/office/officeart/2005/8/layout/default"/>
    <dgm:cxn modelId="{8E535F26-8B47-4EEC-BD8A-E67AEA91E031}" type="presParOf" srcId="{ED35D79C-46A6-4375-8808-C8503EE3BA1E}" destId="{EF25D807-E166-4B7D-9475-54E9398599A3}" srcOrd="6" destOrd="0" presId="urn:microsoft.com/office/officeart/2005/8/layout/default"/>
    <dgm:cxn modelId="{D763F4B2-5118-42FB-BB0F-3BF42A656494}" type="presParOf" srcId="{ED35D79C-46A6-4375-8808-C8503EE3BA1E}" destId="{7F89A876-D263-44E4-8DC2-E51F995531AA}" srcOrd="7" destOrd="0" presId="urn:microsoft.com/office/officeart/2005/8/layout/default"/>
    <dgm:cxn modelId="{F5D80FCF-C053-4D7A-BCE8-1A309DE88C66}" type="presParOf" srcId="{ED35D79C-46A6-4375-8808-C8503EE3BA1E}" destId="{36225E66-51B0-43F7-9BCD-FC72E5753EA9}" srcOrd="8" destOrd="0" presId="urn:microsoft.com/office/officeart/2005/8/layout/default"/>
    <dgm:cxn modelId="{5A7CAFD4-BA31-42F7-A62F-B6174DC4D82D}" type="presParOf" srcId="{ED35D79C-46A6-4375-8808-C8503EE3BA1E}" destId="{F3358468-43D7-4E24-A939-8B0B597DA1E4}" srcOrd="9" destOrd="0" presId="urn:microsoft.com/office/officeart/2005/8/layout/default"/>
    <dgm:cxn modelId="{A9E363CD-B2AB-40BC-A186-AC43830D1762}" type="presParOf" srcId="{ED35D79C-46A6-4375-8808-C8503EE3BA1E}" destId="{BE658469-DD05-46CA-957C-BB32CD54C945}" srcOrd="10" destOrd="0" presId="urn:microsoft.com/office/officeart/2005/8/layout/default"/>
    <dgm:cxn modelId="{B964E6E4-0BF1-4064-83B8-66438C426B3F}" type="presParOf" srcId="{ED35D79C-46A6-4375-8808-C8503EE3BA1E}" destId="{84209807-6717-485E-AD4A-23C4B799A49C}" srcOrd="11" destOrd="0" presId="urn:microsoft.com/office/officeart/2005/8/layout/default"/>
    <dgm:cxn modelId="{F75FE4AC-5744-4479-BA1E-582F7C328A54}" type="presParOf" srcId="{ED35D79C-46A6-4375-8808-C8503EE3BA1E}" destId="{5C46B7CC-4DC9-49E9-8E61-3A8DD92ACE7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1BC3-35BD-4DC3-A2D2-38DE3955BB47}">
      <dsp:nvSpPr>
        <dsp:cNvPr id="0" name=""/>
        <dsp:cNvSpPr/>
      </dsp:nvSpPr>
      <dsp:spPr>
        <a:xfrm>
          <a:off x="0" y="22225"/>
          <a:ext cx="3047999" cy="182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Aprendizaje Automático (Machine Learning): Permite que los sistemas aprendan y mejoren a partir de datos.</a:t>
          </a:r>
          <a:endParaRPr lang="en-US" sz="2000" kern="1200"/>
        </a:p>
      </dsp:txBody>
      <dsp:txXfrm>
        <a:off x="0" y="22225"/>
        <a:ext cx="3047999" cy="1828800"/>
      </dsp:txXfrm>
    </dsp:sp>
    <dsp:sp modelId="{E5520C8B-DE22-4521-8AE3-3A4AD0CD4BF6}">
      <dsp:nvSpPr>
        <dsp:cNvPr id="0" name=""/>
        <dsp:cNvSpPr/>
      </dsp:nvSpPr>
      <dsp:spPr>
        <a:xfrm>
          <a:off x="3352800" y="22225"/>
          <a:ext cx="3047999" cy="182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Procesamiento del Lenguaje Natural: Facilita la comunicación entre humanos y máquinas.</a:t>
          </a:r>
          <a:endParaRPr lang="en-US" sz="2000" kern="1200"/>
        </a:p>
      </dsp:txBody>
      <dsp:txXfrm>
        <a:off x="3352800" y="22225"/>
        <a:ext cx="3047999" cy="1828800"/>
      </dsp:txXfrm>
    </dsp:sp>
    <dsp:sp modelId="{44E62A28-6EB9-4929-9DE2-30BDAB828718}">
      <dsp:nvSpPr>
        <dsp:cNvPr id="0" name=""/>
        <dsp:cNvSpPr/>
      </dsp:nvSpPr>
      <dsp:spPr>
        <a:xfrm>
          <a:off x="6705599" y="22225"/>
          <a:ext cx="3047999" cy="182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Visión por Computadora: Analiza e interpreta imágenes y videos.</a:t>
          </a:r>
          <a:endParaRPr lang="en-US" sz="2000" kern="1200"/>
        </a:p>
      </dsp:txBody>
      <dsp:txXfrm>
        <a:off x="6705599" y="22225"/>
        <a:ext cx="3047999" cy="1828800"/>
      </dsp:txXfrm>
    </dsp:sp>
    <dsp:sp modelId="{BCD728A5-7500-442A-8691-9A68E087A371}">
      <dsp:nvSpPr>
        <dsp:cNvPr id="0" name=""/>
        <dsp:cNvSpPr/>
      </dsp:nvSpPr>
      <dsp:spPr>
        <a:xfrm>
          <a:off x="0" y="2155825"/>
          <a:ext cx="3047999" cy="182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Robótica: Desarrolla máquinas con capacidad de interacción y autonomía.</a:t>
          </a:r>
          <a:endParaRPr lang="en-US" sz="2000" kern="1200"/>
        </a:p>
      </dsp:txBody>
      <dsp:txXfrm>
        <a:off x="0" y="2155825"/>
        <a:ext cx="3047999" cy="1828800"/>
      </dsp:txXfrm>
    </dsp:sp>
    <dsp:sp modelId="{7EC07695-73FC-4A87-BCB6-768E6996683C}">
      <dsp:nvSpPr>
        <dsp:cNvPr id="0" name=""/>
        <dsp:cNvSpPr/>
      </dsp:nvSpPr>
      <dsp:spPr>
        <a:xfrm>
          <a:off x="3352800" y="2155825"/>
          <a:ext cx="3047999" cy="1828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Sistemas Expertos: Simulan el razonamiento humano en áreas especializadas.</a:t>
          </a:r>
          <a:endParaRPr lang="en-US" sz="2000" kern="1200"/>
        </a:p>
      </dsp:txBody>
      <dsp:txXfrm>
        <a:off x="3352800" y="2155825"/>
        <a:ext cx="3047999" cy="1828800"/>
      </dsp:txXfrm>
    </dsp:sp>
    <dsp:sp modelId="{AAD9C071-19EE-4BF9-9FBD-1B79F14B34A4}">
      <dsp:nvSpPr>
        <dsp:cNvPr id="0" name=""/>
        <dsp:cNvSpPr/>
      </dsp:nvSpPr>
      <dsp:spPr>
        <a:xfrm>
          <a:off x="6705599" y="2155825"/>
          <a:ext cx="3047999" cy="182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Redes Neuronales Artificiales: Imitan el funcionamiento del cerebro para procesar información.</a:t>
          </a:r>
          <a:endParaRPr lang="en-US" sz="2000" kern="1200"/>
        </a:p>
      </dsp:txBody>
      <dsp:txXfrm>
        <a:off x="6705599" y="2155825"/>
        <a:ext cx="3047999" cy="182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ED898-E282-4040-BB58-8D03025E8360}">
      <dsp:nvSpPr>
        <dsp:cNvPr id="0" name=""/>
        <dsp:cNvSpPr/>
      </dsp:nvSpPr>
      <dsp:spPr>
        <a:xfrm>
          <a:off x="0" y="691765"/>
          <a:ext cx="4876798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Salud: Diagnóstico médico, análisis de imágenes y descubrimiento de fármacos.</a:t>
          </a:r>
          <a:endParaRPr lang="en-US" sz="1400" kern="1200"/>
        </a:p>
      </dsp:txBody>
      <dsp:txXfrm>
        <a:off x="26387" y="718152"/>
        <a:ext cx="4824024" cy="487766"/>
      </dsp:txXfrm>
    </dsp:sp>
    <dsp:sp modelId="{C33BF6FB-1A82-450F-986E-9CB263A1DD01}">
      <dsp:nvSpPr>
        <dsp:cNvPr id="0" name=""/>
        <dsp:cNvSpPr/>
      </dsp:nvSpPr>
      <dsp:spPr>
        <a:xfrm>
          <a:off x="0" y="1272625"/>
          <a:ext cx="4876798" cy="540540"/>
        </a:xfrm>
        <a:prstGeom prst="roundRect">
          <a:avLst/>
        </a:prstGeom>
        <a:solidFill>
          <a:schemeClr val="accent2">
            <a:hueOff val="-247516"/>
            <a:satOff val="-9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Finanzas: Detección de fraudes, automatización del trading y análisis de riesgos.</a:t>
          </a:r>
          <a:endParaRPr lang="en-US" sz="1400" kern="1200"/>
        </a:p>
      </dsp:txBody>
      <dsp:txXfrm>
        <a:off x="26387" y="1299012"/>
        <a:ext cx="4824024" cy="487766"/>
      </dsp:txXfrm>
    </dsp:sp>
    <dsp:sp modelId="{47E1E192-99E8-4182-A31E-E11EC0D5E854}">
      <dsp:nvSpPr>
        <dsp:cNvPr id="0" name=""/>
        <dsp:cNvSpPr/>
      </dsp:nvSpPr>
      <dsp:spPr>
        <a:xfrm>
          <a:off x="0" y="1853485"/>
          <a:ext cx="4876798" cy="540540"/>
        </a:xfrm>
        <a:prstGeom prst="roundRect">
          <a:avLst/>
        </a:prstGeom>
        <a:solidFill>
          <a:schemeClr val="accent2">
            <a:hueOff val="-495031"/>
            <a:satOff val="-190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Transporte: Vehículos autónomos y optimización del tráfico.</a:t>
          </a:r>
          <a:endParaRPr lang="en-US" sz="1400" kern="1200"/>
        </a:p>
      </dsp:txBody>
      <dsp:txXfrm>
        <a:off x="26387" y="1879872"/>
        <a:ext cx="4824024" cy="487766"/>
      </dsp:txXfrm>
    </dsp:sp>
    <dsp:sp modelId="{6F0A4B1F-5B68-4357-A564-A2A63E3B6A2B}">
      <dsp:nvSpPr>
        <dsp:cNvPr id="0" name=""/>
        <dsp:cNvSpPr/>
      </dsp:nvSpPr>
      <dsp:spPr>
        <a:xfrm>
          <a:off x="0" y="2434344"/>
          <a:ext cx="4876798" cy="540540"/>
        </a:xfrm>
        <a:prstGeom prst="roundRect">
          <a:avLst/>
        </a:prstGeom>
        <a:solidFill>
          <a:schemeClr val="accent2">
            <a:hueOff val="-742547"/>
            <a:satOff val="-286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Industria: Mantenimiento predictivo, automatización y control de calidad.</a:t>
          </a:r>
          <a:endParaRPr lang="en-US" sz="1400" kern="1200"/>
        </a:p>
      </dsp:txBody>
      <dsp:txXfrm>
        <a:off x="26387" y="2460731"/>
        <a:ext cx="4824024" cy="487766"/>
      </dsp:txXfrm>
    </dsp:sp>
    <dsp:sp modelId="{6605E4BA-AB5A-4280-8A23-FDD7FE30080C}">
      <dsp:nvSpPr>
        <dsp:cNvPr id="0" name=""/>
        <dsp:cNvSpPr/>
      </dsp:nvSpPr>
      <dsp:spPr>
        <a:xfrm>
          <a:off x="0" y="3015204"/>
          <a:ext cx="4876798" cy="540540"/>
        </a:xfrm>
        <a:prstGeom prst="roundRect">
          <a:avLst/>
        </a:prstGeom>
        <a:solidFill>
          <a:schemeClr val="accent2">
            <a:hueOff val="-990062"/>
            <a:satOff val="-381"/>
            <a:lumOff val="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Educación: Aprendizaje personalizado y tutores virtuales.</a:t>
          </a:r>
          <a:endParaRPr lang="en-US" sz="1400" kern="1200"/>
        </a:p>
      </dsp:txBody>
      <dsp:txXfrm>
        <a:off x="26387" y="3041591"/>
        <a:ext cx="4824024" cy="487766"/>
      </dsp:txXfrm>
    </dsp:sp>
    <dsp:sp modelId="{2162E1E2-3BF5-4257-BAC7-526BB18AB275}">
      <dsp:nvSpPr>
        <dsp:cNvPr id="0" name=""/>
        <dsp:cNvSpPr/>
      </dsp:nvSpPr>
      <dsp:spPr>
        <a:xfrm>
          <a:off x="0" y="3596065"/>
          <a:ext cx="4876798" cy="540540"/>
        </a:xfrm>
        <a:prstGeom prst="roundRect">
          <a:avLst/>
        </a:prstGeom>
        <a:solidFill>
          <a:schemeClr val="accent2">
            <a:hueOff val="-1237578"/>
            <a:satOff val="-476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Seguridad: Ciberseguridad, reconocimiento facial y vigilancia inteligente.</a:t>
          </a:r>
          <a:endParaRPr lang="en-US" sz="1400" kern="1200"/>
        </a:p>
      </dsp:txBody>
      <dsp:txXfrm>
        <a:off x="26387" y="3622452"/>
        <a:ext cx="4824024" cy="487766"/>
      </dsp:txXfrm>
    </dsp:sp>
    <dsp:sp modelId="{3180A79B-F067-4E37-B658-BB23AEF07F85}">
      <dsp:nvSpPr>
        <dsp:cNvPr id="0" name=""/>
        <dsp:cNvSpPr/>
      </dsp:nvSpPr>
      <dsp:spPr>
        <a:xfrm>
          <a:off x="0" y="4176925"/>
          <a:ext cx="4876798" cy="540540"/>
        </a:xfrm>
        <a:prstGeom prst="roundRect">
          <a:avLst/>
        </a:prstGeom>
        <a:solidFill>
          <a:schemeClr val="accent2">
            <a:hueOff val="-1485093"/>
            <a:satOff val="-571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Entretenimiento: Recomendaciones de contenido en plataformas como Netflix y Spotify.</a:t>
          </a:r>
          <a:endParaRPr lang="en-US" sz="1400" kern="1200"/>
        </a:p>
      </dsp:txBody>
      <dsp:txXfrm>
        <a:off x="26387" y="4203312"/>
        <a:ext cx="4824024" cy="487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0311-EFB9-4292-A4BF-984482E7193F}">
      <dsp:nvSpPr>
        <dsp:cNvPr id="0" name=""/>
        <dsp:cNvSpPr/>
      </dsp:nvSpPr>
      <dsp:spPr>
        <a:xfrm>
          <a:off x="2781" y="569098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Automatización: Realiza tareas repetitivas de forma eficiente.</a:t>
          </a:r>
          <a:endParaRPr lang="en-US" sz="1500" kern="1200"/>
        </a:p>
      </dsp:txBody>
      <dsp:txXfrm>
        <a:off x="2781" y="569098"/>
        <a:ext cx="2206438" cy="1323863"/>
      </dsp:txXfrm>
    </dsp:sp>
    <dsp:sp modelId="{F3B3F2F7-E4E3-470B-AED7-0BEC0D4D3909}">
      <dsp:nvSpPr>
        <dsp:cNvPr id="0" name=""/>
        <dsp:cNvSpPr/>
      </dsp:nvSpPr>
      <dsp:spPr>
        <a:xfrm>
          <a:off x="2429864" y="569098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Precisión y rapidez: Analiza grandes volúmenes de datos con alta exactitud.</a:t>
          </a:r>
          <a:endParaRPr lang="en-US" sz="1500" kern="1200"/>
        </a:p>
      </dsp:txBody>
      <dsp:txXfrm>
        <a:off x="2429864" y="569098"/>
        <a:ext cx="2206438" cy="1323863"/>
      </dsp:txXfrm>
    </dsp:sp>
    <dsp:sp modelId="{5A269ED7-CB20-49B8-B688-208E69D52B86}">
      <dsp:nvSpPr>
        <dsp:cNvPr id="0" name=""/>
        <dsp:cNvSpPr/>
      </dsp:nvSpPr>
      <dsp:spPr>
        <a:xfrm>
          <a:off x="4856946" y="569098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Optimización de procesos: Mejora la toma de decisiones en diversos sectores.</a:t>
          </a:r>
          <a:endParaRPr lang="en-US" sz="1500" kern="1200"/>
        </a:p>
      </dsp:txBody>
      <dsp:txXfrm>
        <a:off x="4856946" y="569098"/>
        <a:ext cx="2206438" cy="1323863"/>
      </dsp:txXfrm>
    </dsp:sp>
    <dsp:sp modelId="{F16F0F4C-3E66-4219-8107-DB5EBE8C60FB}">
      <dsp:nvSpPr>
        <dsp:cNvPr id="0" name=""/>
        <dsp:cNvSpPr/>
      </dsp:nvSpPr>
      <dsp:spPr>
        <a:xfrm>
          <a:off x="7284029" y="569098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Reducción de errores: Minimiza fallos en tareas críticas.</a:t>
          </a:r>
          <a:endParaRPr lang="en-US" sz="1500" kern="1200"/>
        </a:p>
      </dsp:txBody>
      <dsp:txXfrm>
        <a:off x="7284029" y="569098"/>
        <a:ext cx="2206438" cy="1323863"/>
      </dsp:txXfrm>
    </dsp:sp>
    <dsp:sp modelId="{1176DE31-B227-4D7F-8134-0AB014EA7CF8}">
      <dsp:nvSpPr>
        <dsp:cNvPr id="0" name=""/>
        <dsp:cNvSpPr/>
      </dsp:nvSpPr>
      <dsp:spPr>
        <a:xfrm>
          <a:off x="1216322" y="2113605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Disponibilidad 24/7: No requiere descanso, funcionando continuamente.</a:t>
          </a:r>
          <a:endParaRPr lang="en-US" sz="1500" kern="1200"/>
        </a:p>
      </dsp:txBody>
      <dsp:txXfrm>
        <a:off x="1216322" y="2113605"/>
        <a:ext cx="2206438" cy="1323863"/>
      </dsp:txXfrm>
    </dsp:sp>
    <dsp:sp modelId="{C085642C-9094-4ECC-9666-71AD441F798D}">
      <dsp:nvSpPr>
        <dsp:cNvPr id="0" name=""/>
        <dsp:cNvSpPr/>
      </dsp:nvSpPr>
      <dsp:spPr>
        <a:xfrm>
          <a:off x="3643405" y="2113605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Personalización: Adapta servicios y productos a las necesidades del usuario.</a:t>
          </a:r>
          <a:endParaRPr lang="en-US" sz="1500" kern="1200"/>
        </a:p>
      </dsp:txBody>
      <dsp:txXfrm>
        <a:off x="3643405" y="2113605"/>
        <a:ext cx="2206438" cy="1323863"/>
      </dsp:txXfrm>
    </dsp:sp>
    <dsp:sp modelId="{86B7051B-4824-40E4-A8F2-C94D62BBE6D0}">
      <dsp:nvSpPr>
        <dsp:cNvPr id="0" name=""/>
        <dsp:cNvSpPr/>
      </dsp:nvSpPr>
      <dsp:spPr>
        <a:xfrm>
          <a:off x="6070488" y="2113605"/>
          <a:ext cx="2206438" cy="1323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Avances en investigación: Acelera descubrimientos en salud, ciencia y tecnología.</a:t>
          </a:r>
          <a:endParaRPr lang="en-US" sz="1500" kern="1200"/>
        </a:p>
      </dsp:txBody>
      <dsp:txXfrm>
        <a:off x="6070488" y="2113605"/>
        <a:ext cx="2206438" cy="1323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D4C5C-2F65-4672-955D-7F5A02420EA9}">
      <dsp:nvSpPr>
        <dsp:cNvPr id="0" name=""/>
        <dsp:cNvSpPr/>
      </dsp:nvSpPr>
      <dsp:spPr>
        <a:xfrm>
          <a:off x="2857" y="529907"/>
          <a:ext cx="2266949" cy="136016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Alto costo: Desarrollo e implementación pueden ser costosos.</a:t>
          </a:r>
          <a:endParaRPr lang="en-US" sz="1500" kern="1200" dirty="0"/>
        </a:p>
      </dsp:txBody>
      <dsp:txXfrm>
        <a:off x="2857" y="529907"/>
        <a:ext cx="2266949" cy="1360169"/>
      </dsp:txXfrm>
    </dsp:sp>
    <dsp:sp modelId="{86D4257B-C97C-4F3F-8C5B-A6961700D375}">
      <dsp:nvSpPr>
        <dsp:cNvPr id="0" name=""/>
        <dsp:cNvSpPr/>
      </dsp:nvSpPr>
      <dsp:spPr>
        <a:xfrm>
          <a:off x="2496502" y="529907"/>
          <a:ext cx="2266949" cy="1360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Desempleo tecnológico: Puede reemplazar trabajos humanos en algunas áreas.</a:t>
          </a:r>
          <a:endParaRPr lang="en-US" sz="1500" kern="1200"/>
        </a:p>
      </dsp:txBody>
      <dsp:txXfrm>
        <a:off x="2496502" y="529907"/>
        <a:ext cx="2266949" cy="1360169"/>
      </dsp:txXfrm>
    </dsp:sp>
    <dsp:sp modelId="{65A61BC4-D8E1-49DE-B037-B227AA936F4D}">
      <dsp:nvSpPr>
        <dsp:cNvPr id="0" name=""/>
        <dsp:cNvSpPr/>
      </dsp:nvSpPr>
      <dsp:spPr>
        <a:xfrm>
          <a:off x="4990147" y="529907"/>
          <a:ext cx="2266949" cy="13601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Falta de creatividad: No puede innovar como el pensamiento humano.</a:t>
          </a:r>
          <a:endParaRPr lang="en-US" sz="1500" kern="1200"/>
        </a:p>
      </dsp:txBody>
      <dsp:txXfrm>
        <a:off x="4990147" y="529907"/>
        <a:ext cx="2266949" cy="1360169"/>
      </dsp:txXfrm>
    </dsp:sp>
    <dsp:sp modelId="{EF25D807-E166-4B7D-9475-54E9398599A3}">
      <dsp:nvSpPr>
        <dsp:cNvPr id="0" name=""/>
        <dsp:cNvSpPr/>
      </dsp:nvSpPr>
      <dsp:spPr>
        <a:xfrm>
          <a:off x="7483792" y="529907"/>
          <a:ext cx="2266949" cy="1360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Sesgo en los datos: Puede generar decisiones injustas si los datos están sesgados.</a:t>
          </a:r>
          <a:endParaRPr lang="en-US" sz="1500" kern="1200"/>
        </a:p>
      </dsp:txBody>
      <dsp:txXfrm>
        <a:off x="7483792" y="529907"/>
        <a:ext cx="2266949" cy="1360169"/>
      </dsp:txXfrm>
    </dsp:sp>
    <dsp:sp modelId="{36225E66-51B0-43F7-9BCD-FC72E5753EA9}">
      <dsp:nvSpPr>
        <dsp:cNvPr id="0" name=""/>
        <dsp:cNvSpPr/>
      </dsp:nvSpPr>
      <dsp:spPr>
        <a:xfrm>
          <a:off x="1249680" y="2116772"/>
          <a:ext cx="2266949" cy="13601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Dependencia tecnológica: Aumento de la dependencia en sistemas automatizados.</a:t>
          </a:r>
          <a:endParaRPr lang="en-US" sz="1500" kern="1200"/>
        </a:p>
      </dsp:txBody>
      <dsp:txXfrm>
        <a:off x="1249680" y="2116772"/>
        <a:ext cx="2266949" cy="1360169"/>
      </dsp:txXfrm>
    </dsp:sp>
    <dsp:sp modelId="{BE658469-DD05-46CA-957C-BB32CD54C945}">
      <dsp:nvSpPr>
        <dsp:cNvPr id="0" name=""/>
        <dsp:cNvSpPr/>
      </dsp:nvSpPr>
      <dsp:spPr>
        <a:xfrm>
          <a:off x="3743325" y="2116772"/>
          <a:ext cx="2266949" cy="1360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Riesgos de seguridad: Vulnerabilidad ante ciberataques y mal uso.</a:t>
          </a:r>
          <a:endParaRPr lang="en-US" sz="1500" kern="1200"/>
        </a:p>
      </dsp:txBody>
      <dsp:txXfrm>
        <a:off x="3743325" y="2116772"/>
        <a:ext cx="2266949" cy="1360169"/>
      </dsp:txXfrm>
    </dsp:sp>
    <dsp:sp modelId="{5C46B7CC-4DC9-49E9-8E61-3A8DD92ACE72}">
      <dsp:nvSpPr>
        <dsp:cNvPr id="0" name=""/>
        <dsp:cNvSpPr/>
      </dsp:nvSpPr>
      <dsp:spPr>
        <a:xfrm>
          <a:off x="6236969" y="2116772"/>
          <a:ext cx="2266949" cy="1360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Cuestiones éticas: Dilemas sobre privacidad, control y uso responsable.</a:t>
          </a:r>
          <a:endParaRPr lang="en-US" sz="1500" kern="1200"/>
        </a:p>
      </dsp:txBody>
      <dsp:txXfrm>
        <a:off x="6236969" y="2116772"/>
        <a:ext cx="2266949" cy="136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C9BA8C64-2549-5D1F-EE5B-1E0A02DE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3173"/>
          <a:stretch/>
        </p:blipFill>
        <p:spPr>
          <a:xfrm>
            <a:off x="1" y="1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F7E2D-32B3-2469-3C21-64DC4B1F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3112" y="3875314"/>
            <a:ext cx="6606098" cy="1949182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AREAS Y APLICACIONES DE LA INTELIGENCIA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B2EAA-EBAE-37B6-48F7-C440FCF84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2" y="1184743"/>
            <a:ext cx="1911998" cy="140605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OJEDA BERMUDEZ LEONEL ALONSO</a:t>
            </a:r>
          </a:p>
          <a:p>
            <a:pPr algn="r"/>
            <a:r>
              <a:rPr lang="en-US" dirty="0"/>
              <a:t>TOPICOS DE IA</a:t>
            </a:r>
          </a:p>
        </p:txBody>
      </p:sp>
    </p:spTree>
    <p:extLst>
      <p:ext uri="{BB962C8B-B14F-4D97-AF65-F5344CB8AC3E}">
        <p14:creationId xmlns:p14="http://schemas.microsoft.com/office/powerpoint/2010/main" val="352392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6944-4D5E-47FF-5073-0D161E3D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26829" b="1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43E01-D08B-1DEC-4149-132E4466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anchor="ctr">
            <a:normAutofit/>
          </a:bodyPr>
          <a:lstStyle/>
          <a:p>
            <a:r>
              <a:rPr lang="en-US" dirty="0"/>
              <a:t>INTRODUCCION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1B6F-6EB0-48A0-D087-47281F9A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222" y="2007175"/>
            <a:ext cx="4222152" cy="476752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ES" sz="1800" dirty="0"/>
              <a:t>La inteligencia artificial (IA) es una tecnología clave en la transformación digital, con aplicaciones en sectores como la salud, la industria, la educación y la seguridad. A través de técnicas como el aprendizaje automático y las redes neuronales, permite optimizar procesos, mejorar la toma de decisiones y automatizar tareas. Su impacto sigue creciendo, ofreciendo nuevas oportunidades y desafíos en la sociedad actual.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10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D6F9E-9C75-BF2F-02F5-1B0E1DCB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en-US" dirty="0"/>
              <a:t>AREAS DE LA INTELIGENCIA ARTIFICIAL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58884-E000-3408-4CC8-1E3AE73A2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978271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8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C51C03-657D-406C-8021-166448A1F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7"/>
            <a:ext cx="5713563" cy="6857973"/>
          </a:xfrm>
          <a:custGeom>
            <a:avLst/>
            <a:gdLst>
              <a:gd name="connsiteX0" fmla="*/ 5713563 w 5713563"/>
              <a:gd name="connsiteY0" fmla="*/ 6857973 h 6857973"/>
              <a:gd name="connsiteX1" fmla="*/ 73198 w 5713563"/>
              <a:gd name="connsiteY1" fmla="*/ 6857735 h 6857973"/>
              <a:gd name="connsiteX2" fmla="*/ 120049 w 5713563"/>
              <a:gd name="connsiteY2" fmla="*/ 6737706 h 6857973"/>
              <a:gd name="connsiteX3" fmla="*/ 137006 w 5713563"/>
              <a:gd name="connsiteY3" fmla="*/ 6686827 h 6857973"/>
              <a:gd name="connsiteX4" fmla="*/ 148286 w 5713563"/>
              <a:gd name="connsiteY4" fmla="*/ 6633777 h 6857973"/>
              <a:gd name="connsiteX5" fmla="*/ 219248 w 5713563"/>
              <a:gd name="connsiteY5" fmla="*/ 6492130 h 6857973"/>
              <a:gd name="connsiteX6" fmla="*/ 234529 w 5713563"/>
              <a:gd name="connsiteY6" fmla="*/ 6431610 h 6857973"/>
              <a:gd name="connsiteX7" fmla="*/ 252884 w 5713563"/>
              <a:gd name="connsiteY7" fmla="*/ 6294334 h 6857973"/>
              <a:gd name="connsiteX8" fmla="*/ 240974 w 5713563"/>
              <a:gd name="connsiteY8" fmla="*/ 6231403 h 6857973"/>
              <a:gd name="connsiteX9" fmla="*/ 233821 w 5713563"/>
              <a:gd name="connsiteY9" fmla="*/ 6202459 h 6857973"/>
              <a:gd name="connsiteX10" fmla="*/ 232650 w 5713563"/>
              <a:gd name="connsiteY10" fmla="*/ 6153037 h 6857973"/>
              <a:gd name="connsiteX11" fmla="*/ 240039 w 5713563"/>
              <a:gd name="connsiteY11" fmla="*/ 5905303 h 6857973"/>
              <a:gd name="connsiteX12" fmla="*/ 335703 w 5713563"/>
              <a:gd name="connsiteY12" fmla="*/ 5449031 h 6857973"/>
              <a:gd name="connsiteX13" fmla="*/ 371634 w 5713563"/>
              <a:gd name="connsiteY13" fmla="*/ 5341916 h 6857973"/>
              <a:gd name="connsiteX14" fmla="*/ 409024 w 5713563"/>
              <a:gd name="connsiteY14" fmla="*/ 5264214 h 6857973"/>
              <a:gd name="connsiteX15" fmla="*/ 415024 w 5713563"/>
              <a:gd name="connsiteY15" fmla="*/ 5225268 h 6857973"/>
              <a:gd name="connsiteX16" fmla="*/ 423092 w 5713563"/>
              <a:gd name="connsiteY16" fmla="*/ 5159961 h 6857973"/>
              <a:gd name="connsiteX17" fmla="*/ 426609 w 5713563"/>
              <a:gd name="connsiteY17" fmla="*/ 5125185 h 6857973"/>
              <a:gd name="connsiteX18" fmla="*/ 441080 w 5713563"/>
              <a:gd name="connsiteY18" fmla="*/ 4993030 h 6857973"/>
              <a:gd name="connsiteX19" fmla="*/ 447810 w 5713563"/>
              <a:gd name="connsiteY19" fmla="*/ 4946844 h 6857973"/>
              <a:gd name="connsiteX20" fmla="*/ 458779 w 5713563"/>
              <a:gd name="connsiteY20" fmla="*/ 4858827 h 6857973"/>
              <a:gd name="connsiteX21" fmla="*/ 464530 w 5713563"/>
              <a:gd name="connsiteY21" fmla="*/ 4808488 h 6857973"/>
              <a:gd name="connsiteX22" fmla="*/ 455724 w 5713563"/>
              <a:gd name="connsiteY22" fmla="*/ 4375228 h 6857973"/>
              <a:gd name="connsiteX23" fmla="*/ 436877 w 5713563"/>
              <a:gd name="connsiteY23" fmla="*/ 4214165 h 6857973"/>
              <a:gd name="connsiteX24" fmla="*/ 430401 w 5713563"/>
              <a:gd name="connsiteY24" fmla="*/ 3872886 h 6857973"/>
              <a:gd name="connsiteX25" fmla="*/ 451121 w 5713563"/>
              <a:gd name="connsiteY25" fmla="*/ 3738082 h 6857973"/>
              <a:gd name="connsiteX26" fmla="*/ 458278 w 5713563"/>
              <a:gd name="connsiteY26" fmla="*/ 3673397 h 6857973"/>
              <a:gd name="connsiteX27" fmla="*/ 457592 w 5713563"/>
              <a:gd name="connsiteY27" fmla="*/ 3637109 h 6857973"/>
              <a:gd name="connsiteX28" fmla="*/ 460946 w 5713563"/>
              <a:gd name="connsiteY28" fmla="*/ 3536883 h 6857973"/>
              <a:gd name="connsiteX29" fmla="*/ 481822 w 5713563"/>
              <a:gd name="connsiteY29" fmla="*/ 3295862 h 6857973"/>
              <a:gd name="connsiteX30" fmla="*/ 464800 w 5713563"/>
              <a:gd name="connsiteY30" fmla="*/ 3158586 h 6857973"/>
              <a:gd name="connsiteX31" fmla="*/ 426693 w 5713563"/>
              <a:gd name="connsiteY31" fmla="*/ 3072935 h 6857973"/>
              <a:gd name="connsiteX32" fmla="*/ 402508 w 5713563"/>
              <a:gd name="connsiteY32" fmla="*/ 2958185 h 6857973"/>
              <a:gd name="connsiteX33" fmla="*/ 360891 w 5713563"/>
              <a:gd name="connsiteY33" fmla="*/ 2843952 h 6857973"/>
              <a:gd name="connsiteX34" fmla="*/ 296840 w 5713563"/>
              <a:gd name="connsiteY34" fmla="*/ 2554718 h 6857973"/>
              <a:gd name="connsiteX35" fmla="*/ 268410 w 5713563"/>
              <a:gd name="connsiteY35" fmla="*/ 2447068 h 6857973"/>
              <a:gd name="connsiteX36" fmla="*/ 272375 w 5713563"/>
              <a:gd name="connsiteY36" fmla="*/ 2423438 h 6857973"/>
              <a:gd name="connsiteX37" fmla="*/ 241037 w 5713563"/>
              <a:gd name="connsiteY37" fmla="*/ 2261920 h 6857973"/>
              <a:gd name="connsiteX38" fmla="*/ 215809 w 5713563"/>
              <a:gd name="connsiteY38" fmla="*/ 2155135 h 6857973"/>
              <a:gd name="connsiteX39" fmla="*/ 213333 w 5713563"/>
              <a:gd name="connsiteY39" fmla="*/ 2118008 h 6857973"/>
              <a:gd name="connsiteX40" fmla="*/ 214300 w 5713563"/>
              <a:gd name="connsiteY40" fmla="*/ 2050531 h 6857973"/>
              <a:gd name="connsiteX41" fmla="*/ 120136 w 5713563"/>
              <a:gd name="connsiteY41" fmla="*/ 1732919 h 6857973"/>
              <a:gd name="connsiteX42" fmla="*/ 92310 w 5713563"/>
              <a:gd name="connsiteY42" fmla="*/ 1615777 h 6857973"/>
              <a:gd name="connsiteX43" fmla="*/ 88820 w 5713563"/>
              <a:gd name="connsiteY43" fmla="*/ 1525631 h 6857973"/>
              <a:gd name="connsiteX44" fmla="*/ 79273 w 5713563"/>
              <a:gd name="connsiteY44" fmla="*/ 1477995 h 6857973"/>
              <a:gd name="connsiteX45" fmla="*/ 73810 w 5713563"/>
              <a:gd name="connsiteY45" fmla="*/ 1307086 h 6857973"/>
              <a:gd name="connsiteX46" fmla="*/ 79531 w 5713563"/>
              <a:gd name="connsiteY46" fmla="*/ 1168288 h 6857973"/>
              <a:gd name="connsiteX47" fmla="*/ 594 w 5713563"/>
              <a:gd name="connsiteY47" fmla="*/ 716778 h 6857973"/>
              <a:gd name="connsiteX48" fmla="*/ 2657 w 5713563"/>
              <a:gd name="connsiteY48" fmla="*/ 657363 h 6857973"/>
              <a:gd name="connsiteX49" fmla="*/ 24904 w 5713563"/>
              <a:gd name="connsiteY49" fmla="*/ 393828 h 6857973"/>
              <a:gd name="connsiteX50" fmla="*/ 39728 w 5713563"/>
              <a:gd name="connsiteY50" fmla="*/ 236673 h 6857973"/>
              <a:gd name="connsiteX51" fmla="*/ 38796 w 5713563"/>
              <a:gd name="connsiteY51" fmla="*/ 144983 h 6857973"/>
              <a:gd name="connsiteX52" fmla="*/ 29331 w 5713563"/>
              <a:gd name="connsiteY52" fmla="*/ 33857 h 6857973"/>
              <a:gd name="connsiteX53" fmla="*/ 11361 w 5713563"/>
              <a:gd name="connsiteY53" fmla="*/ 0 h 6857973"/>
              <a:gd name="connsiteX54" fmla="*/ 5713563 w 5713563"/>
              <a:gd name="connsiteY54" fmla="*/ 0 h 68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713563" h="6857973">
                <a:moveTo>
                  <a:pt x="5713563" y="6857973"/>
                </a:moveTo>
                <a:lnTo>
                  <a:pt x="73198" y="6857735"/>
                </a:lnTo>
                <a:cubicBezTo>
                  <a:pt x="112557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6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7" y="6486906"/>
                  <a:pt x="231301" y="6432771"/>
                  <a:pt x="234529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6" y="6280685"/>
                  <a:pt x="242959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7" y="5319908"/>
                  <a:pt x="398344" y="5282101"/>
                  <a:pt x="409024" y="5264214"/>
                </a:cubicBezTo>
                <a:cubicBezTo>
                  <a:pt x="417842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5" y="5022753"/>
                  <a:pt x="441080" y="4993030"/>
                </a:cubicBezTo>
                <a:lnTo>
                  <a:pt x="447810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5" y="4102539"/>
                  <a:pt x="397589" y="4101885"/>
                  <a:pt x="430401" y="3872886"/>
                </a:cubicBezTo>
                <a:cubicBezTo>
                  <a:pt x="434551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0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0" y="3358911"/>
                  <a:pt x="481822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80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lnTo>
                  <a:pt x="5713563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1E973-B773-B419-B95D-1FACB1CB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885282"/>
            <a:ext cx="4876799" cy="2789792"/>
          </a:xfrm>
        </p:spPr>
        <p:txBody>
          <a:bodyPr anchor="t">
            <a:normAutofit/>
          </a:bodyPr>
          <a:lstStyle/>
          <a:p>
            <a:r>
              <a:rPr lang="en-US" dirty="0"/>
              <a:t>APLICACIONES DE LA INTELIGENCIA ARTIFICIAL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8889893-3F75-E3CF-9B79-0069CAAFF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000219"/>
              </p:ext>
            </p:extLst>
          </p:nvPr>
        </p:nvGraphicFramePr>
        <p:xfrm>
          <a:off x="6515102" y="762970"/>
          <a:ext cx="4876798" cy="5409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66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A69-53C5-D364-D6AC-13EFA1E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VENTAJAS DE UTILIZAR LA INTELIGENCIA ARTIFICIAL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28A85C-040B-CE59-E538-343548BE65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400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6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36C1-DCD1-DC9C-9027-48D2BDEE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/>
              <a:t>DESVENTAJAS DE UTILIZAR LA INTELIGENCIA ARTIFICIAL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2AF59-F527-4F79-2A18-A1143EBFB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5904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2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7A528-940B-4DB3-9366-57FFE5E2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C4E5C2-E64B-4326-B50A-38BAAECD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2274">
            <a:off x="9857447" y="-98263"/>
            <a:ext cx="2832453" cy="7068065"/>
          </a:xfrm>
          <a:custGeom>
            <a:avLst/>
            <a:gdLst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828120 w 2832453"/>
              <a:gd name="connsiteY15" fmla="*/ 6238646 h 7068065"/>
              <a:gd name="connsiteX16" fmla="*/ 673653 w 2832453"/>
              <a:gd name="connsiteY16" fmla="*/ 6238646 h 7068065"/>
              <a:gd name="connsiteX17" fmla="*/ 673653 w 2832453"/>
              <a:gd name="connsiteY17" fmla="*/ 3411355 h 7068065"/>
              <a:gd name="connsiteX18" fmla="*/ 1048350 w 2832453"/>
              <a:gd name="connsiteY18" fmla="*/ 3411355 h 7068065"/>
              <a:gd name="connsiteX19" fmla="*/ 1044843 w 2832453"/>
              <a:gd name="connsiteY19" fmla="*/ 3396423 h 7068065"/>
              <a:gd name="connsiteX20" fmla="*/ 1044833 w 2832453"/>
              <a:gd name="connsiteY20" fmla="*/ 3372502 h 7068065"/>
              <a:gd name="connsiteX21" fmla="*/ 1040456 w 2832453"/>
              <a:gd name="connsiteY21" fmla="*/ 3336464 h 7068065"/>
              <a:gd name="connsiteX22" fmla="*/ 1020303 w 2832453"/>
              <a:gd name="connsiteY22" fmla="*/ 3274080 h 7068065"/>
              <a:gd name="connsiteX23" fmla="*/ 993402 w 2832453"/>
              <a:gd name="connsiteY23" fmla="*/ 3201478 h 7068065"/>
              <a:gd name="connsiteX24" fmla="*/ 969743 w 2832453"/>
              <a:gd name="connsiteY24" fmla="*/ 3145356 h 7068065"/>
              <a:gd name="connsiteX25" fmla="*/ 942626 w 2832453"/>
              <a:gd name="connsiteY25" fmla="*/ 3006779 h 7068065"/>
              <a:gd name="connsiteX26" fmla="*/ 940045 w 2832453"/>
              <a:gd name="connsiteY26" fmla="*/ 2986896 h 7068065"/>
              <a:gd name="connsiteX27" fmla="*/ 951472 w 2832453"/>
              <a:gd name="connsiteY27" fmla="*/ 2942700 h 7068065"/>
              <a:gd name="connsiteX28" fmla="*/ 928622 w 2832453"/>
              <a:gd name="connsiteY28" fmla="*/ 2806426 h 7068065"/>
              <a:gd name="connsiteX29" fmla="*/ 932496 w 2832453"/>
              <a:gd name="connsiteY29" fmla="*/ 2642976 h 7068065"/>
              <a:gd name="connsiteX30" fmla="*/ 913470 w 2832453"/>
              <a:gd name="connsiteY30" fmla="*/ 2434546 h 7068065"/>
              <a:gd name="connsiteX31" fmla="*/ 879271 w 2832453"/>
              <a:gd name="connsiteY31" fmla="*/ 2200027 h 7068065"/>
              <a:gd name="connsiteX32" fmla="*/ 865203 w 2832453"/>
              <a:gd name="connsiteY32" fmla="*/ 2164060 h 7068065"/>
              <a:gd name="connsiteX33" fmla="*/ 835966 w 2832453"/>
              <a:gd name="connsiteY33" fmla="*/ 2079446 h 7068065"/>
              <a:gd name="connsiteX34" fmla="*/ 819186 w 2832453"/>
              <a:gd name="connsiteY34" fmla="*/ 2035262 h 7068065"/>
              <a:gd name="connsiteX35" fmla="*/ 811617 w 2832453"/>
              <a:gd name="connsiteY35" fmla="*/ 1967807 h 7068065"/>
              <a:gd name="connsiteX36" fmla="*/ 806658 w 2832453"/>
              <a:gd name="connsiteY36" fmla="*/ 1961484 h 7068065"/>
              <a:gd name="connsiteX37" fmla="*/ 778232 w 2832453"/>
              <a:gd name="connsiteY37" fmla="*/ 1907774 h 7068065"/>
              <a:gd name="connsiteX38" fmla="*/ 767884 w 2832453"/>
              <a:gd name="connsiteY38" fmla="*/ 1874162 h 7068065"/>
              <a:gd name="connsiteX39" fmla="*/ 746293 w 2832453"/>
              <a:gd name="connsiteY39" fmla="*/ 1811364 h 7068065"/>
              <a:gd name="connsiteX40" fmla="*/ 731667 w 2832453"/>
              <a:gd name="connsiteY40" fmla="*/ 1774178 h 7068065"/>
              <a:gd name="connsiteX41" fmla="*/ 665008 w 2832453"/>
              <a:gd name="connsiteY41" fmla="*/ 1705612 h 7068065"/>
              <a:gd name="connsiteX42" fmla="*/ 596135 w 2832453"/>
              <a:gd name="connsiteY42" fmla="*/ 1607637 h 7068065"/>
              <a:gd name="connsiteX43" fmla="*/ 545478 w 2832453"/>
              <a:gd name="connsiteY43" fmla="*/ 1509187 h 7068065"/>
              <a:gd name="connsiteX44" fmla="*/ 509531 w 2832453"/>
              <a:gd name="connsiteY44" fmla="*/ 1406809 h 7068065"/>
              <a:gd name="connsiteX45" fmla="*/ 458961 w 2832453"/>
              <a:gd name="connsiteY45" fmla="*/ 1361448 h 7068065"/>
              <a:gd name="connsiteX46" fmla="*/ 387365 w 2832453"/>
              <a:gd name="connsiteY46" fmla="*/ 1177594 h 7068065"/>
              <a:gd name="connsiteX47" fmla="*/ 339692 w 2832453"/>
              <a:gd name="connsiteY47" fmla="*/ 934241 h 7068065"/>
              <a:gd name="connsiteX48" fmla="*/ 334081 w 2832453"/>
              <a:gd name="connsiteY48" fmla="*/ 885107 h 7068065"/>
              <a:gd name="connsiteX49" fmla="*/ 340329 w 2832453"/>
              <a:gd name="connsiteY49" fmla="*/ 854901 h 7068065"/>
              <a:gd name="connsiteX50" fmla="*/ 348544 w 2832453"/>
              <a:gd name="connsiteY50" fmla="*/ 790031 h 7068065"/>
              <a:gd name="connsiteX51" fmla="*/ 301106 w 2832453"/>
              <a:gd name="connsiteY51" fmla="*/ 658339 h 7068065"/>
              <a:gd name="connsiteX52" fmla="*/ 269591 w 2832453"/>
              <a:gd name="connsiteY52" fmla="*/ 601872 h 7068065"/>
              <a:gd name="connsiteX53" fmla="*/ 143947 w 2832453"/>
              <a:gd name="connsiteY53" fmla="*/ 477500 h 7068065"/>
              <a:gd name="connsiteX54" fmla="*/ 119442 w 2832453"/>
              <a:gd name="connsiteY54" fmla="*/ 427534 h 7068065"/>
              <a:gd name="connsiteX55" fmla="*/ 86890 w 2832453"/>
              <a:gd name="connsiteY55" fmla="*/ 380972 h 7068065"/>
              <a:gd name="connsiteX56" fmla="*/ 64563 w 2832453"/>
              <a:gd name="connsiteY56" fmla="*/ 344744 h 7068065"/>
              <a:gd name="connsiteX57" fmla="*/ 0 w 2832453"/>
              <a:gd name="connsiteY57" fmla="*/ 272642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828120 w 2832453"/>
              <a:gd name="connsiteY15" fmla="*/ 6238646 h 7068065"/>
              <a:gd name="connsiteX16" fmla="*/ 673653 w 2832453"/>
              <a:gd name="connsiteY16" fmla="*/ 6238646 h 7068065"/>
              <a:gd name="connsiteX17" fmla="*/ 1048350 w 2832453"/>
              <a:gd name="connsiteY17" fmla="*/ 3411355 h 7068065"/>
              <a:gd name="connsiteX18" fmla="*/ 1044843 w 2832453"/>
              <a:gd name="connsiteY18" fmla="*/ 3396423 h 7068065"/>
              <a:gd name="connsiteX19" fmla="*/ 1044833 w 2832453"/>
              <a:gd name="connsiteY19" fmla="*/ 3372502 h 7068065"/>
              <a:gd name="connsiteX20" fmla="*/ 1040456 w 2832453"/>
              <a:gd name="connsiteY20" fmla="*/ 3336464 h 7068065"/>
              <a:gd name="connsiteX21" fmla="*/ 1020303 w 2832453"/>
              <a:gd name="connsiteY21" fmla="*/ 3274080 h 7068065"/>
              <a:gd name="connsiteX22" fmla="*/ 993402 w 2832453"/>
              <a:gd name="connsiteY22" fmla="*/ 3201478 h 7068065"/>
              <a:gd name="connsiteX23" fmla="*/ 969743 w 2832453"/>
              <a:gd name="connsiteY23" fmla="*/ 3145356 h 7068065"/>
              <a:gd name="connsiteX24" fmla="*/ 942626 w 2832453"/>
              <a:gd name="connsiteY24" fmla="*/ 3006779 h 7068065"/>
              <a:gd name="connsiteX25" fmla="*/ 940045 w 2832453"/>
              <a:gd name="connsiteY25" fmla="*/ 2986896 h 7068065"/>
              <a:gd name="connsiteX26" fmla="*/ 951472 w 2832453"/>
              <a:gd name="connsiteY26" fmla="*/ 2942700 h 7068065"/>
              <a:gd name="connsiteX27" fmla="*/ 928622 w 2832453"/>
              <a:gd name="connsiteY27" fmla="*/ 2806426 h 7068065"/>
              <a:gd name="connsiteX28" fmla="*/ 932496 w 2832453"/>
              <a:gd name="connsiteY28" fmla="*/ 2642976 h 7068065"/>
              <a:gd name="connsiteX29" fmla="*/ 913470 w 2832453"/>
              <a:gd name="connsiteY29" fmla="*/ 2434546 h 7068065"/>
              <a:gd name="connsiteX30" fmla="*/ 879271 w 2832453"/>
              <a:gd name="connsiteY30" fmla="*/ 2200027 h 7068065"/>
              <a:gd name="connsiteX31" fmla="*/ 865203 w 2832453"/>
              <a:gd name="connsiteY31" fmla="*/ 2164060 h 7068065"/>
              <a:gd name="connsiteX32" fmla="*/ 835966 w 2832453"/>
              <a:gd name="connsiteY32" fmla="*/ 2079446 h 7068065"/>
              <a:gd name="connsiteX33" fmla="*/ 819186 w 2832453"/>
              <a:gd name="connsiteY33" fmla="*/ 2035262 h 7068065"/>
              <a:gd name="connsiteX34" fmla="*/ 811617 w 2832453"/>
              <a:gd name="connsiteY34" fmla="*/ 1967807 h 7068065"/>
              <a:gd name="connsiteX35" fmla="*/ 806658 w 2832453"/>
              <a:gd name="connsiteY35" fmla="*/ 1961484 h 7068065"/>
              <a:gd name="connsiteX36" fmla="*/ 778232 w 2832453"/>
              <a:gd name="connsiteY36" fmla="*/ 1907774 h 7068065"/>
              <a:gd name="connsiteX37" fmla="*/ 767884 w 2832453"/>
              <a:gd name="connsiteY37" fmla="*/ 1874162 h 7068065"/>
              <a:gd name="connsiteX38" fmla="*/ 746293 w 2832453"/>
              <a:gd name="connsiteY38" fmla="*/ 1811364 h 7068065"/>
              <a:gd name="connsiteX39" fmla="*/ 731667 w 2832453"/>
              <a:gd name="connsiteY39" fmla="*/ 1774178 h 7068065"/>
              <a:gd name="connsiteX40" fmla="*/ 665008 w 2832453"/>
              <a:gd name="connsiteY40" fmla="*/ 1705612 h 7068065"/>
              <a:gd name="connsiteX41" fmla="*/ 596135 w 2832453"/>
              <a:gd name="connsiteY41" fmla="*/ 1607637 h 7068065"/>
              <a:gd name="connsiteX42" fmla="*/ 545478 w 2832453"/>
              <a:gd name="connsiteY42" fmla="*/ 1509187 h 7068065"/>
              <a:gd name="connsiteX43" fmla="*/ 509531 w 2832453"/>
              <a:gd name="connsiteY43" fmla="*/ 1406809 h 7068065"/>
              <a:gd name="connsiteX44" fmla="*/ 458961 w 2832453"/>
              <a:gd name="connsiteY44" fmla="*/ 1361448 h 7068065"/>
              <a:gd name="connsiteX45" fmla="*/ 387365 w 2832453"/>
              <a:gd name="connsiteY45" fmla="*/ 1177594 h 7068065"/>
              <a:gd name="connsiteX46" fmla="*/ 339692 w 2832453"/>
              <a:gd name="connsiteY46" fmla="*/ 934241 h 7068065"/>
              <a:gd name="connsiteX47" fmla="*/ 334081 w 2832453"/>
              <a:gd name="connsiteY47" fmla="*/ 885107 h 7068065"/>
              <a:gd name="connsiteX48" fmla="*/ 340329 w 2832453"/>
              <a:gd name="connsiteY48" fmla="*/ 854901 h 7068065"/>
              <a:gd name="connsiteX49" fmla="*/ 348544 w 2832453"/>
              <a:gd name="connsiteY49" fmla="*/ 790031 h 7068065"/>
              <a:gd name="connsiteX50" fmla="*/ 301106 w 2832453"/>
              <a:gd name="connsiteY50" fmla="*/ 658339 h 7068065"/>
              <a:gd name="connsiteX51" fmla="*/ 269591 w 2832453"/>
              <a:gd name="connsiteY51" fmla="*/ 601872 h 7068065"/>
              <a:gd name="connsiteX52" fmla="*/ 143947 w 2832453"/>
              <a:gd name="connsiteY52" fmla="*/ 477500 h 7068065"/>
              <a:gd name="connsiteX53" fmla="*/ 119442 w 2832453"/>
              <a:gd name="connsiteY53" fmla="*/ 427534 h 7068065"/>
              <a:gd name="connsiteX54" fmla="*/ 86890 w 2832453"/>
              <a:gd name="connsiteY54" fmla="*/ 380972 h 7068065"/>
              <a:gd name="connsiteX55" fmla="*/ 64563 w 2832453"/>
              <a:gd name="connsiteY55" fmla="*/ 344744 h 7068065"/>
              <a:gd name="connsiteX56" fmla="*/ 0 w 2832453"/>
              <a:gd name="connsiteY56" fmla="*/ 272642 h 7068065"/>
              <a:gd name="connsiteX57" fmla="*/ 1814290 w 2832453"/>
              <a:gd name="connsiteY57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828120 w 2832453"/>
              <a:gd name="connsiteY15" fmla="*/ 6238646 h 7068065"/>
              <a:gd name="connsiteX16" fmla="*/ 1048350 w 2832453"/>
              <a:gd name="connsiteY16" fmla="*/ 3411355 h 7068065"/>
              <a:gd name="connsiteX17" fmla="*/ 1044843 w 2832453"/>
              <a:gd name="connsiteY17" fmla="*/ 3396423 h 7068065"/>
              <a:gd name="connsiteX18" fmla="*/ 1044833 w 2832453"/>
              <a:gd name="connsiteY18" fmla="*/ 337250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828120 w 2832453"/>
              <a:gd name="connsiteY15" fmla="*/ 6238646 h 7068065"/>
              <a:gd name="connsiteX16" fmla="*/ 1087234 w 2832453"/>
              <a:gd name="connsiteY16" fmla="*/ 3753036 h 7068065"/>
              <a:gd name="connsiteX17" fmla="*/ 1044843 w 2832453"/>
              <a:gd name="connsiteY17" fmla="*/ 3396423 h 7068065"/>
              <a:gd name="connsiteX18" fmla="*/ 1044833 w 2832453"/>
              <a:gd name="connsiteY18" fmla="*/ 337250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961574 w 2832453"/>
              <a:gd name="connsiteY15" fmla="*/ 5722156 h 7068065"/>
              <a:gd name="connsiteX16" fmla="*/ 1087234 w 2832453"/>
              <a:gd name="connsiteY16" fmla="*/ 3753036 h 7068065"/>
              <a:gd name="connsiteX17" fmla="*/ 1044843 w 2832453"/>
              <a:gd name="connsiteY17" fmla="*/ 3396423 h 7068065"/>
              <a:gd name="connsiteX18" fmla="*/ 1044833 w 2832453"/>
              <a:gd name="connsiteY18" fmla="*/ 337250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961574 w 2832453"/>
              <a:gd name="connsiteY15" fmla="*/ 5722156 h 7068065"/>
              <a:gd name="connsiteX16" fmla="*/ 1087234 w 2832453"/>
              <a:gd name="connsiteY16" fmla="*/ 3753036 h 7068065"/>
              <a:gd name="connsiteX17" fmla="*/ 1044843 w 2832453"/>
              <a:gd name="connsiteY17" fmla="*/ 3396423 h 7068065"/>
              <a:gd name="connsiteX18" fmla="*/ 1044833 w 2832453"/>
              <a:gd name="connsiteY18" fmla="*/ 337250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044843 w 2832453"/>
              <a:gd name="connsiteY17" fmla="*/ 3396423 h 7068065"/>
              <a:gd name="connsiteX18" fmla="*/ 1044833 w 2832453"/>
              <a:gd name="connsiteY18" fmla="*/ 337250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044843 w 2832453"/>
              <a:gd name="connsiteY17" fmla="*/ 3396423 h 7068065"/>
              <a:gd name="connsiteX18" fmla="*/ 1086744 w 2832453"/>
              <a:gd name="connsiteY18" fmla="*/ 365167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821931 w 2832453"/>
              <a:gd name="connsiteY14" fmla="*/ 6278166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11000 w 2832453"/>
              <a:gd name="connsiteY17" fmla="*/ 3423725 h 7068065"/>
              <a:gd name="connsiteX18" fmla="*/ 1086744 w 2832453"/>
              <a:gd name="connsiteY18" fmla="*/ 365167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11000 w 2832453"/>
              <a:gd name="connsiteY17" fmla="*/ 3423725 h 7068065"/>
              <a:gd name="connsiteX18" fmla="*/ 1086744 w 2832453"/>
              <a:gd name="connsiteY18" fmla="*/ 3651672 h 7068065"/>
              <a:gd name="connsiteX19" fmla="*/ 1040456 w 2832453"/>
              <a:gd name="connsiteY19" fmla="*/ 3336464 h 7068065"/>
              <a:gd name="connsiteX20" fmla="*/ 1020303 w 2832453"/>
              <a:gd name="connsiteY20" fmla="*/ 3274080 h 7068065"/>
              <a:gd name="connsiteX21" fmla="*/ 993402 w 2832453"/>
              <a:gd name="connsiteY21" fmla="*/ 3201478 h 7068065"/>
              <a:gd name="connsiteX22" fmla="*/ 969743 w 2832453"/>
              <a:gd name="connsiteY22" fmla="*/ 3145356 h 7068065"/>
              <a:gd name="connsiteX23" fmla="*/ 942626 w 2832453"/>
              <a:gd name="connsiteY23" fmla="*/ 3006779 h 7068065"/>
              <a:gd name="connsiteX24" fmla="*/ 940045 w 2832453"/>
              <a:gd name="connsiteY24" fmla="*/ 2986896 h 7068065"/>
              <a:gd name="connsiteX25" fmla="*/ 951472 w 2832453"/>
              <a:gd name="connsiteY25" fmla="*/ 2942700 h 7068065"/>
              <a:gd name="connsiteX26" fmla="*/ 928622 w 2832453"/>
              <a:gd name="connsiteY26" fmla="*/ 2806426 h 7068065"/>
              <a:gd name="connsiteX27" fmla="*/ 932496 w 2832453"/>
              <a:gd name="connsiteY27" fmla="*/ 2642976 h 7068065"/>
              <a:gd name="connsiteX28" fmla="*/ 913470 w 2832453"/>
              <a:gd name="connsiteY28" fmla="*/ 2434546 h 7068065"/>
              <a:gd name="connsiteX29" fmla="*/ 879271 w 2832453"/>
              <a:gd name="connsiteY29" fmla="*/ 2200027 h 7068065"/>
              <a:gd name="connsiteX30" fmla="*/ 865203 w 2832453"/>
              <a:gd name="connsiteY30" fmla="*/ 2164060 h 7068065"/>
              <a:gd name="connsiteX31" fmla="*/ 835966 w 2832453"/>
              <a:gd name="connsiteY31" fmla="*/ 2079446 h 7068065"/>
              <a:gd name="connsiteX32" fmla="*/ 819186 w 2832453"/>
              <a:gd name="connsiteY32" fmla="*/ 2035262 h 7068065"/>
              <a:gd name="connsiteX33" fmla="*/ 811617 w 2832453"/>
              <a:gd name="connsiteY33" fmla="*/ 1967807 h 7068065"/>
              <a:gd name="connsiteX34" fmla="*/ 806658 w 2832453"/>
              <a:gd name="connsiteY34" fmla="*/ 1961484 h 7068065"/>
              <a:gd name="connsiteX35" fmla="*/ 778232 w 2832453"/>
              <a:gd name="connsiteY35" fmla="*/ 1907774 h 7068065"/>
              <a:gd name="connsiteX36" fmla="*/ 767884 w 2832453"/>
              <a:gd name="connsiteY36" fmla="*/ 1874162 h 7068065"/>
              <a:gd name="connsiteX37" fmla="*/ 746293 w 2832453"/>
              <a:gd name="connsiteY37" fmla="*/ 1811364 h 7068065"/>
              <a:gd name="connsiteX38" fmla="*/ 731667 w 2832453"/>
              <a:gd name="connsiteY38" fmla="*/ 1774178 h 7068065"/>
              <a:gd name="connsiteX39" fmla="*/ 665008 w 2832453"/>
              <a:gd name="connsiteY39" fmla="*/ 1705612 h 7068065"/>
              <a:gd name="connsiteX40" fmla="*/ 596135 w 2832453"/>
              <a:gd name="connsiteY40" fmla="*/ 1607637 h 7068065"/>
              <a:gd name="connsiteX41" fmla="*/ 545478 w 2832453"/>
              <a:gd name="connsiteY41" fmla="*/ 1509187 h 7068065"/>
              <a:gd name="connsiteX42" fmla="*/ 509531 w 2832453"/>
              <a:gd name="connsiteY42" fmla="*/ 1406809 h 7068065"/>
              <a:gd name="connsiteX43" fmla="*/ 458961 w 2832453"/>
              <a:gd name="connsiteY43" fmla="*/ 1361448 h 7068065"/>
              <a:gd name="connsiteX44" fmla="*/ 387365 w 2832453"/>
              <a:gd name="connsiteY44" fmla="*/ 1177594 h 7068065"/>
              <a:gd name="connsiteX45" fmla="*/ 339692 w 2832453"/>
              <a:gd name="connsiteY45" fmla="*/ 934241 h 7068065"/>
              <a:gd name="connsiteX46" fmla="*/ 334081 w 2832453"/>
              <a:gd name="connsiteY46" fmla="*/ 885107 h 7068065"/>
              <a:gd name="connsiteX47" fmla="*/ 340329 w 2832453"/>
              <a:gd name="connsiteY47" fmla="*/ 854901 h 7068065"/>
              <a:gd name="connsiteX48" fmla="*/ 348544 w 2832453"/>
              <a:gd name="connsiteY48" fmla="*/ 790031 h 7068065"/>
              <a:gd name="connsiteX49" fmla="*/ 301106 w 2832453"/>
              <a:gd name="connsiteY49" fmla="*/ 658339 h 7068065"/>
              <a:gd name="connsiteX50" fmla="*/ 269591 w 2832453"/>
              <a:gd name="connsiteY50" fmla="*/ 601872 h 7068065"/>
              <a:gd name="connsiteX51" fmla="*/ 143947 w 2832453"/>
              <a:gd name="connsiteY51" fmla="*/ 477500 h 7068065"/>
              <a:gd name="connsiteX52" fmla="*/ 119442 w 2832453"/>
              <a:gd name="connsiteY52" fmla="*/ 427534 h 7068065"/>
              <a:gd name="connsiteX53" fmla="*/ 86890 w 2832453"/>
              <a:gd name="connsiteY53" fmla="*/ 380972 h 7068065"/>
              <a:gd name="connsiteX54" fmla="*/ 64563 w 2832453"/>
              <a:gd name="connsiteY54" fmla="*/ 344744 h 7068065"/>
              <a:gd name="connsiteX55" fmla="*/ 0 w 2832453"/>
              <a:gd name="connsiteY55" fmla="*/ 272642 h 7068065"/>
              <a:gd name="connsiteX56" fmla="*/ 1814290 w 2832453"/>
              <a:gd name="connsiteY56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11000 w 2832453"/>
              <a:gd name="connsiteY17" fmla="*/ 3423725 h 7068065"/>
              <a:gd name="connsiteX18" fmla="*/ 1040456 w 2832453"/>
              <a:gd name="connsiteY18" fmla="*/ 3336464 h 7068065"/>
              <a:gd name="connsiteX19" fmla="*/ 1020303 w 2832453"/>
              <a:gd name="connsiteY19" fmla="*/ 3274080 h 7068065"/>
              <a:gd name="connsiteX20" fmla="*/ 993402 w 2832453"/>
              <a:gd name="connsiteY20" fmla="*/ 3201478 h 7068065"/>
              <a:gd name="connsiteX21" fmla="*/ 969743 w 2832453"/>
              <a:gd name="connsiteY21" fmla="*/ 3145356 h 7068065"/>
              <a:gd name="connsiteX22" fmla="*/ 942626 w 2832453"/>
              <a:gd name="connsiteY22" fmla="*/ 3006779 h 7068065"/>
              <a:gd name="connsiteX23" fmla="*/ 940045 w 2832453"/>
              <a:gd name="connsiteY23" fmla="*/ 2986896 h 7068065"/>
              <a:gd name="connsiteX24" fmla="*/ 951472 w 2832453"/>
              <a:gd name="connsiteY24" fmla="*/ 2942700 h 7068065"/>
              <a:gd name="connsiteX25" fmla="*/ 928622 w 2832453"/>
              <a:gd name="connsiteY25" fmla="*/ 2806426 h 7068065"/>
              <a:gd name="connsiteX26" fmla="*/ 932496 w 2832453"/>
              <a:gd name="connsiteY26" fmla="*/ 2642976 h 7068065"/>
              <a:gd name="connsiteX27" fmla="*/ 913470 w 2832453"/>
              <a:gd name="connsiteY27" fmla="*/ 2434546 h 7068065"/>
              <a:gd name="connsiteX28" fmla="*/ 879271 w 2832453"/>
              <a:gd name="connsiteY28" fmla="*/ 2200027 h 7068065"/>
              <a:gd name="connsiteX29" fmla="*/ 865203 w 2832453"/>
              <a:gd name="connsiteY29" fmla="*/ 2164060 h 7068065"/>
              <a:gd name="connsiteX30" fmla="*/ 835966 w 2832453"/>
              <a:gd name="connsiteY30" fmla="*/ 2079446 h 7068065"/>
              <a:gd name="connsiteX31" fmla="*/ 819186 w 2832453"/>
              <a:gd name="connsiteY31" fmla="*/ 2035262 h 7068065"/>
              <a:gd name="connsiteX32" fmla="*/ 811617 w 2832453"/>
              <a:gd name="connsiteY32" fmla="*/ 1967807 h 7068065"/>
              <a:gd name="connsiteX33" fmla="*/ 806658 w 2832453"/>
              <a:gd name="connsiteY33" fmla="*/ 1961484 h 7068065"/>
              <a:gd name="connsiteX34" fmla="*/ 778232 w 2832453"/>
              <a:gd name="connsiteY34" fmla="*/ 1907774 h 7068065"/>
              <a:gd name="connsiteX35" fmla="*/ 767884 w 2832453"/>
              <a:gd name="connsiteY35" fmla="*/ 1874162 h 7068065"/>
              <a:gd name="connsiteX36" fmla="*/ 746293 w 2832453"/>
              <a:gd name="connsiteY36" fmla="*/ 1811364 h 7068065"/>
              <a:gd name="connsiteX37" fmla="*/ 731667 w 2832453"/>
              <a:gd name="connsiteY37" fmla="*/ 1774178 h 7068065"/>
              <a:gd name="connsiteX38" fmla="*/ 665008 w 2832453"/>
              <a:gd name="connsiteY38" fmla="*/ 1705612 h 7068065"/>
              <a:gd name="connsiteX39" fmla="*/ 596135 w 2832453"/>
              <a:gd name="connsiteY39" fmla="*/ 1607637 h 7068065"/>
              <a:gd name="connsiteX40" fmla="*/ 545478 w 2832453"/>
              <a:gd name="connsiteY40" fmla="*/ 1509187 h 7068065"/>
              <a:gd name="connsiteX41" fmla="*/ 509531 w 2832453"/>
              <a:gd name="connsiteY41" fmla="*/ 1406809 h 7068065"/>
              <a:gd name="connsiteX42" fmla="*/ 458961 w 2832453"/>
              <a:gd name="connsiteY42" fmla="*/ 1361448 h 7068065"/>
              <a:gd name="connsiteX43" fmla="*/ 387365 w 2832453"/>
              <a:gd name="connsiteY43" fmla="*/ 1177594 h 7068065"/>
              <a:gd name="connsiteX44" fmla="*/ 339692 w 2832453"/>
              <a:gd name="connsiteY44" fmla="*/ 934241 h 7068065"/>
              <a:gd name="connsiteX45" fmla="*/ 334081 w 2832453"/>
              <a:gd name="connsiteY45" fmla="*/ 885107 h 7068065"/>
              <a:gd name="connsiteX46" fmla="*/ 340329 w 2832453"/>
              <a:gd name="connsiteY46" fmla="*/ 854901 h 7068065"/>
              <a:gd name="connsiteX47" fmla="*/ 348544 w 2832453"/>
              <a:gd name="connsiteY47" fmla="*/ 790031 h 7068065"/>
              <a:gd name="connsiteX48" fmla="*/ 301106 w 2832453"/>
              <a:gd name="connsiteY48" fmla="*/ 658339 h 7068065"/>
              <a:gd name="connsiteX49" fmla="*/ 269591 w 2832453"/>
              <a:gd name="connsiteY49" fmla="*/ 601872 h 7068065"/>
              <a:gd name="connsiteX50" fmla="*/ 143947 w 2832453"/>
              <a:gd name="connsiteY50" fmla="*/ 477500 h 7068065"/>
              <a:gd name="connsiteX51" fmla="*/ 119442 w 2832453"/>
              <a:gd name="connsiteY51" fmla="*/ 427534 h 7068065"/>
              <a:gd name="connsiteX52" fmla="*/ 86890 w 2832453"/>
              <a:gd name="connsiteY52" fmla="*/ 380972 h 7068065"/>
              <a:gd name="connsiteX53" fmla="*/ 64563 w 2832453"/>
              <a:gd name="connsiteY53" fmla="*/ 344744 h 7068065"/>
              <a:gd name="connsiteX54" fmla="*/ 0 w 2832453"/>
              <a:gd name="connsiteY54" fmla="*/ 272642 h 7068065"/>
              <a:gd name="connsiteX55" fmla="*/ 1814290 w 2832453"/>
              <a:gd name="connsiteY55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40456 w 2832453"/>
              <a:gd name="connsiteY18" fmla="*/ 3336464 h 7068065"/>
              <a:gd name="connsiteX19" fmla="*/ 1020303 w 2832453"/>
              <a:gd name="connsiteY19" fmla="*/ 3274080 h 7068065"/>
              <a:gd name="connsiteX20" fmla="*/ 993402 w 2832453"/>
              <a:gd name="connsiteY20" fmla="*/ 3201478 h 7068065"/>
              <a:gd name="connsiteX21" fmla="*/ 969743 w 2832453"/>
              <a:gd name="connsiteY21" fmla="*/ 3145356 h 7068065"/>
              <a:gd name="connsiteX22" fmla="*/ 942626 w 2832453"/>
              <a:gd name="connsiteY22" fmla="*/ 3006779 h 7068065"/>
              <a:gd name="connsiteX23" fmla="*/ 940045 w 2832453"/>
              <a:gd name="connsiteY23" fmla="*/ 2986896 h 7068065"/>
              <a:gd name="connsiteX24" fmla="*/ 951472 w 2832453"/>
              <a:gd name="connsiteY24" fmla="*/ 2942700 h 7068065"/>
              <a:gd name="connsiteX25" fmla="*/ 928622 w 2832453"/>
              <a:gd name="connsiteY25" fmla="*/ 2806426 h 7068065"/>
              <a:gd name="connsiteX26" fmla="*/ 932496 w 2832453"/>
              <a:gd name="connsiteY26" fmla="*/ 2642976 h 7068065"/>
              <a:gd name="connsiteX27" fmla="*/ 913470 w 2832453"/>
              <a:gd name="connsiteY27" fmla="*/ 2434546 h 7068065"/>
              <a:gd name="connsiteX28" fmla="*/ 879271 w 2832453"/>
              <a:gd name="connsiteY28" fmla="*/ 2200027 h 7068065"/>
              <a:gd name="connsiteX29" fmla="*/ 865203 w 2832453"/>
              <a:gd name="connsiteY29" fmla="*/ 2164060 h 7068065"/>
              <a:gd name="connsiteX30" fmla="*/ 835966 w 2832453"/>
              <a:gd name="connsiteY30" fmla="*/ 2079446 h 7068065"/>
              <a:gd name="connsiteX31" fmla="*/ 819186 w 2832453"/>
              <a:gd name="connsiteY31" fmla="*/ 2035262 h 7068065"/>
              <a:gd name="connsiteX32" fmla="*/ 811617 w 2832453"/>
              <a:gd name="connsiteY32" fmla="*/ 1967807 h 7068065"/>
              <a:gd name="connsiteX33" fmla="*/ 806658 w 2832453"/>
              <a:gd name="connsiteY33" fmla="*/ 1961484 h 7068065"/>
              <a:gd name="connsiteX34" fmla="*/ 778232 w 2832453"/>
              <a:gd name="connsiteY34" fmla="*/ 1907774 h 7068065"/>
              <a:gd name="connsiteX35" fmla="*/ 767884 w 2832453"/>
              <a:gd name="connsiteY35" fmla="*/ 1874162 h 7068065"/>
              <a:gd name="connsiteX36" fmla="*/ 746293 w 2832453"/>
              <a:gd name="connsiteY36" fmla="*/ 1811364 h 7068065"/>
              <a:gd name="connsiteX37" fmla="*/ 731667 w 2832453"/>
              <a:gd name="connsiteY37" fmla="*/ 1774178 h 7068065"/>
              <a:gd name="connsiteX38" fmla="*/ 665008 w 2832453"/>
              <a:gd name="connsiteY38" fmla="*/ 1705612 h 7068065"/>
              <a:gd name="connsiteX39" fmla="*/ 596135 w 2832453"/>
              <a:gd name="connsiteY39" fmla="*/ 1607637 h 7068065"/>
              <a:gd name="connsiteX40" fmla="*/ 545478 w 2832453"/>
              <a:gd name="connsiteY40" fmla="*/ 1509187 h 7068065"/>
              <a:gd name="connsiteX41" fmla="*/ 509531 w 2832453"/>
              <a:gd name="connsiteY41" fmla="*/ 1406809 h 7068065"/>
              <a:gd name="connsiteX42" fmla="*/ 458961 w 2832453"/>
              <a:gd name="connsiteY42" fmla="*/ 1361448 h 7068065"/>
              <a:gd name="connsiteX43" fmla="*/ 387365 w 2832453"/>
              <a:gd name="connsiteY43" fmla="*/ 1177594 h 7068065"/>
              <a:gd name="connsiteX44" fmla="*/ 339692 w 2832453"/>
              <a:gd name="connsiteY44" fmla="*/ 934241 h 7068065"/>
              <a:gd name="connsiteX45" fmla="*/ 334081 w 2832453"/>
              <a:gd name="connsiteY45" fmla="*/ 885107 h 7068065"/>
              <a:gd name="connsiteX46" fmla="*/ 340329 w 2832453"/>
              <a:gd name="connsiteY46" fmla="*/ 854901 h 7068065"/>
              <a:gd name="connsiteX47" fmla="*/ 348544 w 2832453"/>
              <a:gd name="connsiteY47" fmla="*/ 790031 h 7068065"/>
              <a:gd name="connsiteX48" fmla="*/ 301106 w 2832453"/>
              <a:gd name="connsiteY48" fmla="*/ 658339 h 7068065"/>
              <a:gd name="connsiteX49" fmla="*/ 269591 w 2832453"/>
              <a:gd name="connsiteY49" fmla="*/ 601872 h 7068065"/>
              <a:gd name="connsiteX50" fmla="*/ 143947 w 2832453"/>
              <a:gd name="connsiteY50" fmla="*/ 477500 h 7068065"/>
              <a:gd name="connsiteX51" fmla="*/ 119442 w 2832453"/>
              <a:gd name="connsiteY51" fmla="*/ 427534 h 7068065"/>
              <a:gd name="connsiteX52" fmla="*/ 86890 w 2832453"/>
              <a:gd name="connsiteY52" fmla="*/ 380972 h 7068065"/>
              <a:gd name="connsiteX53" fmla="*/ 64563 w 2832453"/>
              <a:gd name="connsiteY53" fmla="*/ 344744 h 7068065"/>
              <a:gd name="connsiteX54" fmla="*/ 0 w 2832453"/>
              <a:gd name="connsiteY54" fmla="*/ 272642 h 7068065"/>
              <a:gd name="connsiteX55" fmla="*/ 1814290 w 2832453"/>
              <a:gd name="connsiteY55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993402 w 2832453"/>
              <a:gd name="connsiteY19" fmla="*/ 3201478 h 7068065"/>
              <a:gd name="connsiteX20" fmla="*/ 969743 w 2832453"/>
              <a:gd name="connsiteY20" fmla="*/ 3145356 h 7068065"/>
              <a:gd name="connsiteX21" fmla="*/ 942626 w 2832453"/>
              <a:gd name="connsiteY21" fmla="*/ 3006779 h 7068065"/>
              <a:gd name="connsiteX22" fmla="*/ 940045 w 2832453"/>
              <a:gd name="connsiteY22" fmla="*/ 2986896 h 7068065"/>
              <a:gd name="connsiteX23" fmla="*/ 951472 w 2832453"/>
              <a:gd name="connsiteY23" fmla="*/ 2942700 h 7068065"/>
              <a:gd name="connsiteX24" fmla="*/ 928622 w 2832453"/>
              <a:gd name="connsiteY24" fmla="*/ 2806426 h 7068065"/>
              <a:gd name="connsiteX25" fmla="*/ 932496 w 2832453"/>
              <a:gd name="connsiteY25" fmla="*/ 2642976 h 7068065"/>
              <a:gd name="connsiteX26" fmla="*/ 913470 w 2832453"/>
              <a:gd name="connsiteY26" fmla="*/ 2434546 h 7068065"/>
              <a:gd name="connsiteX27" fmla="*/ 879271 w 2832453"/>
              <a:gd name="connsiteY27" fmla="*/ 2200027 h 7068065"/>
              <a:gd name="connsiteX28" fmla="*/ 865203 w 2832453"/>
              <a:gd name="connsiteY28" fmla="*/ 2164060 h 7068065"/>
              <a:gd name="connsiteX29" fmla="*/ 835966 w 2832453"/>
              <a:gd name="connsiteY29" fmla="*/ 2079446 h 7068065"/>
              <a:gd name="connsiteX30" fmla="*/ 819186 w 2832453"/>
              <a:gd name="connsiteY30" fmla="*/ 2035262 h 7068065"/>
              <a:gd name="connsiteX31" fmla="*/ 811617 w 2832453"/>
              <a:gd name="connsiteY31" fmla="*/ 1967807 h 7068065"/>
              <a:gd name="connsiteX32" fmla="*/ 806658 w 2832453"/>
              <a:gd name="connsiteY32" fmla="*/ 1961484 h 7068065"/>
              <a:gd name="connsiteX33" fmla="*/ 778232 w 2832453"/>
              <a:gd name="connsiteY33" fmla="*/ 1907774 h 7068065"/>
              <a:gd name="connsiteX34" fmla="*/ 767884 w 2832453"/>
              <a:gd name="connsiteY34" fmla="*/ 1874162 h 7068065"/>
              <a:gd name="connsiteX35" fmla="*/ 746293 w 2832453"/>
              <a:gd name="connsiteY35" fmla="*/ 1811364 h 7068065"/>
              <a:gd name="connsiteX36" fmla="*/ 731667 w 2832453"/>
              <a:gd name="connsiteY36" fmla="*/ 1774178 h 7068065"/>
              <a:gd name="connsiteX37" fmla="*/ 665008 w 2832453"/>
              <a:gd name="connsiteY37" fmla="*/ 1705612 h 7068065"/>
              <a:gd name="connsiteX38" fmla="*/ 596135 w 2832453"/>
              <a:gd name="connsiteY38" fmla="*/ 1607637 h 7068065"/>
              <a:gd name="connsiteX39" fmla="*/ 545478 w 2832453"/>
              <a:gd name="connsiteY39" fmla="*/ 1509187 h 7068065"/>
              <a:gd name="connsiteX40" fmla="*/ 509531 w 2832453"/>
              <a:gd name="connsiteY40" fmla="*/ 1406809 h 7068065"/>
              <a:gd name="connsiteX41" fmla="*/ 458961 w 2832453"/>
              <a:gd name="connsiteY41" fmla="*/ 1361448 h 7068065"/>
              <a:gd name="connsiteX42" fmla="*/ 387365 w 2832453"/>
              <a:gd name="connsiteY42" fmla="*/ 1177594 h 7068065"/>
              <a:gd name="connsiteX43" fmla="*/ 339692 w 2832453"/>
              <a:gd name="connsiteY43" fmla="*/ 934241 h 7068065"/>
              <a:gd name="connsiteX44" fmla="*/ 334081 w 2832453"/>
              <a:gd name="connsiteY44" fmla="*/ 885107 h 7068065"/>
              <a:gd name="connsiteX45" fmla="*/ 340329 w 2832453"/>
              <a:gd name="connsiteY45" fmla="*/ 854901 h 7068065"/>
              <a:gd name="connsiteX46" fmla="*/ 348544 w 2832453"/>
              <a:gd name="connsiteY46" fmla="*/ 790031 h 7068065"/>
              <a:gd name="connsiteX47" fmla="*/ 301106 w 2832453"/>
              <a:gd name="connsiteY47" fmla="*/ 658339 h 7068065"/>
              <a:gd name="connsiteX48" fmla="*/ 269591 w 2832453"/>
              <a:gd name="connsiteY48" fmla="*/ 601872 h 7068065"/>
              <a:gd name="connsiteX49" fmla="*/ 143947 w 2832453"/>
              <a:gd name="connsiteY49" fmla="*/ 477500 h 7068065"/>
              <a:gd name="connsiteX50" fmla="*/ 119442 w 2832453"/>
              <a:gd name="connsiteY50" fmla="*/ 427534 h 7068065"/>
              <a:gd name="connsiteX51" fmla="*/ 86890 w 2832453"/>
              <a:gd name="connsiteY51" fmla="*/ 380972 h 7068065"/>
              <a:gd name="connsiteX52" fmla="*/ 64563 w 2832453"/>
              <a:gd name="connsiteY52" fmla="*/ 344744 h 7068065"/>
              <a:gd name="connsiteX53" fmla="*/ 0 w 2832453"/>
              <a:gd name="connsiteY53" fmla="*/ 272642 h 7068065"/>
              <a:gd name="connsiteX54" fmla="*/ 1814290 w 2832453"/>
              <a:gd name="connsiteY54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993402 w 2832453"/>
              <a:gd name="connsiteY19" fmla="*/ 3201478 h 7068065"/>
              <a:gd name="connsiteX20" fmla="*/ 942626 w 2832453"/>
              <a:gd name="connsiteY20" fmla="*/ 3006779 h 7068065"/>
              <a:gd name="connsiteX21" fmla="*/ 940045 w 2832453"/>
              <a:gd name="connsiteY21" fmla="*/ 2986896 h 7068065"/>
              <a:gd name="connsiteX22" fmla="*/ 951472 w 2832453"/>
              <a:gd name="connsiteY22" fmla="*/ 2942700 h 7068065"/>
              <a:gd name="connsiteX23" fmla="*/ 928622 w 2832453"/>
              <a:gd name="connsiteY23" fmla="*/ 2806426 h 7068065"/>
              <a:gd name="connsiteX24" fmla="*/ 932496 w 2832453"/>
              <a:gd name="connsiteY24" fmla="*/ 2642976 h 7068065"/>
              <a:gd name="connsiteX25" fmla="*/ 913470 w 2832453"/>
              <a:gd name="connsiteY25" fmla="*/ 2434546 h 7068065"/>
              <a:gd name="connsiteX26" fmla="*/ 879271 w 2832453"/>
              <a:gd name="connsiteY26" fmla="*/ 2200027 h 7068065"/>
              <a:gd name="connsiteX27" fmla="*/ 865203 w 2832453"/>
              <a:gd name="connsiteY27" fmla="*/ 2164060 h 7068065"/>
              <a:gd name="connsiteX28" fmla="*/ 835966 w 2832453"/>
              <a:gd name="connsiteY28" fmla="*/ 2079446 h 7068065"/>
              <a:gd name="connsiteX29" fmla="*/ 819186 w 2832453"/>
              <a:gd name="connsiteY29" fmla="*/ 2035262 h 7068065"/>
              <a:gd name="connsiteX30" fmla="*/ 811617 w 2832453"/>
              <a:gd name="connsiteY30" fmla="*/ 1967807 h 7068065"/>
              <a:gd name="connsiteX31" fmla="*/ 806658 w 2832453"/>
              <a:gd name="connsiteY31" fmla="*/ 1961484 h 7068065"/>
              <a:gd name="connsiteX32" fmla="*/ 778232 w 2832453"/>
              <a:gd name="connsiteY32" fmla="*/ 1907774 h 7068065"/>
              <a:gd name="connsiteX33" fmla="*/ 767884 w 2832453"/>
              <a:gd name="connsiteY33" fmla="*/ 1874162 h 7068065"/>
              <a:gd name="connsiteX34" fmla="*/ 746293 w 2832453"/>
              <a:gd name="connsiteY34" fmla="*/ 1811364 h 7068065"/>
              <a:gd name="connsiteX35" fmla="*/ 731667 w 2832453"/>
              <a:gd name="connsiteY35" fmla="*/ 1774178 h 7068065"/>
              <a:gd name="connsiteX36" fmla="*/ 665008 w 2832453"/>
              <a:gd name="connsiteY36" fmla="*/ 1705612 h 7068065"/>
              <a:gd name="connsiteX37" fmla="*/ 596135 w 2832453"/>
              <a:gd name="connsiteY37" fmla="*/ 1607637 h 7068065"/>
              <a:gd name="connsiteX38" fmla="*/ 545478 w 2832453"/>
              <a:gd name="connsiteY38" fmla="*/ 1509187 h 7068065"/>
              <a:gd name="connsiteX39" fmla="*/ 509531 w 2832453"/>
              <a:gd name="connsiteY39" fmla="*/ 1406809 h 7068065"/>
              <a:gd name="connsiteX40" fmla="*/ 458961 w 2832453"/>
              <a:gd name="connsiteY40" fmla="*/ 1361448 h 7068065"/>
              <a:gd name="connsiteX41" fmla="*/ 387365 w 2832453"/>
              <a:gd name="connsiteY41" fmla="*/ 1177594 h 7068065"/>
              <a:gd name="connsiteX42" fmla="*/ 339692 w 2832453"/>
              <a:gd name="connsiteY42" fmla="*/ 934241 h 7068065"/>
              <a:gd name="connsiteX43" fmla="*/ 334081 w 2832453"/>
              <a:gd name="connsiteY43" fmla="*/ 885107 h 7068065"/>
              <a:gd name="connsiteX44" fmla="*/ 340329 w 2832453"/>
              <a:gd name="connsiteY44" fmla="*/ 854901 h 7068065"/>
              <a:gd name="connsiteX45" fmla="*/ 348544 w 2832453"/>
              <a:gd name="connsiteY45" fmla="*/ 790031 h 7068065"/>
              <a:gd name="connsiteX46" fmla="*/ 301106 w 2832453"/>
              <a:gd name="connsiteY46" fmla="*/ 658339 h 7068065"/>
              <a:gd name="connsiteX47" fmla="*/ 269591 w 2832453"/>
              <a:gd name="connsiteY47" fmla="*/ 601872 h 7068065"/>
              <a:gd name="connsiteX48" fmla="*/ 143947 w 2832453"/>
              <a:gd name="connsiteY48" fmla="*/ 477500 h 7068065"/>
              <a:gd name="connsiteX49" fmla="*/ 119442 w 2832453"/>
              <a:gd name="connsiteY49" fmla="*/ 427534 h 7068065"/>
              <a:gd name="connsiteX50" fmla="*/ 86890 w 2832453"/>
              <a:gd name="connsiteY50" fmla="*/ 380972 h 7068065"/>
              <a:gd name="connsiteX51" fmla="*/ 64563 w 2832453"/>
              <a:gd name="connsiteY51" fmla="*/ 344744 h 7068065"/>
              <a:gd name="connsiteX52" fmla="*/ 0 w 2832453"/>
              <a:gd name="connsiteY52" fmla="*/ 272642 h 7068065"/>
              <a:gd name="connsiteX53" fmla="*/ 1814290 w 2832453"/>
              <a:gd name="connsiteY53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993402 w 2832453"/>
              <a:gd name="connsiteY19" fmla="*/ 3201478 h 7068065"/>
              <a:gd name="connsiteX20" fmla="*/ 942626 w 2832453"/>
              <a:gd name="connsiteY20" fmla="*/ 3006779 h 7068065"/>
              <a:gd name="connsiteX21" fmla="*/ 951472 w 2832453"/>
              <a:gd name="connsiteY21" fmla="*/ 2942700 h 7068065"/>
              <a:gd name="connsiteX22" fmla="*/ 928622 w 2832453"/>
              <a:gd name="connsiteY22" fmla="*/ 2806426 h 7068065"/>
              <a:gd name="connsiteX23" fmla="*/ 932496 w 2832453"/>
              <a:gd name="connsiteY23" fmla="*/ 2642976 h 7068065"/>
              <a:gd name="connsiteX24" fmla="*/ 913470 w 2832453"/>
              <a:gd name="connsiteY24" fmla="*/ 2434546 h 7068065"/>
              <a:gd name="connsiteX25" fmla="*/ 879271 w 2832453"/>
              <a:gd name="connsiteY25" fmla="*/ 2200027 h 7068065"/>
              <a:gd name="connsiteX26" fmla="*/ 865203 w 2832453"/>
              <a:gd name="connsiteY26" fmla="*/ 2164060 h 7068065"/>
              <a:gd name="connsiteX27" fmla="*/ 835966 w 2832453"/>
              <a:gd name="connsiteY27" fmla="*/ 2079446 h 7068065"/>
              <a:gd name="connsiteX28" fmla="*/ 819186 w 2832453"/>
              <a:gd name="connsiteY28" fmla="*/ 2035262 h 7068065"/>
              <a:gd name="connsiteX29" fmla="*/ 811617 w 2832453"/>
              <a:gd name="connsiteY29" fmla="*/ 1967807 h 7068065"/>
              <a:gd name="connsiteX30" fmla="*/ 806658 w 2832453"/>
              <a:gd name="connsiteY30" fmla="*/ 1961484 h 7068065"/>
              <a:gd name="connsiteX31" fmla="*/ 778232 w 2832453"/>
              <a:gd name="connsiteY31" fmla="*/ 1907774 h 7068065"/>
              <a:gd name="connsiteX32" fmla="*/ 767884 w 2832453"/>
              <a:gd name="connsiteY32" fmla="*/ 1874162 h 7068065"/>
              <a:gd name="connsiteX33" fmla="*/ 746293 w 2832453"/>
              <a:gd name="connsiteY33" fmla="*/ 1811364 h 7068065"/>
              <a:gd name="connsiteX34" fmla="*/ 731667 w 2832453"/>
              <a:gd name="connsiteY34" fmla="*/ 1774178 h 7068065"/>
              <a:gd name="connsiteX35" fmla="*/ 665008 w 2832453"/>
              <a:gd name="connsiteY35" fmla="*/ 1705612 h 7068065"/>
              <a:gd name="connsiteX36" fmla="*/ 596135 w 2832453"/>
              <a:gd name="connsiteY36" fmla="*/ 1607637 h 7068065"/>
              <a:gd name="connsiteX37" fmla="*/ 545478 w 2832453"/>
              <a:gd name="connsiteY37" fmla="*/ 1509187 h 7068065"/>
              <a:gd name="connsiteX38" fmla="*/ 509531 w 2832453"/>
              <a:gd name="connsiteY38" fmla="*/ 1406809 h 7068065"/>
              <a:gd name="connsiteX39" fmla="*/ 458961 w 2832453"/>
              <a:gd name="connsiteY39" fmla="*/ 1361448 h 7068065"/>
              <a:gd name="connsiteX40" fmla="*/ 387365 w 2832453"/>
              <a:gd name="connsiteY40" fmla="*/ 1177594 h 7068065"/>
              <a:gd name="connsiteX41" fmla="*/ 339692 w 2832453"/>
              <a:gd name="connsiteY41" fmla="*/ 934241 h 7068065"/>
              <a:gd name="connsiteX42" fmla="*/ 334081 w 2832453"/>
              <a:gd name="connsiteY42" fmla="*/ 885107 h 7068065"/>
              <a:gd name="connsiteX43" fmla="*/ 340329 w 2832453"/>
              <a:gd name="connsiteY43" fmla="*/ 854901 h 7068065"/>
              <a:gd name="connsiteX44" fmla="*/ 348544 w 2832453"/>
              <a:gd name="connsiteY44" fmla="*/ 790031 h 7068065"/>
              <a:gd name="connsiteX45" fmla="*/ 301106 w 2832453"/>
              <a:gd name="connsiteY45" fmla="*/ 658339 h 7068065"/>
              <a:gd name="connsiteX46" fmla="*/ 269591 w 2832453"/>
              <a:gd name="connsiteY46" fmla="*/ 601872 h 7068065"/>
              <a:gd name="connsiteX47" fmla="*/ 143947 w 2832453"/>
              <a:gd name="connsiteY47" fmla="*/ 477500 h 7068065"/>
              <a:gd name="connsiteX48" fmla="*/ 119442 w 2832453"/>
              <a:gd name="connsiteY48" fmla="*/ 427534 h 7068065"/>
              <a:gd name="connsiteX49" fmla="*/ 86890 w 2832453"/>
              <a:gd name="connsiteY49" fmla="*/ 380972 h 7068065"/>
              <a:gd name="connsiteX50" fmla="*/ 64563 w 2832453"/>
              <a:gd name="connsiteY50" fmla="*/ 344744 h 7068065"/>
              <a:gd name="connsiteX51" fmla="*/ 0 w 2832453"/>
              <a:gd name="connsiteY51" fmla="*/ 272642 h 7068065"/>
              <a:gd name="connsiteX52" fmla="*/ 1814290 w 2832453"/>
              <a:gd name="connsiteY52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42626 w 2832453"/>
              <a:gd name="connsiteY20" fmla="*/ 3006779 h 7068065"/>
              <a:gd name="connsiteX21" fmla="*/ 951472 w 2832453"/>
              <a:gd name="connsiteY21" fmla="*/ 2942700 h 7068065"/>
              <a:gd name="connsiteX22" fmla="*/ 928622 w 2832453"/>
              <a:gd name="connsiteY22" fmla="*/ 2806426 h 7068065"/>
              <a:gd name="connsiteX23" fmla="*/ 932496 w 2832453"/>
              <a:gd name="connsiteY23" fmla="*/ 2642976 h 7068065"/>
              <a:gd name="connsiteX24" fmla="*/ 913470 w 2832453"/>
              <a:gd name="connsiteY24" fmla="*/ 2434546 h 7068065"/>
              <a:gd name="connsiteX25" fmla="*/ 879271 w 2832453"/>
              <a:gd name="connsiteY25" fmla="*/ 2200027 h 7068065"/>
              <a:gd name="connsiteX26" fmla="*/ 865203 w 2832453"/>
              <a:gd name="connsiteY26" fmla="*/ 2164060 h 7068065"/>
              <a:gd name="connsiteX27" fmla="*/ 835966 w 2832453"/>
              <a:gd name="connsiteY27" fmla="*/ 2079446 h 7068065"/>
              <a:gd name="connsiteX28" fmla="*/ 819186 w 2832453"/>
              <a:gd name="connsiteY28" fmla="*/ 2035262 h 7068065"/>
              <a:gd name="connsiteX29" fmla="*/ 811617 w 2832453"/>
              <a:gd name="connsiteY29" fmla="*/ 1967807 h 7068065"/>
              <a:gd name="connsiteX30" fmla="*/ 806658 w 2832453"/>
              <a:gd name="connsiteY30" fmla="*/ 1961484 h 7068065"/>
              <a:gd name="connsiteX31" fmla="*/ 778232 w 2832453"/>
              <a:gd name="connsiteY31" fmla="*/ 1907774 h 7068065"/>
              <a:gd name="connsiteX32" fmla="*/ 767884 w 2832453"/>
              <a:gd name="connsiteY32" fmla="*/ 1874162 h 7068065"/>
              <a:gd name="connsiteX33" fmla="*/ 746293 w 2832453"/>
              <a:gd name="connsiteY33" fmla="*/ 1811364 h 7068065"/>
              <a:gd name="connsiteX34" fmla="*/ 731667 w 2832453"/>
              <a:gd name="connsiteY34" fmla="*/ 1774178 h 7068065"/>
              <a:gd name="connsiteX35" fmla="*/ 665008 w 2832453"/>
              <a:gd name="connsiteY35" fmla="*/ 1705612 h 7068065"/>
              <a:gd name="connsiteX36" fmla="*/ 596135 w 2832453"/>
              <a:gd name="connsiteY36" fmla="*/ 1607637 h 7068065"/>
              <a:gd name="connsiteX37" fmla="*/ 545478 w 2832453"/>
              <a:gd name="connsiteY37" fmla="*/ 1509187 h 7068065"/>
              <a:gd name="connsiteX38" fmla="*/ 509531 w 2832453"/>
              <a:gd name="connsiteY38" fmla="*/ 1406809 h 7068065"/>
              <a:gd name="connsiteX39" fmla="*/ 458961 w 2832453"/>
              <a:gd name="connsiteY39" fmla="*/ 1361448 h 7068065"/>
              <a:gd name="connsiteX40" fmla="*/ 387365 w 2832453"/>
              <a:gd name="connsiteY40" fmla="*/ 1177594 h 7068065"/>
              <a:gd name="connsiteX41" fmla="*/ 339692 w 2832453"/>
              <a:gd name="connsiteY41" fmla="*/ 934241 h 7068065"/>
              <a:gd name="connsiteX42" fmla="*/ 334081 w 2832453"/>
              <a:gd name="connsiteY42" fmla="*/ 885107 h 7068065"/>
              <a:gd name="connsiteX43" fmla="*/ 340329 w 2832453"/>
              <a:gd name="connsiteY43" fmla="*/ 854901 h 7068065"/>
              <a:gd name="connsiteX44" fmla="*/ 348544 w 2832453"/>
              <a:gd name="connsiteY44" fmla="*/ 790031 h 7068065"/>
              <a:gd name="connsiteX45" fmla="*/ 301106 w 2832453"/>
              <a:gd name="connsiteY45" fmla="*/ 658339 h 7068065"/>
              <a:gd name="connsiteX46" fmla="*/ 269591 w 2832453"/>
              <a:gd name="connsiteY46" fmla="*/ 601872 h 7068065"/>
              <a:gd name="connsiteX47" fmla="*/ 143947 w 2832453"/>
              <a:gd name="connsiteY47" fmla="*/ 477500 h 7068065"/>
              <a:gd name="connsiteX48" fmla="*/ 119442 w 2832453"/>
              <a:gd name="connsiteY48" fmla="*/ 427534 h 7068065"/>
              <a:gd name="connsiteX49" fmla="*/ 86890 w 2832453"/>
              <a:gd name="connsiteY49" fmla="*/ 380972 h 7068065"/>
              <a:gd name="connsiteX50" fmla="*/ 64563 w 2832453"/>
              <a:gd name="connsiteY50" fmla="*/ 344744 h 7068065"/>
              <a:gd name="connsiteX51" fmla="*/ 0 w 2832453"/>
              <a:gd name="connsiteY51" fmla="*/ 272642 h 7068065"/>
              <a:gd name="connsiteX52" fmla="*/ 1814290 w 2832453"/>
              <a:gd name="connsiteY52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61574 w 2832453"/>
              <a:gd name="connsiteY15" fmla="*/ 5722156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26291 w 2832453"/>
              <a:gd name="connsiteY14" fmla="*/ 6063917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16645 w 2832453"/>
              <a:gd name="connsiteY13" fmla="*/ 6364946 h 7068065"/>
              <a:gd name="connsiteX14" fmla="*/ 963788 w 2832453"/>
              <a:gd name="connsiteY14" fmla="*/ 5941436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59617 w 2832453"/>
              <a:gd name="connsiteY13" fmla="*/ 6312771 h 7068065"/>
              <a:gd name="connsiteX14" fmla="*/ 963788 w 2832453"/>
              <a:gd name="connsiteY14" fmla="*/ 5941436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39477 w 2832453"/>
              <a:gd name="connsiteY13" fmla="*/ 6178621 h 7068065"/>
              <a:gd name="connsiteX14" fmla="*/ 963788 w 2832453"/>
              <a:gd name="connsiteY14" fmla="*/ 5941436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39477 w 2832453"/>
              <a:gd name="connsiteY13" fmla="*/ 6178621 h 7068065"/>
              <a:gd name="connsiteX14" fmla="*/ 963788 w 2832453"/>
              <a:gd name="connsiteY14" fmla="*/ 5941436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  <a:gd name="connsiteX0" fmla="*/ 1814290 w 2832453"/>
              <a:gd name="connsiteY0" fmla="*/ 0 h 7068065"/>
              <a:gd name="connsiteX1" fmla="*/ 2832453 w 2832453"/>
              <a:gd name="connsiteY1" fmla="*/ 6781999 h 7068065"/>
              <a:gd name="connsiteX2" fmla="*/ 926960 w 2832453"/>
              <a:gd name="connsiteY2" fmla="*/ 7068065 h 7068065"/>
              <a:gd name="connsiteX3" fmla="*/ 948427 w 2832453"/>
              <a:gd name="connsiteY3" fmla="*/ 7030606 h 7068065"/>
              <a:gd name="connsiteX4" fmla="*/ 945881 w 2832453"/>
              <a:gd name="connsiteY4" fmla="*/ 6918617 h 7068065"/>
              <a:gd name="connsiteX5" fmla="*/ 933643 w 2832453"/>
              <a:gd name="connsiteY5" fmla="*/ 6827737 h 7068065"/>
              <a:gd name="connsiteX6" fmla="*/ 913917 w 2832453"/>
              <a:gd name="connsiteY6" fmla="*/ 6791162 h 7068065"/>
              <a:gd name="connsiteX7" fmla="*/ 894254 w 2832453"/>
              <a:gd name="connsiteY7" fmla="*/ 6715881 h 7068065"/>
              <a:gd name="connsiteX8" fmla="*/ 888457 w 2832453"/>
              <a:gd name="connsiteY8" fmla="*/ 6675604 h 7068065"/>
              <a:gd name="connsiteX9" fmla="*/ 832520 w 2832453"/>
              <a:gd name="connsiteY9" fmla="*/ 6551195 h 7068065"/>
              <a:gd name="connsiteX10" fmla="*/ 824861 w 2832453"/>
              <a:gd name="connsiteY10" fmla="*/ 6538406 h 7068065"/>
              <a:gd name="connsiteX11" fmla="*/ 821768 w 2832453"/>
              <a:gd name="connsiteY11" fmla="*/ 6491357 h 7068065"/>
              <a:gd name="connsiteX12" fmla="*/ 825924 w 2832453"/>
              <a:gd name="connsiteY12" fmla="*/ 6456978 h 7068065"/>
              <a:gd name="connsiteX13" fmla="*/ 839477 w 2832453"/>
              <a:gd name="connsiteY13" fmla="*/ 6178621 h 7068065"/>
              <a:gd name="connsiteX14" fmla="*/ 963788 w 2832453"/>
              <a:gd name="connsiteY14" fmla="*/ 5941436 h 7068065"/>
              <a:gd name="connsiteX15" fmla="*/ 958818 w 2832453"/>
              <a:gd name="connsiteY15" fmla="*/ 5534592 h 7068065"/>
              <a:gd name="connsiteX16" fmla="*/ 1101226 w 2832453"/>
              <a:gd name="connsiteY16" fmla="*/ 4011574 h 7068065"/>
              <a:gd name="connsiteX17" fmla="*/ 1149504 w 2832453"/>
              <a:gd name="connsiteY17" fmla="*/ 3614678 h 7068065"/>
              <a:gd name="connsiteX18" fmla="*/ 1020303 w 2832453"/>
              <a:gd name="connsiteY18" fmla="*/ 3274080 h 7068065"/>
              <a:gd name="connsiteX19" fmla="*/ 1012642 w 2832453"/>
              <a:gd name="connsiteY19" fmla="*/ 3198590 h 7068065"/>
              <a:gd name="connsiteX20" fmla="*/ 951472 w 2832453"/>
              <a:gd name="connsiteY20" fmla="*/ 2942700 h 7068065"/>
              <a:gd name="connsiteX21" fmla="*/ 928622 w 2832453"/>
              <a:gd name="connsiteY21" fmla="*/ 2806426 h 7068065"/>
              <a:gd name="connsiteX22" fmla="*/ 932496 w 2832453"/>
              <a:gd name="connsiteY22" fmla="*/ 2642976 h 7068065"/>
              <a:gd name="connsiteX23" fmla="*/ 913470 w 2832453"/>
              <a:gd name="connsiteY23" fmla="*/ 2434546 h 7068065"/>
              <a:gd name="connsiteX24" fmla="*/ 879271 w 2832453"/>
              <a:gd name="connsiteY24" fmla="*/ 2200027 h 7068065"/>
              <a:gd name="connsiteX25" fmla="*/ 865203 w 2832453"/>
              <a:gd name="connsiteY25" fmla="*/ 2164060 h 7068065"/>
              <a:gd name="connsiteX26" fmla="*/ 835966 w 2832453"/>
              <a:gd name="connsiteY26" fmla="*/ 2079446 h 7068065"/>
              <a:gd name="connsiteX27" fmla="*/ 819186 w 2832453"/>
              <a:gd name="connsiteY27" fmla="*/ 2035262 h 7068065"/>
              <a:gd name="connsiteX28" fmla="*/ 811617 w 2832453"/>
              <a:gd name="connsiteY28" fmla="*/ 1967807 h 7068065"/>
              <a:gd name="connsiteX29" fmla="*/ 806658 w 2832453"/>
              <a:gd name="connsiteY29" fmla="*/ 1961484 h 7068065"/>
              <a:gd name="connsiteX30" fmla="*/ 778232 w 2832453"/>
              <a:gd name="connsiteY30" fmla="*/ 1907774 h 7068065"/>
              <a:gd name="connsiteX31" fmla="*/ 767884 w 2832453"/>
              <a:gd name="connsiteY31" fmla="*/ 1874162 h 7068065"/>
              <a:gd name="connsiteX32" fmla="*/ 746293 w 2832453"/>
              <a:gd name="connsiteY32" fmla="*/ 1811364 h 7068065"/>
              <a:gd name="connsiteX33" fmla="*/ 731667 w 2832453"/>
              <a:gd name="connsiteY33" fmla="*/ 1774178 h 7068065"/>
              <a:gd name="connsiteX34" fmla="*/ 665008 w 2832453"/>
              <a:gd name="connsiteY34" fmla="*/ 1705612 h 7068065"/>
              <a:gd name="connsiteX35" fmla="*/ 596135 w 2832453"/>
              <a:gd name="connsiteY35" fmla="*/ 1607637 h 7068065"/>
              <a:gd name="connsiteX36" fmla="*/ 545478 w 2832453"/>
              <a:gd name="connsiteY36" fmla="*/ 1509187 h 7068065"/>
              <a:gd name="connsiteX37" fmla="*/ 509531 w 2832453"/>
              <a:gd name="connsiteY37" fmla="*/ 1406809 h 7068065"/>
              <a:gd name="connsiteX38" fmla="*/ 458961 w 2832453"/>
              <a:gd name="connsiteY38" fmla="*/ 1361448 h 7068065"/>
              <a:gd name="connsiteX39" fmla="*/ 387365 w 2832453"/>
              <a:gd name="connsiteY39" fmla="*/ 1177594 h 7068065"/>
              <a:gd name="connsiteX40" fmla="*/ 339692 w 2832453"/>
              <a:gd name="connsiteY40" fmla="*/ 934241 h 7068065"/>
              <a:gd name="connsiteX41" fmla="*/ 334081 w 2832453"/>
              <a:gd name="connsiteY41" fmla="*/ 885107 h 7068065"/>
              <a:gd name="connsiteX42" fmla="*/ 340329 w 2832453"/>
              <a:gd name="connsiteY42" fmla="*/ 854901 h 7068065"/>
              <a:gd name="connsiteX43" fmla="*/ 348544 w 2832453"/>
              <a:gd name="connsiteY43" fmla="*/ 790031 h 7068065"/>
              <a:gd name="connsiteX44" fmla="*/ 301106 w 2832453"/>
              <a:gd name="connsiteY44" fmla="*/ 658339 h 7068065"/>
              <a:gd name="connsiteX45" fmla="*/ 269591 w 2832453"/>
              <a:gd name="connsiteY45" fmla="*/ 601872 h 7068065"/>
              <a:gd name="connsiteX46" fmla="*/ 143947 w 2832453"/>
              <a:gd name="connsiteY46" fmla="*/ 477500 h 7068065"/>
              <a:gd name="connsiteX47" fmla="*/ 119442 w 2832453"/>
              <a:gd name="connsiteY47" fmla="*/ 427534 h 7068065"/>
              <a:gd name="connsiteX48" fmla="*/ 86890 w 2832453"/>
              <a:gd name="connsiteY48" fmla="*/ 380972 h 7068065"/>
              <a:gd name="connsiteX49" fmla="*/ 64563 w 2832453"/>
              <a:gd name="connsiteY49" fmla="*/ 344744 h 7068065"/>
              <a:gd name="connsiteX50" fmla="*/ 0 w 2832453"/>
              <a:gd name="connsiteY50" fmla="*/ 272642 h 7068065"/>
              <a:gd name="connsiteX51" fmla="*/ 1814290 w 2832453"/>
              <a:gd name="connsiteY51" fmla="*/ 0 h 706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32453" h="7068065">
                <a:moveTo>
                  <a:pt x="1814290" y="0"/>
                </a:moveTo>
                <a:lnTo>
                  <a:pt x="2832453" y="6781999"/>
                </a:lnTo>
                <a:lnTo>
                  <a:pt x="926960" y="7068065"/>
                </a:lnTo>
                <a:lnTo>
                  <a:pt x="948427" y="7030606"/>
                </a:lnTo>
                <a:cubicBezTo>
                  <a:pt x="944708" y="6995541"/>
                  <a:pt x="930822" y="6946810"/>
                  <a:pt x="945881" y="6918617"/>
                </a:cubicBezTo>
                <a:cubicBezTo>
                  <a:pt x="944269" y="6883781"/>
                  <a:pt x="945682" y="6872592"/>
                  <a:pt x="933643" y="6827737"/>
                </a:cubicBezTo>
                <a:cubicBezTo>
                  <a:pt x="948507" y="6794349"/>
                  <a:pt x="901407" y="6814609"/>
                  <a:pt x="913917" y="6791162"/>
                </a:cubicBezTo>
                <a:cubicBezTo>
                  <a:pt x="905007" y="6768858"/>
                  <a:pt x="898497" y="6735141"/>
                  <a:pt x="894254" y="6715881"/>
                </a:cubicBezTo>
                <a:lnTo>
                  <a:pt x="888457" y="6675604"/>
                </a:lnTo>
                <a:cubicBezTo>
                  <a:pt x="885165" y="6623027"/>
                  <a:pt x="843120" y="6574062"/>
                  <a:pt x="832520" y="6551195"/>
                </a:cubicBezTo>
                <a:cubicBezTo>
                  <a:pt x="831597" y="6544008"/>
                  <a:pt x="825784" y="6545593"/>
                  <a:pt x="824861" y="6538406"/>
                </a:cubicBezTo>
                <a:cubicBezTo>
                  <a:pt x="823393" y="6524128"/>
                  <a:pt x="823236" y="6505635"/>
                  <a:pt x="821768" y="6491357"/>
                </a:cubicBezTo>
                <a:cubicBezTo>
                  <a:pt x="824500" y="6484704"/>
                  <a:pt x="836766" y="6463743"/>
                  <a:pt x="825924" y="6456978"/>
                </a:cubicBezTo>
                <a:cubicBezTo>
                  <a:pt x="830442" y="6364192"/>
                  <a:pt x="864277" y="6297488"/>
                  <a:pt x="839477" y="6178621"/>
                </a:cubicBezTo>
                <a:cubicBezTo>
                  <a:pt x="841183" y="6154965"/>
                  <a:pt x="960401" y="5974521"/>
                  <a:pt x="963788" y="5941436"/>
                </a:cubicBezTo>
                <a:cubicBezTo>
                  <a:pt x="962131" y="5805821"/>
                  <a:pt x="960475" y="5670207"/>
                  <a:pt x="958818" y="5534592"/>
                </a:cubicBezTo>
                <a:cubicBezTo>
                  <a:pt x="929700" y="4901290"/>
                  <a:pt x="1059339" y="4667947"/>
                  <a:pt x="1101226" y="4011574"/>
                </a:cubicBezTo>
                <a:cubicBezTo>
                  <a:pt x="1117319" y="3879275"/>
                  <a:pt x="1166219" y="3863983"/>
                  <a:pt x="1149504" y="3614678"/>
                </a:cubicBezTo>
                <a:cubicBezTo>
                  <a:pt x="1136017" y="3491762"/>
                  <a:pt x="1046320" y="3342947"/>
                  <a:pt x="1020303" y="3274080"/>
                </a:cubicBezTo>
                <a:cubicBezTo>
                  <a:pt x="1012461" y="3251582"/>
                  <a:pt x="1024701" y="3224315"/>
                  <a:pt x="1012642" y="3198590"/>
                </a:cubicBezTo>
                <a:cubicBezTo>
                  <a:pt x="1001170" y="3143360"/>
                  <a:pt x="965475" y="3008061"/>
                  <a:pt x="951472" y="2942700"/>
                </a:cubicBezTo>
                <a:cubicBezTo>
                  <a:pt x="949569" y="2912622"/>
                  <a:pt x="921941" y="2851247"/>
                  <a:pt x="928622" y="2806426"/>
                </a:cubicBezTo>
                <a:cubicBezTo>
                  <a:pt x="929092" y="2749248"/>
                  <a:pt x="935124" y="2683472"/>
                  <a:pt x="932496" y="2642976"/>
                </a:cubicBezTo>
                <a:cubicBezTo>
                  <a:pt x="929971" y="2580996"/>
                  <a:pt x="903825" y="2510841"/>
                  <a:pt x="913470" y="2434546"/>
                </a:cubicBezTo>
                <a:cubicBezTo>
                  <a:pt x="902071" y="2356373"/>
                  <a:pt x="934310" y="2377598"/>
                  <a:pt x="879271" y="2200027"/>
                </a:cubicBezTo>
                <a:lnTo>
                  <a:pt x="865203" y="2164060"/>
                </a:lnTo>
                <a:lnTo>
                  <a:pt x="835966" y="2079446"/>
                </a:lnTo>
                <a:lnTo>
                  <a:pt x="819186" y="2035262"/>
                </a:lnTo>
                <a:lnTo>
                  <a:pt x="811617" y="1967807"/>
                </a:lnTo>
                <a:lnTo>
                  <a:pt x="806658" y="1961484"/>
                </a:lnTo>
                <a:cubicBezTo>
                  <a:pt x="801094" y="1951478"/>
                  <a:pt x="784694" y="1922328"/>
                  <a:pt x="778232" y="1907774"/>
                </a:cubicBezTo>
                <a:lnTo>
                  <a:pt x="767884" y="1874162"/>
                </a:lnTo>
                <a:lnTo>
                  <a:pt x="746293" y="1811364"/>
                </a:lnTo>
                <a:cubicBezTo>
                  <a:pt x="737320" y="1799167"/>
                  <a:pt x="747260" y="1789490"/>
                  <a:pt x="731667" y="1774178"/>
                </a:cubicBezTo>
                <a:cubicBezTo>
                  <a:pt x="713267" y="1758853"/>
                  <a:pt x="683629" y="1725072"/>
                  <a:pt x="665008" y="1705612"/>
                </a:cubicBezTo>
                <a:cubicBezTo>
                  <a:pt x="642420" y="1677855"/>
                  <a:pt x="649772" y="1649760"/>
                  <a:pt x="596135" y="1607637"/>
                </a:cubicBezTo>
                <a:cubicBezTo>
                  <a:pt x="577018" y="1567932"/>
                  <a:pt x="541392" y="1535864"/>
                  <a:pt x="545478" y="1509187"/>
                </a:cubicBezTo>
                <a:cubicBezTo>
                  <a:pt x="546003" y="1476394"/>
                  <a:pt x="534747" y="1441242"/>
                  <a:pt x="509531" y="1406809"/>
                </a:cubicBezTo>
                <a:cubicBezTo>
                  <a:pt x="501740" y="1393016"/>
                  <a:pt x="473956" y="1383808"/>
                  <a:pt x="458961" y="1361448"/>
                </a:cubicBezTo>
                <a:cubicBezTo>
                  <a:pt x="436277" y="1302575"/>
                  <a:pt x="407243" y="1248795"/>
                  <a:pt x="387365" y="1177594"/>
                </a:cubicBezTo>
                <a:cubicBezTo>
                  <a:pt x="367487" y="1106393"/>
                  <a:pt x="399637" y="1131839"/>
                  <a:pt x="339692" y="934241"/>
                </a:cubicBezTo>
                <a:cubicBezTo>
                  <a:pt x="343683" y="928527"/>
                  <a:pt x="333167" y="890953"/>
                  <a:pt x="334081" y="885107"/>
                </a:cubicBezTo>
                <a:lnTo>
                  <a:pt x="340329" y="854901"/>
                </a:lnTo>
                <a:cubicBezTo>
                  <a:pt x="341337" y="841673"/>
                  <a:pt x="349218" y="803732"/>
                  <a:pt x="348544" y="790031"/>
                </a:cubicBezTo>
                <a:cubicBezTo>
                  <a:pt x="342008" y="757271"/>
                  <a:pt x="314265" y="689698"/>
                  <a:pt x="301106" y="658339"/>
                </a:cubicBezTo>
                <a:cubicBezTo>
                  <a:pt x="296172" y="657905"/>
                  <a:pt x="272210" y="606761"/>
                  <a:pt x="269591" y="601872"/>
                </a:cubicBezTo>
                <a:cubicBezTo>
                  <a:pt x="239825" y="567854"/>
                  <a:pt x="192534" y="543954"/>
                  <a:pt x="143947" y="477500"/>
                </a:cubicBezTo>
                <a:cubicBezTo>
                  <a:pt x="143492" y="475575"/>
                  <a:pt x="119897" y="429459"/>
                  <a:pt x="119442" y="427534"/>
                </a:cubicBezTo>
                <a:cubicBezTo>
                  <a:pt x="111976" y="407004"/>
                  <a:pt x="99947" y="408866"/>
                  <a:pt x="86890" y="380972"/>
                </a:cubicBezTo>
                <a:cubicBezTo>
                  <a:pt x="94896" y="364116"/>
                  <a:pt x="81323" y="351535"/>
                  <a:pt x="64563" y="344744"/>
                </a:cubicBezTo>
                <a:cubicBezTo>
                  <a:pt x="66903" y="314467"/>
                  <a:pt x="23240" y="287983"/>
                  <a:pt x="0" y="272642"/>
                </a:cubicBezTo>
                <a:lnTo>
                  <a:pt x="181429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77869">
            <a:off x="8152150" y="2448754"/>
            <a:ext cx="3231322" cy="3642326"/>
          </a:xfrm>
          <a:custGeom>
            <a:avLst/>
            <a:gdLst>
              <a:gd name="connsiteX0" fmla="*/ 0 w 3307120"/>
              <a:gd name="connsiteY0" fmla="*/ 0 h 3750119"/>
              <a:gd name="connsiteX1" fmla="*/ 3307120 w 3307120"/>
              <a:gd name="connsiteY1" fmla="*/ 0 h 3750119"/>
              <a:gd name="connsiteX2" fmla="*/ 3307120 w 3307120"/>
              <a:gd name="connsiteY2" fmla="*/ 3750119 h 3750119"/>
              <a:gd name="connsiteX3" fmla="*/ 0 w 3307120"/>
              <a:gd name="connsiteY3" fmla="*/ 3750119 h 3750119"/>
              <a:gd name="connsiteX4" fmla="*/ 0 w 3307120"/>
              <a:gd name="connsiteY4" fmla="*/ 0 h 3750119"/>
              <a:gd name="connsiteX0" fmla="*/ 0 w 3307120"/>
              <a:gd name="connsiteY0" fmla="*/ 0 h 3750119"/>
              <a:gd name="connsiteX1" fmla="*/ 3307120 w 3307120"/>
              <a:gd name="connsiteY1" fmla="*/ 0 h 3750119"/>
              <a:gd name="connsiteX2" fmla="*/ 3307120 w 3307120"/>
              <a:gd name="connsiteY2" fmla="*/ 3750119 h 3750119"/>
              <a:gd name="connsiteX3" fmla="*/ 1662 w 3307120"/>
              <a:gd name="connsiteY3" fmla="*/ 3697208 h 3750119"/>
              <a:gd name="connsiteX4" fmla="*/ 0 w 3307120"/>
              <a:gd name="connsiteY4" fmla="*/ 0 h 3750119"/>
              <a:gd name="connsiteX0" fmla="*/ 0 w 3307120"/>
              <a:gd name="connsiteY0" fmla="*/ 0 h 3723777"/>
              <a:gd name="connsiteX1" fmla="*/ 3307120 w 3307120"/>
              <a:gd name="connsiteY1" fmla="*/ 0 h 3723777"/>
              <a:gd name="connsiteX2" fmla="*/ 3305755 w 3307120"/>
              <a:gd name="connsiteY2" fmla="*/ 3723777 h 3723777"/>
              <a:gd name="connsiteX3" fmla="*/ 1662 w 3307120"/>
              <a:gd name="connsiteY3" fmla="*/ 3697208 h 3723777"/>
              <a:gd name="connsiteX4" fmla="*/ 0 w 3307120"/>
              <a:gd name="connsiteY4" fmla="*/ 0 h 3723777"/>
              <a:gd name="connsiteX0" fmla="*/ 30207 w 3305458"/>
              <a:gd name="connsiteY0" fmla="*/ 20364 h 3723777"/>
              <a:gd name="connsiteX1" fmla="*/ 3305458 w 3305458"/>
              <a:gd name="connsiteY1" fmla="*/ 0 h 3723777"/>
              <a:gd name="connsiteX2" fmla="*/ 3304093 w 3305458"/>
              <a:gd name="connsiteY2" fmla="*/ 3723777 h 3723777"/>
              <a:gd name="connsiteX3" fmla="*/ 0 w 3305458"/>
              <a:gd name="connsiteY3" fmla="*/ 3697208 h 3723777"/>
              <a:gd name="connsiteX4" fmla="*/ 30207 w 3305458"/>
              <a:gd name="connsiteY4" fmla="*/ 20364 h 3723777"/>
              <a:gd name="connsiteX0" fmla="*/ 30207 w 3304093"/>
              <a:gd name="connsiteY0" fmla="*/ 0 h 3703413"/>
              <a:gd name="connsiteX1" fmla="*/ 3289034 w 3304093"/>
              <a:gd name="connsiteY1" fmla="*/ 2497 h 3703413"/>
              <a:gd name="connsiteX2" fmla="*/ 3304093 w 3304093"/>
              <a:gd name="connsiteY2" fmla="*/ 3703413 h 3703413"/>
              <a:gd name="connsiteX3" fmla="*/ 0 w 3304093"/>
              <a:gd name="connsiteY3" fmla="*/ 3676844 h 3703413"/>
              <a:gd name="connsiteX4" fmla="*/ 30207 w 3304093"/>
              <a:gd name="connsiteY4" fmla="*/ 0 h 370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093" h="3703413">
                <a:moveTo>
                  <a:pt x="30207" y="0"/>
                </a:moveTo>
                <a:lnTo>
                  <a:pt x="3289034" y="2497"/>
                </a:lnTo>
                <a:cubicBezTo>
                  <a:pt x="3294054" y="1236136"/>
                  <a:pt x="3299073" y="2469774"/>
                  <a:pt x="3304093" y="3703413"/>
                </a:cubicBezTo>
                <a:lnTo>
                  <a:pt x="0" y="3676844"/>
                </a:lnTo>
                <a:lnTo>
                  <a:pt x="30207" y="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85093">
            <a:off x="8192715" y="2470944"/>
            <a:ext cx="3186624" cy="3597948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63924 w 4553364"/>
              <a:gd name="connsiteY58" fmla="*/ 5315626 h 5549951"/>
              <a:gd name="connsiteX59" fmla="*/ 4267458 w 4553364"/>
              <a:gd name="connsiteY59" fmla="*/ 5350090 h 5549951"/>
              <a:gd name="connsiteX60" fmla="*/ 4270290 w 4553364"/>
              <a:gd name="connsiteY60" fmla="*/ 5450399 h 5549951"/>
              <a:gd name="connsiteX61" fmla="*/ 4251733 w 4553364"/>
              <a:gd name="connsiteY61" fmla="*/ 5484804 h 5549951"/>
              <a:gd name="connsiteX62" fmla="*/ 4247081 w 4553364"/>
              <a:gd name="connsiteY62" fmla="*/ 5487504 h 5549951"/>
              <a:gd name="connsiteX63" fmla="*/ 4243624 w 4553364"/>
              <a:gd name="connsiteY63" fmla="*/ 5549951 h 5549951"/>
              <a:gd name="connsiteX64" fmla="*/ 0 w 4553364"/>
              <a:gd name="connsiteY64" fmla="*/ 5293146 h 5549951"/>
              <a:gd name="connsiteX65" fmla="*/ 4241 w 4553364"/>
              <a:gd name="connsiteY65" fmla="*/ 5239903 h 5549951"/>
              <a:gd name="connsiteX66" fmla="*/ 8461 w 4553364"/>
              <a:gd name="connsiteY66" fmla="*/ 5233298 h 5549951"/>
              <a:gd name="connsiteX67" fmla="*/ 8730 w 4553364"/>
              <a:gd name="connsiteY67" fmla="*/ 5230552 h 5549951"/>
              <a:gd name="connsiteX68" fmla="*/ 9000 w 4553364"/>
              <a:gd name="connsiteY68" fmla="*/ 5227804 h 5549951"/>
              <a:gd name="connsiteX69" fmla="*/ 9537 w 4553364"/>
              <a:gd name="connsiteY69" fmla="*/ 5222308 h 5549951"/>
              <a:gd name="connsiteX70" fmla="*/ 9222 w 4553364"/>
              <a:gd name="connsiteY70" fmla="*/ 5216405 h 5549951"/>
              <a:gd name="connsiteX71" fmla="*/ 8638 w 4553364"/>
              <a:gd name="connsiteY71" fmla="*/ 5213249 h 5549951"/>
              <a:gd name="connsiteX72" fmla="*/ 8907 w 4553364"/>
              <a:gd name="connsiteY72" fmla="*/ 5210500 h 5549951"/>
              <a:gd name="connsiteX73" fmla="*/ 8591 w 4553364"/>
              <a:gd name="connsiteY73" fmla="*/ 5204597 h 5549951"/>
              <a:gd name="connsiteX74" fmla="*/ 8008 w 4553364"/>
              <a:gd name="connsiteY74" fmla="*/ 5201441 h 5549951"/>
              <a:gd name="connsiteX75" fmla="*/ 7378 w 4553364"/>
              <a:gd name="connsiteY75" fmla="*/ 5189632 h 5549951"/>
              <a:gd name="connsiteX76" fmla="*/ 6794 w 4553364"/>
              <a:gd name="connsiteY76" fmla="*/ 5186477 h 5549951"/>
              <a:gd name="connsiteX77" fmla="*/ 7062 w 4553364"/>
              <a:gd name="connsiteY77" fmla="*/ 5183728 h 5549951"/>
              <a:gd name="connsiteX78" fmla="*/ 5627 w 4553364"/>
              <a:gd name="connsiteY78" fmla="*/ 5180163 h 5549951"/>
              <a:gd name="connsiteX79" fmla="*/ 11039 w 4553364"/>
              <a:gd name="connsiteY79" fmla="*/ 5116566 h 5549951"/>
              <a:gd name="connsiteX80" fmla="*/ 78653 w 4553364"/>
              <a:gd name="connsiteY80" fmla="*/ 3839310 h 5549951"/>
              <a:gd name="connsiteX81" fmla="*/ 303343 w 4553364"/>
              <a:gd name="connsiteY81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05820 w 4553364"/>
              <a:gd name="connsiteY28" fmla="*/ 1391762 h 5549951"/>
              <a:gd name="connsiteX29" fmla="*/ 4509084 w 4553364"/>
              <a:gd name="connsiteY29" fmla="*/ 1395707 h 5549951"/>
              <a:gd name="connsiteX30" fmla="*/ 4511926 w 4553364"/>
              <a:gd name="connsiteY30" fmla="*/ 1408524 h 5549951"/>
              <a:gd name="connsiteX31" fmla="*/ 4507185 w 4553364"/>
              <a:gd name="connsiteY31" fmla="*/ 1419109 h 5549951"/>
              <a:gd name="connsiteX32" fmla="*/ 4497001 w 4553364"/>
              <a:gd name="connsiteY32" fmla="*/ 1469337 h 5549951"/>
              <a:gd name="connsiteX33" fmla="*/ 4486104 w 4553364"/>
              <a:gd name="connsiteY33" fmla="*/ 1543038 h 5549951"/>
              <a:gd name="connsiteX34" fmla="*/ 4481223 w 4553364"/>
              <a:gd name="connsiteY34" fmla="*/ 1553997 h 5549951"/>
              <a:gd name="connsiteX35" fmla="*/ 4466795 w 4553364"/>
              <a:gd name="connsiteY35" fmla="*/ 1626071 h 5549951"/>
              <a:gd name="connsiteX36" fmla="*/ 4463080 w 4553364"/>
              <a:gd name="connsiteY36" fmla="*/ 1664103 h 5549951"/>
              <a:gd name="connsiteX37" fmla="*/ 4466740 w 4553364"/>
              <a:gd name="connsiteY37" fmla="*/ 1668558 h 5549951"/>
              <a:gd name="connsiteX38" fmla="*/ 4465090 w 4553364"/>
              <a:gd name="connsiteY38" fmla="*/ 1679756 h 5549951"/>
              <a:gd name="connsiteX39" fmla="*/ 4465502 w 4553364"/>
              <a:gd name="connsiteY39" fmla="*/ 1682815 h 5549951"/>
              <a:gd name="connsiteX40" fmla="*/ 4467013 w 4553364"/>
              <a:gd name="connsiteY40" fmla="*/ 1700268 h 5549951"/>
              <a:gd name="connsiteX41" fmla="*/ 4455543 w 4553364"/>
              <a:gd name="connsiteY41" fmla="*/ 1735163 h 5549951"/>
              <a:gd name="connsiteX42" fmla="*/ 4453483 w 4553364"/>
              <a:gd name="connsiteY42" fmla="*/ 1735289 h 5549951"/>
              <a:gd name="connsiteX43" fmla="*/ 4444985 w 4553364"/>
              <a:gd name="connsiteY43" fmla="*/ 1887374 h 5549951"/>
              <a:gd name="connsiteX44" fmla="*/ 4453676 w 4553364"/>
              <a:gd name="connsiteY44" fmla="*/ 1911536 h 5549951"/>
              <a:gd name="connsiteX45" fmla="*/ 4455954 w 4553364"/>
              <a:gd name="connsiteY45" fmla="*/ 1961755 h 5549951"/>
              <a:gd name="connsiteX46" fmla="*/ 4455073 w 4553364"/>
              <a:gd name="connsiteY46" fmla="*/ 1995384 h 5549951"/>
              <a:gd name="connsiteX47" fmla="*/ 4454611 w 4553364"/>
              <a:gd name="connsiteY47" fmla="*/ 2000244 h 5549951"/>
              <a:gd name="connsiteX48" fmla="*/ 4445491 w 4553364"/>
              <a:gd name="connsiteY48" fmla="*/ 2040142 h 5549951"/>
              <a:gd name="connsiteX49" fmla="*/ 4448756 w 4553364"/>
              <a:gd name="connsiteY49" fmla="*/ 2044087 h 5549951"/>
              <a:gd name="connsiteX50" fmla="*/ 4451597 w 4553364"/>
              <a:gd name="connsiteY50" fmla="*/ 2056904 h 5549951"/>
              <a:gd name="connsiteX51" fmla="*/ 4446856 w 4553364"/>
              <a:gd name="connsiteY51" fmla="*/ 2067489 h 5549951"/>
              <a:gd name="connsiteX52" fmla="*/ 4436672 w 4553364"/>
              <a:gd name="connsiteY52" fmla="*/ 2117719 h 5549951"/>
              <a:gd name="connsiteX53" fmla="*/ 4429341 w 4553364"/>
              <a:gd name="connsiteY53" fmla="*/ 2167300 h 5549951"/>
              <a:gd name="connsiteX54" fmla="*/ 4373258 w 4553364"/>
              <a:gd name="connsiteY54" fmla="*/ 3223633 h 5549951"/>
              <a:gd name="connsiteX55" fmla="*/ 4360472 w 4553364"/>
              <a:gd name="connsiteY55" fmla="*/ 3477281 h 5549951"/>
              <a:gd name="connsiteX56" fmla="*/ 4349387 w 4553364"/>
              <a:gd name="connsiteY56" fmla="*/ 3639984 h 5549951"/>
              <a:gd name="connsiteX57" fmla="*/ 4263924 w 4553364"/>
              <a:gd name="connsiteY57" fmla="*/ 5315626 h 5549951"/>
              <a:gd name="connsiteX58" fmla="*/ 4267458 w 4553364"/>
              <a:gd name="connsiteY58" fmla="*/ 5350090 h 5549951"/>
              <a:gd name="connsiteX59" fmla="*/ 4270290 w 4553364"/>
              <a:gd name="connsiteY59" fmla="*/ 5450399 h 5549951"/>
              <a:gd name="connsiteX60" fmla="*/ 4251733 w 4553364"/>
              <a:gd name="connsiteY60" fmla="*/ 5484804 h 5549951"/>
              <a:gd name="connsiteX61" fmla="*/ 4247081 w 4553364"/>
              <a:gd name="connsiteY61" fmla="*/ 5487504 h 5549951"/>
              <a:gd name="connsiteX62" fmla="*/ 4243624 w 4553364"/>
              <a:gd name="connsiteY62" fmla="*/ 5549951 h 5549951"/>
              <a:gd name="connsiteX63" fmla="*/ 0 w 4553364"/>
              <a:gd name="connsiteY63" fmla="*/ 5293146 h 5549951"/>
              <a:gd name="connsiteX64" fmla="*/ 4241 w 4553364"/>
              <a:gd name="connsiteY64" fmla="*/ 5239903 h 5549951"/>
              <a:gd name="connsiteX65" fmla="*/ 8461 w 4553364"/>
              <a:gd name="connsiteY65" fmla="*/ 5233298 h 5549951"/>
              <a:gd name="connsiteX66" fmla="*/ 8730 w 4553364"/>
              <a:gd name="connsiteY66" fmla="*/ 5230552 h 5549951"/>
              <a:gd name="connsiteX67" fmla="*/ 9000 w 4553364"/>
              <a:gd name="connsiteY67" fmla="*/ 5227804 h 5549951"/>
              <a:gd name="connsiteX68" fmla="*/ 9537 w 4553364"/>
              <a:gd name="connsiteY68" fmla="*/ 5222308 h 5549951"/>
              <a:gd name="connsiteX69" fmla="*/ 9222 w 4553364"/>
              <a:gd name="connsiteY69" fmla="*/ 5216405 h 5549951"/>
              <a:gd name="connsiteX70" fmla="*/ 8638 w 4553364"/>
              <a:gd name="connsiteY70" fmla="*/ 5213249 h 5549951"/>
              <a:gd name="connsiteX71" fmla="*/ 8907 w 4553364"/>
              <a:gd name="connsiteY71" fmla="*/ 5210500 h 5549951"/>
              <a:gd name="connsiteX72" fmla="*/ 8591 w 4553364"/>
              <a:gd name="connsiteY72" fmla="*/ 5204597 h 5549951"/>
              <a:gd name="connsiteX73" fmla="*/ 8008 w 4553364"/>
              <a:gd name="connsiteY73" fmla="*/ 5201441 h 5549951"/>
              <a:gd name="connsiteX74" fmla="*/ 7378 w 4553364"/>
              <a:gd name="connsiteY74" fmla="*/ 5189632 h 5549951"/>
              <a:gd name="connsiteX75" fmla="*/ 6794 w 4553364"/>
              <a:gd name="connsiteY75" fmla="*/ 5186477 h 5549951"/>
              <a:gd name="connsiteX76" fmla="*/ 7062 w 4553364"/>
              <a:gd name="connsiteY76" fmla="*/ 5183728 h 5549951"/>
              <a:gd name="connsiteX77" fmla="*/ 5627 w 4553364"/>
              <a:gd name="connsiteY77" fmla="*/ 5180163 h 5549951"/>
              <a:gd name="connsiteX78" fmla="*/ 11039 w 4553364"/>
              <a:gd name="connsiteY78" fmla="*/ 5116566 h 5549951"/>
              <a:gd name="connsiteX79" fmla="*/ 78653 w 4553364"/>
              <a:gd name="connsiteY79" fmla="*/ 3839310 h 5549951"/>
              <a:gd name="connsiteX80" fmla="*/ 303343 w 4553364"/>
              <a:gd name="connsiteY80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14005 w 4553364"/>
              <a:gd name="connsiteY24" fmla="*/ 1263157 h 5549951"/>
              <a:gd name="connsiteX25" fmla="*/ 4516282 w 4553364"/>
              <a:gd name="connsiteY25" fmla="*/ 1313374 h 5549951"/>
              <a:gd name="connsiteX26" fmla="*/ 4515402 w 4553364"/>
              <a:gd name="connsiteY26" fmla="*/ 1347004 h 5549951"/>
              <a:gd name="connsiteX27" fmla="*/ 4505820 w 4553364"/>
              <a:gd name="connsiteY27" fmla="*/ 1391762 h 5549951"/>
              <a:gd name="connsiteX28" fmla="*/ 4509084 w 4553364"/>
              <a:gd name="connsiteY28" fmla="*/ 1395707 h 5549951"/>
              <a:gd name="connsiteX29" fmla="*/ 4511926 w 4553364"/>
              <a:gd name="connsiteY29" fmla="*/ 1408524 h 5549951"/>
              <a:gd name="connsiteX30" fmla="*/ 4507185 w 4553364"/>
              <a:gd name="connsiteY30" fmla="*/ 1419109 h 5549951"/>
              <a:gd name="connsiteX31" fmla="*/ 4497001 w 4553364"/>
              <a:gd name="connsiteY31" fmla="*/ 1469337 h 5549951"/>
              <a:gd name="connsiteX32" fmla="*/ 4486104 w 4553364"/>
              <a:gd name="connsiteY32" fmla="*/ 1543038 h 5549951"/>
              <a:gd name="connsiteX33" fmla="*/ 4481223 w 4553364"/>
              <a:gd name="connsiteY33" fmla="*/ 1553997 h 5549951"/>
              <a:gd name="connsiteX34" fmla="*/ 4466795 w 4553364"/>
              <a:gd name="connsiteY34" fmla="*/ 1626071 h 5549951"/>
              <a:gd name="connsiteX35" fmla="*/ 4463080 w 4553364"/>
              <a:gd name="connsiteY35" fmla="*/ 1664103 h 5549951"/>
              <a:gd name="connsiteX36" fmla="*/ 4466740 w 4553364"/>
              <a:gd name="connsiteY36" fmla="*/ 1668558 h 5549951"/>
              <a:gd name="connsiteX37" fmla="*/ 4465090 w 4553364"/>
              <a:gd name="connsiteY37" fmla="*/ 1679756 h 5549951"/>
              <a:gd name="connsiteX38" fmla="*/ 4465502 w 4553364"/>
              <a:gd name="connsiteY38" fmla="*/ 1682815 h 5549951"/>
              <a:gd name="connsiteX39" fmla="*/ 4467013 w 4553364"/>
              <a:gd name="connsiteY39" fmla="*/ 1700268 h 5549951"/>
              <a:gd name="connsiteX40" fmla="*/ 4455543 w 4553364"/>
              <a:gd name="connsiteY40" fmla="*/ 1735163 h 5549951"/>
              <a:gd name="connsiteX41" fmla="*/ 4453483 w 4553364"/>
              <a:gd name="connsiteY41" fmla="*/ 1735289 h 5549951"/>
              <a:gd name="connsiteX42" fmla="*/ 4444985 w 4553364"/>
              <a:gd name="connsiteY42" fmla="*/ 1887374 h 5549951"/>
              <a:gd name="connsiteX43" fmla="*/ 4453676 w 4553364"/>
              <a:gd name="connsiteY43" fmla="*/ 1911536 h 5549951"/>
              <a:gd name="connsiteX44" fmla="*/ 4455954 w 4553364"/>
              <a:gd name="connsiteY44" fmla="*/ 1961755 h 5549951"/>
              <a:gd name="connsiteX45" fmla="*/ 4455073 w 4553364"/>
              <a:gd name="connsiteY45" fmla="*/ 1995384 h 5549951"/>
              <a:gd name="connsiteX46" fmla="*/ 4454611 w 4553364"/>
              <a:gd name="connsiteY46" fmla="*/ 2000244 h 5549951"/>
              <a:gd name="connsiteX47" fmla="*/ 4445491 w 4553364"/>
              <a:gd name="connsiteY47" fmla="*/ 2040142 h 5549951"/>
              <a:gd name="connsiteX48" fmla="*/ 4448756 w 4553364"/>
              <a:gd name="connsiteY48" fmla="*/ 2044087 h 5549951"/>
              <a:gd name="connsiteX49" fmla="*/ 4451597 w 4553364"/>
              <a:gd name="connsiteY49" fmla="*/ 2056904 h 5549951"/>
              <a:gd name="connsiteX50" fmla="*/ 4446856 w 4553364"/>
              <a:gd name="connsiteY50" fmla="*/ 2067489 h 5549951"/>
              <a:gd name="connsiteX51" fmla="*/ 4436672 w 4553364"/>
              <a:gd name="connsiteY51" fmla="*/ 2117719 h 5549951"/>
              <a:gd name="connsiteX52" fmla="*/ 4429341 w 4553364"/>
              <a:gd name="connsiteY52" fmla="*/ 2167300 h 5549951"/>
              <a:gd name="connsiteX53" fmla="*/ 4373258 w 4553364"/>
              <a:gd name="connsiteY53" fmla="*/ 3223633 h 5549951"/>
              <a:gd name="connsiteX54" fmla="*/ 4360472 w 4553364"/>
              <a:gd name="connsiteY54" fmla="*/ 3477281 h 5549951"/>
              <a:gd name="connsiteX55" fmla="*/ 4349387 w 4553364"/>
              <a:gd name="connsiteY55" fmla="*/ 3639984 h 5549951"/>
              <a:gd name="connsiteX56" fmla="*/ 4263924 w 4553364"/>
              <a:gd name="connsiteY56" fmla="*/ 5315626 h 5549951"/>
              <a:gd name="connsiteX57" fmla="*/ 4267458 w 4553364"/>
              <a:gd name="connsiteY57" fmla="*/ 5350090 h 5549951"/>
              <a:gd name="connsiteX58" fmla="*/ 4270290 w 4553364"/>
              <a:gd name="connsiteY58" fmla="*/ 5450399 h 5549951"/>
              <a:gd name="connsiteX59" fmla="*/ 4251733 w 4553364"/>
              <a:gd name="connsiteY59" fmla="*/ 5484804 h 5549951"/>
              <a:gd name="connsiteX60" fmla="*/ 4247081 w 4553364"/>
              <a:gd name="connsiteY60" fmla="*/ 5487504 h 5549951"/>
              <a:gd name="connsiteX61" fmla="*/ 4243624 w 4553364"/>
              <a:gd name="connsiteY61" fmla="*/ 5549951 h 5549951"/>
              <a:gd name="connsiteX62" fmla="*/ 0 w 4553364"/>
              <a:gd name="connsiteY62" fmla="*/ 5293146 h 5549951"/>
              <a:gd name="connsiteX63" fmla="*/ 4241 w 4553364"/>
              <a:gd name="connsiteY63" fmla="*/ 5239903 h 5549951"/>
              <a:gd name="connsiteX64" fmla="*/ 8461 w 4553364"/>
              <a:gd name="connsiteY64" fmla="*/ 5233298 h 5549951"/>
              <a:gd name="connsiteX65" fmla="*/ 8730 w 4553364"/>
              <a:gd name="connsiteY65" fmla="*/ 5230552 h 5549951"/>
              <a:gd name="connsiteX66" fmla="*/ 9000 w 4553364"/>
              <a:gd name="connsiteY66" fmla="*/ 5227804 h 5549951"/>
              <a:gd name="connsiteX67" fmla="*/ 9537 w 4553364"/>
              <a:gd name="connsiteY67" fmla="*/ 5222308 h 5549951"/>
              <a:gd name="connsiteX68" fmla="*/ 9222 w 4553364"/>
              <a:gd name="connsiteY68" fmla="*/ 5216405 h 5549951"/>
              <a:gd name="connsiteX69" fmla="*/ 8638 w 4553364"/>
              <a:gd name="connsiteY69" fmla="*/ 5213249 h 5549951"/>
              <a:gd name="connsiteX70" fmla="*/ 8907 w 4553364"/>
              <a:gd name="connsiteY70" fmla="*/ 5210500 h 5549951"/>
              <a:gd name="connsiteX71" fmla="*/ 8591 w 4553364"/>
              <a:gd name="connsiteY71" fmla="*/ 5204597 h 5549951"/>
              <a:gd name="connsiteX72" fmla="*/ 8008 w 4553364"/>
              <a:gd name="connsiteY72" fmla="*/ 5201441 h 5549951"/>
              <a:gd name="connsiteX73" fmla="*/ 7378 w 4553364"/>
              <a:gd name="connsiteY73" fmla="*/ 5189632 h 5549951"/>
              <a:gd name="connsiteX74" fmla="*/ 6794 w 4553364"/>
              <a:gd name="connsiteY74" fmla="*/ 5186477 h 5549951"/>
              <a:gd name="connsiteX75" fmla="*/ 7062 w 4553364"/>
              <a:gd name="connsiteY75" fmla="*/ 5183728 h 5549951"/>
              <a:gd name="connsiteX76" fmla="*/ 5627 w 4553364"/>
              <a:gd name="connsiteY76" fmla="*/ 5180163 h 5549951"/>
              <a:gd name="connsiteX77" fmla="*/ 11039 w 4553364"/>
              <a:gd name="connsiteY77" fmla="*/ 5116566 h 5549951"/>
              <a:gd name="connsiteX78" fmla="*/ 78653 w 4553364"/>
              <a:gd name="connsiteY78" fmla="*/ 3839310 h 5549951"/>
              <a:gd name="connsiteX79" fmla="*/ 303343 w 4553364"/>
              <a:gd name="connsiteY79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14005 w 4553364"/>
              <a:gd name="connsiteY23" fmla="*/ 1263157 h 5549951"/>
              <a:gd name="connsiteX24" fmla="*/ 4516282 w 4553364"/>
              <a:gd name="connsiteY24" fmla="*/ 1313374 h 5549951"/>
              <a:gd name="connsiteX25" fmla="*/ 4515402 w 4553364"/>
              <a:gd name="connsiteY25" fmla="*/ 1347004 h 5549951"/>
              <a:gd name="connsiteX26" fmla="*/ 4505820 w 4553364"/>
              <a:gd name="connsiteY26" fmla="*/ 1391762 h 5549951"/>
              <a:gd name="connsiteX27" fmla="*/ 4509084 w 4553364"/>
              <a:gd name="connsiteY27" fmla="*/ 1395707 h 5549951"/>
              <a:gd name="connsiteX28" fmla="*/ 4511926 w 4553364"/>
              <a:gd name="connsiteY28" fmla="*/ 1408524 h 5549951"/>
              <a:gd name="connsiteX29" fmla="*/ 4507185 w 4553364"/>
              <a:gd name="connsiteY29" fmla="*/ 1419109 h 5549951"/>
              <a:gd name="connsiteX30" fmla="*/ 4497001 w 4553364"/>
              <a:gd name="connsiteY30" fmla="*/ 1469337 h 5549951"/>
              <a:gd name="connsiteX31" fmla="*/ 4486104 w 4553364"/>
              <a:gd name="connsiteY31" fmla="*/ 1543038 h 5549951"/>
              <a:gd name="connsiteX32" fmla="*/ 4481223 w 4553364"/>
              <a:gd name="connsiteY32" fmla="*/ 1553997 h 5549951"/>
              <a:gd name="connsiteX33" fmla="*/ 4466795 w 4553364"/>
              <a:gd name="connsiteY33" fmla="*/ 1626071 h 5549951"/>
              <a:gd name="connsiteX34" fmla="*/ 4463080 w 4553364"/>
              <a:gd name="connsiteY34" fmla="*/ 1664103 h 5549951"/>
              <a:gd name="connsiteX35" fmla="*/ 4466740 w 4553364"/>
              <a:gd name="connsiteY35" fmla="*/ 1668558 h 5549951"/>
              <a:gd name="connsiteX36" fmla="*/ 4465090 w 4553364"/>
              <a:gd name="connsiteY36" fmla="*/ 1679756 h 5549951"/>
              <a:gd name="connsiteX37" fmla="*/ 4465502 w 4553364"/>
              <a:gd name="connsiteY37" fmla="*/ 1682815 h 5549951"/>
              <a:gd name="connsiteX38" fmla="*/ 4467013 w 4553364"/>
              <a:gd name="connsiteY38" fmla="*/ 1700268 h 5549951"/>
              <a:gd name="connsiteX39" fmla="*/ 4455543 w 4553364"/>
              <a:gd name="connsiteY39" fmla="*/ 1735163 h 5549951"/>
              <a:gd name="connsiteX40" fmla="*/ 4453483 w 4553364"/>
              <a:gd name="connsiteY40" fmla="*/ 1735289 h 5549951"/>
              <a:gd name="connsiteX41" fmla="*/ 4444985 w 4553364"/>
              <a:gd name="connsiteY41" fmla="*/ 1887374 h 5549951"/>
              <a:gd name="connsiteX42" fmla="*/ 4453676 w 4553364"/>
              <a:gd name="connsiteY42" fmla="*/ 1911536 h 5549951"/>
              <a:gd name="connsiteX43" fmla="*/ 4455954 w 4553364"/>
              <a:gd name="connsiteY43" fmla="*/ 1961755 h 5549951"/>
              <a:gd name="connsiteX44" fmla="*/ 4455073 w 4553364"/>
              <a:gd name="connsiteY44" fmla="*/ 1995384 h 5549951"/>
              <a:gd name="connsiteX45" fmla="*/ 4454611 w 4553364"/>
              <a:gd name="connsiteY45" fmla="*/ 2000244 h 5549951"/>
              <a:gd name="connsiteX46" fmla="*/ 4445491 w 4553364"/>
              <a:gd name="connsiteY46" fmla="*/ 2040142 h 5549951"/>
              <a:gd name="connsiteX47" fmla="*/ 4448756 w 4553364"/>
              <a:gd name="connsiteY47" fmla="*/ 2044087 h 5549951"/>
              <a:gd name="connsiteX48" fmla="*/ 4451597 w 4553364"/>
              <a:gd name="connsiteY48" fmla="*/ 2056904 h 5549951"/>
              <a:gd name="connsiteX49" fmla="*/ 4446856 w 4553364"/>
              <a:gd name="connsiteY49" fmla="*/ 2067489 h 5549951"/>
              <a:gd name="connsiteX50" fmla="*/ 4436672 w 4553364"/>
              <a:gd name="connsiteY50" fmla="*/ 2117719 h 5549951"/>
              <a:gd name="connsiteX51" fmla="*/ 4429341 w 4553364"/>
              <a:gd name="connsiteY51" fmla="*/ 2167300 h 5549951"/>
              <a:gd name="connsiteX52" fmla="*/ 4373258 w 4553364"/>
              <a:gd name="connsiteY52" fmla="*/ 3223633 h 5549951"/>
              <a:gd name="connsiteX53" fmla="*/ 4360472 w 4553364"/>
              <a:gd name="connsiteY53" fmla="*/ 3477281 h 5549951"/>
              <a:gd name="connsiteX54" fmla="*/ 4349387 w 4553364"/>
              <a:gd name="connsiteY54" fmla="*/ 3639984 h 5549951"/>
              <a:gd name="connsiteX55" fmla="*/ 4263924 w 4553364"/>
              <a:gd name="connsiteY55" fmla="*/ 5315626 h 5549951"/>
              <a:gd name="connsiteX56" fmla="*/ 4267458 w 4553364"/>
              <a:gd name="connsiteY56" fmla="*/ 5350090 h 5549951"/>
              <a:gd name="connsiteX57" fmla="*/ 4270290 w 4553364"/>
              <a:gd name="connsiteY57" fmla="*/ 5450399 h 5549951"/>
              <a:gd name="connsiteX58" fmla="*/ 4251733 w 4553364"/>
              <a:gd name="connsiteY58" fmla="*/ 5484804 h 5549951"/>
              <a:gd name="connsiteX59" fmla="*/ 4247081 w 4553364"/>
              <a:gd name="connsiteY59" fmla="*/ 5487504 h 5549951"/>
              <a:gd name="connsiteX60" fmla="*/ 4243624 w 4553364"/>
              <a:gd name="connsiteY60" fmla="*/ 5549951 h 5549951"/>
              <a:gd name="connsiteX61" fmla="*/ 0 w 4553364"/>
              <a:gd name="connsiteY61" fmla="*/ 5293146 h 5549951"/>
              <a:gd name="connsiteX62" fmla="*/ 4241 w 4553364"/>
              <a:gd name="connsiteY62" fmla="*/ 5239903 h 5549951"/>
              <a:gd name="connsiteX63" fmla="*/ 8461 w 4553364"/>
              <a:gd name="connsiteY63" fmla="*/ 5233298 h 5549951"/>
              <a:gd name="connsiteX64" fmla="*/ 8730 w 4553364"/>
              <a:gd name="connsiteY64" fmla="*/ 5230552 h 5549951"/>
              <a:gd name="connsiteX65" fmla="*/ 9000 w 4553364"/>
              <a:gd name="connsiteY65" fmla="*/ 5227804 h 5549951"/>
              <a:gd name="connsiteX66" fmla="*/ 9537 w 4553364"/>
              <a:gd name="connsiteY66" fmla="*/ 5222308 h 5549951"/>
              <a:gd name="connsiteX67" fmla="*/ 9222 w 4553364"/>
              <a:gd name="connsiteY67" fmla="*/ 5216405 h 5549951"/>
              <a:gd name="connsiteX68" fmla="*/ 8638 w 4553364"/>
              <a:gd name="connsiteY68" fmla="*/ 5213249 h 5549951"/>
              <a:gd name="connsiteX69" fmla="*/ 8907 w 4553364"/>
              <a:gd name="connsiteY69" fmla="*/ 5210500 h 5549951"/>
              <a:gd name="connsiteX70" fmla="*/ 8591 w 4553364"/>
              <a:gd name="connsiteY70" fmla="*/ 5204597 h 5549951"/>
              <a:gd name="connsiteX71" fmla="*/ 8008 w 4553364"/>
              <a:gd name="connsiteY71" fmla="*/ 5201441 h 5549951"/>
              <a:gd name="connsiteX72" fmla="*/ 7378 w 4553364"/>
              <a:gd name="connsiteY72" fmla="*/ 5189632 h 5549951"/>
              <a:gd name="connsiteX73" fmla="*/ 6794 w 4553364"/>
              <a:gd name="connsiteY73" fmla="*/ 5186477 h 5549951"/>
              <a:gd name="connsiteX74" fmla="*/ 7062 w 4553364"/>
              <a:gd name="connsiteY74" fmla="*/ 5183728 h 5549951"/>
              <a:gd name="connsiteX75" fmla="*/ 5627 w 4553364"/>
              <a:gd name="connsiteY75" fmla="*/ 5180163 h 5549951"/>
              <a:gd name="connsiteX76" fmla="*/ 11039 w 4553364"/>
              <a:gd name="connsiteY76" fmla="*/ 5116566 h 5549951"/>
              <a:gd name="connsiteX77" fmla="*/ 78653 w 4553364"/>
              <a:gd name="connsiteY77" fmla="*/ 3839310 h 5549951"/>
              <a:gd name="connsiteX78" fmla="*/ 303343 w 4553364"/>
              <a:gd name="connsiteY78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14005 w 4553364"/>
              <a:gd name="connsiteY23" fmla="*/ 1263157 h 5549951"/>
              <a:gd name="connsiteX24" fmla="*/ 4516282 w 4553364"/>
              <a:gd name="connsiteY24" fmla="*/ 1313374 h 5549951"/>
              <a:gd name="connsiteX25" fmla="*/ 4515402 w 4553364"/>
              <a:gd name="connsiteY25" fmla="*/ 1347004 h 5549951"/>
              <a:gd name="connsiteX26" fmla="*/ 4505820 w 4553364"/>
              <a:gd name="connsiteY26" fmla="*/ 1391762 h 5549951"/>
              <a:gd name="connsiteX27" fmla="*/ 4509084 w 4553364"/>
              <a:gd name="connsiteY27" fmla="*/ 1395707 h 5549951"/>
              <a:gd name="connsiteX28" fmla="*/ 4511926 w 4553364"/>
              <a:gd name="connsiteY28" fmla="*/ 1408524 h 5549951"/>
              <a:gd name="connsiteX29" fmla="*/ 4507185 w 4553364"/>
              <a:gd name="connsiteY29" fmla="*/ 1419109 h 5549951"/>
              <a:gd name="connsiteX30" fmla="*/ 4486104 w 4553364"/>
              <a:gd name="connsiteY30" fmla="*/ 1543038 h 5549951"/>
              <a:gd name="connsiteX31" fmla="*/ 4481223 w 4553364"/>
              <a:gd name="connsiteY31" fmla="*/ 1553997 h 5549951"/>
              <a:gd name="connsiteX32" fmla="*/ 4466795 w 4553364"/>
              <a:gd name="connsiteY32" fmla="*/ 1626071 h 5549951"/>
              <a:gd name="connsiteX33" fmla="*/ 4463080 w 4553364"/>
              <a:gd name="connsiteY33" fmla="*/ 1664103 h 5549951"/>
              <a:gd name="connsiteX34" fmla="*/ 4466740 w 4553364"/>
              <a:gd name="connsiteY34" fmla="*/ 1668558 h 5549951"/>
              <a:gd name="connsiteX35" fmla="*/ 4465090 w 4553364"/>
              <a:gd name="connsiteY35" fmla="*/ 1679756 h 5549951"/>
              <a:gd name="connsiteX36" fmla="*/ 4465502 w 4553364"/>
              <a:gd name="connsiteY36" fmla="*/ 1682815 h 5549951"/>
              <a:gd name="connsiteX37" fmla="*/ 4467013 w 4553364"/>
              <a:gd name="connsiteY37" fmla="*/ 1700268 h 5549951"/>
              <a:gd name="connsiteX38" fmla="*/ 4455543 w 4553364"/>
              <a:gd name="connsiteY38" fmla="*/ 1735163 h 5549951"/>
              <a:gd name="connsiteX39" fmla="*/ 4453483 w 4553364"/>
              <a:gd name="connsiteY39" fmla="*/ 1735289 h 5549951"/>
              <a:gd name="connsiteX40" fmla="*/ 4444985 w 4553364"/>
              <a:gd name="connsiteY40" fmla="*/ 1887374 h 5549951"/>
              <a:gd name="connsiteX41" fmla="*/ 4453676 w 4553364"/>
              <a:gd name="connsiteY41" fmla="*/ 1911536 h 5549951"/>
              <a:gd name="connsiteX42" fmla="*/ 4455954 w 4553364"/>
              <a:gd name="connsiteY42" fmla="*/ 1961755 h 5549951"/>
              <a:gd name="connsiteX43" fmla="*/ 4455073 w 4553364"/>
              <a:gd name="connsiteY43" fmla="*/ 1995384 h 5549951"/>
              <a:gd name="connsiteX44" fmla="*/ 4454611 w 4553364"/>
              <a:gd name="connsiteY44" fmla="*/ 2000244 h 5549951"/>
              <a:gd name="connsiteX45" fmla="*/ 4445491 w 4553364"/>
              <a:gd name="connsiteY45" fmla="*/ 2040142 h 5549951"/>
              <a:gd name="connsiteX46" fmla="*/ 4448756 w 4553364"/>
              <a:gd name="connsiteY46" fmla="*/ 2044087 h 5549951"/>
              <a:gd name="connsiteX47" fmla="*/ 4451597 w 4553364"/>
              <a:gd name="connsiteY47" fmla="*/ 2056904 h 5549951"/>
              <a:gd name="connsiteX48" fmla="*/ 4446856 w 4553364"/>
              <a:gd name="connsiteY48" fmla="*/ 2067489 h 5549951"/>
              <a:gd name="connsiteX49" fmla="*/ 4436672 w 4553364"/>
              <a:gd name="connsiteY49" fmla="*/ 2117719 h 5549951"/>
              <a:gd name="connsiteX50" fmla="*/ 4429341 w 4553364"/>
              <a:gd name="connsiteY50" fmla="*/ 2167300 h 5549951"/>
              <a:gd name="connsiteX51" fmla="*/ 4373258 w 4553364"/>
              <a:gd name="connsiteY51" fmla="*/ 3223633 h 5549951"/>
              <a:gd name="connsiteX52" fmla="*/ 4360472 w 4553364"/>
              <a:gd name="connsiteY52" fmla="*/ 3477281 h 5549951"/>
              <a:gd name="connsiteX53" fmla="*/ 4349387 w 4553364"/>
              <a:gd name="connsiteY53" fmla="*/ 3639984 h 5549951"/>
              <a:gd name="connsiteX54" fmla="*/ 4263924 w 4553364"/>
              <a:gd name="connsiteY54" fmla="*/ 5315626 h 5549951"/>
              <a:gd name="connsiteX55" fmla="*/ 4267458 w 4553364"/>
              <a:gd name="connsiteY55" fmla="*/ 5350090 h 5549951"/>
              <a:gd name="connsiteX56" fmla="*/ 4270290 w 4553364"/>
              <a:gd name="connsiteY56" fmla="*/ 5450399 h 5549951"/>
              <a:gd name="connsiteX57" fmla="*/ 4251733 w 4553364"/>
              <a:gd name="connsiteY57" fmla="*/ 5484804 h 5549951"/>
              <a:gd name="connsiteX58" fmla="*/ 4247081 w 4553364"/>
              <a:gd name="connsiteY58" fmla="*/ 5487504 h 5549951"/>
              <a:gd name="connsiteX59" fmla="*/ 4243624 w 4553364"/>
              <a:gd name="connsiteY59" fmla="*/ 5549951 h 5549951"/>
              <a:gd name="connsiteX60" fmla="*/ 0 w 4553364"/>
              <a:gd name="connsiteY60" fmla="*/ 5293146 h 5549951"/>
              <a:gd name="connsiteX61" fmla="*/ 4241 w 4553364"/>
              <a:gd name="connsiteY61" fmla="*/ 5239903 h 5549951"/>
              <a:gd name="connsiteX62" fmla="*/ 8461 w 4553364"/>
              <a:gd name="connsiteY62" fmla="*/ 5233298 h 5549951"/>
              <a:gd name="connsiteX63" fmla="*/ 8730 w 4553364"/>
              <a:gd name="connsiteY63" fmla="*/ 5230552 h 5549951"/>
              <a:gd name="connsiteX64" fmla="*/ 9000 w 4553364"/>
              <a:gd name="connsiteY64" fmla="*/ 5227804 h 5549951"/>
              <a:gd name="connsiteX65" fmla="*/ 9537 w 4553364"/>
              <a:gd name="connsiteY65" fmla="*/ 5222308 h 5549951"/>
              <a:gd name="connsiteX66" fmla="*/ 9222 w 4553364"/>
              <a:gd name="connsiteY66" fmla="*/ 5216405 h 5549951"/>
              <a:gd name="connsiteX67" fmla="*/ 8638 w 4553364"/>
              <a:gd name="connsiteY67" fmla="*/ 5213249 h 5549951"/>
              <a:gd name="connsiteX68" fmla="*/ 8907 w 4553364"/>
              <a:gd name="connsiteY68" fmla="*/ 5210500 h 5549951"/>
              <a:gd name="connsiteX69" fmla="*/ 8591 w 4553364"/>
              <a:gd name="connsiteY69" fmla="*/ 5204597 h 5549951"/>
              <a:gd name="connsiteX70" fmla="*/ 8008 w 4553364"/>
              <a:gd name="connsiteY70" fmla="*/ 5201441 h 5549951"/>
              <a:gd name="connsiteX71" fmla="*/ 7378 w 4553364"/>
              <a:gd name="connsiteY71" fmla="*/ 5189632 h 5549951"/>
              <a:gd name="connsiteX72" fmla="*/ 6794 w 4553364"/>
              <a:gd name="connsiteY72" fmla="*/ 5186477 h 5549951"/>
              <a:gd name="connsiteX73" fmla="*/ 7062 w 4553364"/>
              <a:gd name="connsiteY73" fmla="*/ 5183728 h 5549951"/>
              <a:gd name="connsiteX74" fmla="*/ 5627 w 4553364"/>
              <a:gd name="connsiteY74" fmla="*/ 5180163 h 5549951"/>
              <a:gd name="connsiteX75" fmla="*/ 11039 w 4553364"/>
              <a:gd name="connsiteY75" fmla="*/ 5116566 h 5549951"/>
              <a:gd name="connsiteX76" fmla="*/ 78653 w 4553364"/>
              <a:gd name="connsiteY76" fmla="*/ 3839310 h 5549951"/>
              <a:gd name="connsiteX77" fmla="*/ 303343 w 4553364"/>
              <a:gd name="connsiteY77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16282 w 4553364"/>
              <a:gd name="connsiteY23" fmla="*/ 1313374 h 5549951"/>
              <a:gd name="connsiteX24" fmla="*/ 4515402 w 4553364"/>
              <a:gd name="connsiteY24" fmla="*/ 1347004 h 5549951"/>
              <a:gd name="connsiteX25" fmla="*/ 4505820 w 4553364"/>
              <a:gd name="connsiteY25" fmla="*/ 1391762 h 5549951"/>
              <a:gd name="connsiteX26" fmla="*/ 4509084 w 4553364"/>
              <a:gd name="connsiteY26" fmla="*/ 1395707 h 5549951"/>
              <a:gd name="connsiteX27" fmla="*/ 4511926 w 4553364"/>
              <a:gd name="connsiteY27" fmla="*/ 1408524 h 5549951"/>
              <a:gd name="connsiteX28" fmla="*/ 4507185 w 4553364"/>
              <a:gd name="connsiteY28" fmla="*/ 1419109 h 5549951"/>
              <a:gd name="connsiteX29" fmla="*/ 4486104 w 4553364"/>
              <a:gd name="connsiteY29" fmla="*/ 1543038 h 5549951"/>
              <a:gd name="connsiteX30" fmla="*/ 4481223 w 4553364"/>
              <a:gd name="connsiteY30" fmla="*/ 1553997 h 5549951"/>
              <a:gd name="connsiteX31" fmla="*/ 4466795 w 4553364"/>
              <a:gd name="connsiteY31" fmla="*/ 1626071 h 5549951"/>
              <a:gd name="connsiteX32" fmla="*/ 4463080 w 4553364"/>
              <a:gd name="connsiteY32" fmla="*/ 1664103 h 5549951"/>
              <a:gd name="connsiteX33" fmla="*/ 4466740 w 4553364"/>
              <a:gd name="connsiteY33" fmla="*/ 1668558 h 5549951"/>
              <a:gd name="connsiteX34" fmla="*/ 4465090 w 4553364"/>
              <a:gd name="connsiteY34" fmla="*/ 1679756 h 5549951"/>
              <a:gd name="connsiteX35" fmla="*/ 4465502 w 4553364"/>
              <a:gd name="connsiteY35" fmla="*/ 1682815 h 5549951"/>
              <a:gd name="connsiteX36" fmla="*/ 4467013 w 4553364"/>
              <a:gd name="connsiteY36" fmla="*/ 1700268 h 5549951"/>
              <a:gd name="connsiteX37" fmla="*/ 4455543 w 4553364"/>
              <a:gd name="connsiteY37" fmla="*/ 1735163 h 5549951"/>
              <a:gd name="connsiteX38" fmla="*/ 4453483 w 4553364"/>
              <a:gd name="connsiteY38" fmla="*/ 1735289 h 5549951"/>
              <a:gd name="connsiteX39" fmla="*/ 4444985 w 4553364"/>
              <a:gd name="connsiteY39" fmla="*/ 1887374 h 5549951"/>
              <a:gd name="connsiteX40" fmla="*/ 4453676 w 4553364"/>
              <a:gd name="connsiteY40" fmla="*/ 1911536 h 5549951"/>
              <a:gd name="connsiteX41" fmla="*/ 4455954 w 4553364"/>
              <a:gd name="connsiteY41" fmla="*/ 1961755 h 5549951"/>
              <a:gd name="connsiteX42" fmla="*/ 4455073 w 4553364"/>
              <a:gd name="connsiteY42" fmla="*/ 1995384 h 5549951"/>
              <a:gd name="connsiteX43" fmla="*/ 4454611 w 4553364"/>
              <a:gd name="connsiteY43" fmla="*/ 2000244 h 5549951"/>
              <a:gd name="connsiteX44" fmla="*/ 4445491 w 4553364"/>
              <a:gd name="connsiteY44" fmla="*/ 2040142 h 5549951"/>
              <a:gd name="connsiteX45" fmla="*/ 4448756 w 4553364"/>
              <a:gd name="connsiteY45" fmla="*/ 2044087 h 5549951"/>
              <a:gd name="connsiteX46" fmla="*/ 4451597 w 4553364"/>
              <a:gd name="connsiteY46" fmla="*/ 2056904 h 5549951"/>
              <a:gd name="connsiteX47" fmla="*/ 4446856 w 4553364"/>
              <a:gd name="connsiteY47" fmla="*/ 2067489 h 5549951"/>
              <a:gd name="connsiteX48" fmla="*/ 4436672 w 4553364"/>
              <a:gd name="connsiteY48" fmla="*/ 2117719 h 5549951"/>
              <a:gd name="connsiteX49" fmla="*/ 4429341 w 4553364"/>
              <a:gd name="connsiteY49" fmla="*/ 2167300 h 5549951"/>
              <a:gd name="connsiteX50" fmla="*/ 4373258 w 4553364"/>
              <a:gd name="connsiteY50" fmla="*/ 3223633 h 5549951"/>
              <a:gd name="connsiteX51" fmla="*/ 4360472 w 4553364"/>
              <a:gd name="connsiteY51" fmla="*/ 3477281 h 5549951"/>
              <a:gd name="connsiteX52" fmla="*/ 4349387 w 4553364"/>
              <a:gd name="connsiteY52" fmla="*/ 3639984 h 5549951"/>
              <a:gd name="connsiteX53" fmla="*/ 4263924 w 4553364"/>
              <a:gd name="connsiteY53" fmla="*/ 5315626 h 5549951"/>
              <a:gd name="connsiteX54" fmla="*/ 4267458 w 4553364"/>
              <a:gd name="connsiteY54" fmla="*/ 5350090 h 5549951"/>
              <a:gd name="connsiteX55" fmla="*/ 4270290 w 4553364"/>
              <a:gd name="connsiteY55" fmla="*/ 5450399 h 5549951"/>
              <a:gd name="connsiteX56" fmla="*/ 4251733 w 4553364"/>
              <a:gd name="connsiteY56" fmla="*/ 5484804 h 5549951"/>
              <a:gd name="connsiteX57" fmla="*/ 4247081 w 4553364"/>
              <a:gd name="connsiteY57" fmla="*/ 5487504 h 5549951"/>
              <a:gd name="connsiteX58" fmla="*/ 4243624 w 4553364"/>
              <a:gd name="connsiteY58" fmla="*/ 5549951 h 5549951"/>
              <a:gd name="connsiteX59" fmla="*/ 0 w 4553364"/>
              <a:gd name="connsiteY59" fmla="*/ 5293146 h 5549951"/>
              <a:gd name="connsiteX60" fmla="*/ 4241 w 4553364"/>
              <a:gd name="connsiteY60" fmla="*/ 5239903 h 5549951"/>
              <a:gd name="connsiteX61" fmla="*/ 8461 w 4553364"/>
              <a:gd name="connsiteY61" fmla="*/ 5233298 h 5549951"/>
              <a:gd name="connsiteX62" fmla="*/ 8730 w 4553364"/>
              <a:gd name="connsiteY62" fmla="*/ 5230552 h 5549951"/>
              <a:gd name="connsiteX63" fmla="*/ 9000 w 4553364"/>
              <a:gd name="connsiteY63" fmla="*/ 5227804 h 5549951"/>
              <a:gd name="connsiteX64" fmla="*/ 9537 w 4553364"/>
              <a:gd name="connsiteY64" fmla="*/ 5222308 h 5549951"/>
              <a:gd name="connsiteX65" fmla="*/ 9222 w 4553364"/>
              <a:gd name="connsiteY65" fmla="*/ 5216405 h 5549951"/>
              <a:gd name="connsiteX66" fmla="*/ 8638 w 4553364"/>
              <a:gd name="connsiteY66" fmla="*/ 5213249 h 5549951"/>
              <a:gd name="connsiteX67" fmla="*/ 8907 w 4553364"/>
              <a:gd name="connsiteY67" fmla="*/ 5210500 h 5549951"/>
              <a:gd name="connsiteX68" fmla="*/ 8591 w 4553364"/>
              <a:gd name="connsiteY68" fmla="*/ 5204597 h 5549951"/>
              <a:gd name="connsiteX69" fmla="*/ 8008 w 4553364"/>
              <a:gd name="connsiteY69" fmla="*/ 5201441 h 5549951"/>
              <a:gd name="connsiteX70" fmla="*/ 7378 w 4553364"/>
              <a:gd name="connsiteY70" fmla="*/ 5189632 h 5549951"/>
              <a:gd name="connsiteX71" fmla="*/ 6794 w 4553364"/>
              <a:gd name="connsiteY71" fmla="*/ 5186477 h 5549951"/>
              <a:gd name="connsiteX72" fmla="*/ 7062 w 4553364"/>
              <a:gd name="connsiteY72" fmla="*/ 5183728 h 5549951"/>
              <a:gd name="connsiteX73" fmla="*/ 5627 w 4553364"/>
              <a:gd name="connsiteY73" fmla="*/ 5180163 h 5549951"/>
              <a:gd name="connsiteX74" fmla="*/ 11039 w 4553364"/>
              <a:gd name="connsiteY74" fmla="*/ 5116566 h 5549951"/>
              <a:gd name="connsiteX75" fmla="*/ 78653 w 4553364"/>
              <a:gd name="connsiteY75" fmla="*/ 3839310 h 5549951"/>
              <a:gd name="connsiteX76" fmla="*/ 303343 w 4553364"/>
              <a:gd name="connsiteY76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502698 w 4553364"/>
              <a:gd name="connsiteY19" fmla="*/ 1002567 h 5549951"/>
              <a:gd name="connsiteX20" fmla="*/ 4497900 w 4553364"/>
              <a:gd name="connsiteY20" fmla="*/ 1101094 h 5549951"/>
              <a:gd name="connsiteX21" fmla="*/ 4497795 w 4553364"/>
              <a:gd name="connsiteY21" fmla="*/ 1159389 h 5549951"/>
              <a:gd name="connsiteX22" fmla="*/ 4516282 w 4553364"/>
              <a:gd name="connsiteY22" fmla="*/ 1313374 h 5549951"/>
              <a:gd name="connsiteX23" fmla="*/ 4515402 w 4553364"/>
              <a:gd name="connsiteY23" fmla="*/ 1347004 h 5549951"/>
              <a:gd name="connsiteX24" fmla="*/ 4505820 w 4553364"/>
              <a:gd name="connsiteY24" fmla="*/ 1391762 h 5549951"/>
              <a:gd name="connsiteX25" fmla="*/ 4509084 w 4553364"/>
              <a:gd name="connsiteY25" fmla="*/ 1395707 h 5549951"/>
              <a:gd name="connsiteX26" fmla="*/ 4511926 w 4553364"/>
              <a:gd name="connsiteY26" fmla="*/ 1408524 h 5549951"/>
              <a:gd name="connsiteX27" fmla="*/ 4507185 w 4553364"/>
              <a:gd name="connsiteY27" fmla="*/ 1419109 h 5549951"/>
              <a:gd name="connsiteX28" fmla="*/ 4486104 w 4553364"/>
              <a:gd name="connsiteY28" fmla="*/ 1543038 h 5549951"/>
              <a:gd name="connsiteX29" fmla="*/ 4481223 w 4553364"/>
              <a:gd name="connsiteY29" fmla="*/ 1553997 h 5549951"/>
              <a:gd name="connsiteX30" fmla="*/ 4466795 w 4553364"/>
              <a:gd name="connsiteY30" fmla="*/ 1626071 h 5549951"/>
              <a:gd name="connsiteX31" fmla="*/ 4463080 w 4553364"/>
              <a:gd name="connsiteY31" fmla="*/ 1664103 h 5549951"/>
              <a:gd name="connsiteX32" fmla="*/ 4466740 w 4553364"/>
              <a:gd name="connsiteY32" fmla="*/ 1668558 h 5549951"/>
              <a:gd name="connsiteX33" fmla="*/ 4465090 w 4553364"/>
              <a:gd name="connsiteY33" fmla="*/ 1679756 h 5549951"/>
              <a:gd name="connsiteX34" fmla="*/ 4465502 w 4553364"/>
              <a:gd name="connsiteY34" fmla="*/ 1682815 h 5549951"/>
              <a:gd name="connsiteX35" fmla="*/ 4467013 w 4553364"/>
              <a:gd name="connsiteY35" fmla="*/ 1700268 h 5549951"/>
              <a:gd name="connsiteX36" fmla="*/ 4455543 w 4553364"/>
              <a:gd name="connsiteY36" fmla="*/ 1735163 h 5549951"/>
              <a:gd name="connsiteX37" fmla="*/ 4453483 w 4553364"/>
              <a:gd name="connsiteY37" fmla="*/ 1735289 h 5549951"/>
              <a:gd name="connsiteX38" fmla="*/ 4444985 w 4553364"/>
              <a:gd name="connsiteY38" fmla="*/ 1887374 h 5549951"/>
              <a:gd name="connsiteX39" fmla="*/ 4453676 w 4553364"/>
              <a:gd name="connsiteY39" fmla="*/ 1911536 h 5549951"/>
              <a:gd name="connsiteX40" fmla="*/ 4455954 w 4553364"/>
              <a:gd name="connsiteY40" fmla="*/ 1961755 h 5549951"/>
              <a:gd name="connsiteX41" fmla="*/ 4455073 w 4553364"/>
              <a:gd name="connsiteY41" fmla="*/ 1995384 h 5549951"/>
              <a:gd name="connsiteX42" fmla="*/ 4454611 w 4553364"/>
              <a:gd name="connsiteY42" fmla="*/ 2000244 h 5549951"/>
              <a:gd name="connsiteX43" fmla="*/ 4445491 w 4553364"/>
              <a:gd name="connsiteY43" fmla="*/ 2040142 h 5549951"/>
              <a:gd name="connsiteX44" fmla="*/ 4448756 w 4553364"/>
              <a:gd name="connsiteY44" fmla="*/ 2044087 h 5549951"/>
              <a:gd name="connsiteX45" fmla="*/ 4451597 w 4553364"/>
              <a:gd name="connsiteY45" fmla="*/ 2056904 h 5549951"/>
              <a:gd name="connsiteX46" fmla="*/ 4446856 w 4553364"/>
              <a:gd name="connsiteY46" fmla="*/ 2067489 h 5549951"/>
              <a:gd name="connsiteX47" fmla="*/ 4436672 w 4553364"/>
              <a:gd name="connsiteY47" fmla="*/ 2117719 h 5549951"/>
              <a:gd name="connsiteX48" fmla="*/ 4429341 w 4553364"/>
              <a:gd name="connsiteY48" fmla="*/ 2167300 h 5549951"/>
              <a:gd name="connsiteX49" fmla="*/ 4373258 w 4553364"/>
              <a:gd name="connsiteY49" fmla="*/ 3223633 h 5549951"/>
              <a:gd name="connsiteX50" fmla="*/ 4360472 w 4553364"/>
              <a:gd name="connsiteY50" fmla="*/ 3477281 h 5549951"/>
              <a:gd name="connsiteX51" fmla="*/ 4349387 w 4553364"/>
              <a:gd name="connsiteY51" fmla="*/ 3639984 h 5549951"/>
              <a:gd name="connsiteX52" fmla="*/ 4263924 w 4553364"/>
              <a:gd name="connsiteY52" fmla="*/ 5315626 h 5549951"/>
              <a:gd name="connsiteX53" fmla="*/ 4267458 w 4553364"/>
              <a:gd name="connsiteY53" fmla="*/ 5350090 h 5549951"/>
              <a:gd name="connsiteX54" fmla="*/ 4270290 w 4553364"/>
              <a:gd name="connsiteY54" fmla="*/ 5450399 h 5549951"/>
              <a:gd name="connsiteX55" fmla="*/ 4251733 w 4553364"/>
              <a:gd name="connsiteY55" fmla="*/ 5484804 h 5549951"/>
              <a:gd name="connsiteX56" fmla="*/ 4247081 w 4553364"/>
              <a:gd name="connsiteY56" fmla="*/ 5487504 h 5549951"/>
              <a:gd name="connsiteX57" fmla="*/ 4243624 w 4553364"/>
              <a:gd name="connsiteY57" fmla="*/ 5549951 h 5549951"/>
              <a:gd name="connsiteX58" fmla="*/ 0 w 4553364"/>
              <a:gd name="connsiteY58" fmla="*/ 5293146 h 5549951"/>
              <a:gd name="connsiteX59" fmla="*/ 4241 w 4553364"/>
              <a:gd name="connsiteY59" fmla="*/ 5239903 h 5549951"/>
              <a:gd name="connsiteX60" fmla="*/ 8461 w 4553364"/>
              <a:gd name="connsiteY60" fmla="*/ 5233298 h 5549951"/>
              <a:gd name="connsiteX61" fmla="*/ 8730 w 4553364"/>
              <a:gd name="connsiteY61" fmla="*/ 5230552 h 5549951"/>
              <a:gd name="connsiteX62" fmla="*/ 9000 w 4553364"/>
              <a:gd name="connsiteY62" fmla="*/ 5227804 h 5549951"/>
              <a:gd name="connsiteX63" fmla="*/ 9537 w 4553364"/>
              <a:gd name="connsiteY63" fmla="*/ 5222308 h 5549951"/>
              <a:gd name="connsiteX64" fmla="*/ 9222 w 4553364"/>
              <a:gd name="connsiteY64" fmla="*/ 5216405 h 5549951"/>
              <a:gd name="connsiteX65" fmla="*/ 8638 w 4553364"/>
              <a:gd name="connsiteY65" fmla="*/ 5213249 h 5549951"/>
              <a:gd name="connsiteX66" fmla="*/ 8907 w 4553364"/>
              <a:gd name="connsiteY66" fmla="*/ 5210500 h 5549951"/>
              <a:gd name="connsiteX67" fmla="*/ 8591 w 4553364"/>
              <a:gd name="connsiteY67" fmla="*/ 5204597 h 5549951"/>
              <a:gd name="connsiteX68" fmla="*/ 8008 w 4553364"/>
              <a:gd name="connsiteY68" fmla="*/ 5201441 h 5549951"/>
              <a:gd name="connsiteX69" fmla="*/ 7378 w 4553364"/>
              <a:gd name="connsiteY69" fmla="*/ 5189632 h 5549951"/>
              <a:gd name="connsiteX70" fmla="*/ 6794 w 4553364"/>
              <a:gd name="connsiteY70" fmla="*/ 5186477 h 5549951"/>
              <a:gd name="connsiteX71" fmla="*/ 7062 w 4553364"/>
              <a:gd name="connsiteY71" fmla="*/ 5183728 h 5549951"/>
              <a:gd name="connsiteX72" fmla="*/ 5627 w 4553364"/>
              <a:gd name="connsiteY72" fmla="*/ 5180163 h 5549951"/>
              <a:gd name="connsiteX73" fmla="*/ 11039 w 4553364"/>
              <a:gd name="connsiteY73" fmla="*/ 5116566 h 5549951"/>
              <a:gd name="connsiteX74" fmla="*/ 78653 w 4553364"/>
              <a:gd name="connsiteY74" fmla="*/ 3839310 h 5549951"/>
              <a:gd name="connsiteX75" fmla="*/ 303343 w 4553364"/>
              <a:gd name="connsiteY75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502698 w 4553364"/>
              <a:gd name="connsiteY19" fmla="*/ 1002567 h 5549951"/>
              <a:gd name="connsiteX20" fmla="*/ 4497900 w 4553364"/>
              <a:gd name="connsiteY20" fmla="*/ 1101094 h 5549951"/>
              <a:gd name="connsiteX21" fmla="*/ 4497795 w 4553364"/>
              <a:gd name="connsiteY21" fmla="*/ 1159389 h 5549951"/>
              <a:gd name="connsiteX22" fmla="*/ 4516282 w 4553364"/>
              <a:gd name="connsiteY22" fmla="*/ 1313374 h 5549951"/>
              <a:gd name="connsiteX23" fmla="*/ 4515402 w 4553364"/>
              <a:gd name="connsiteY23" fmla="*/ 1347004 h 5549951"/>
              <a:gd name="connsiteX24" fmla="*/ 4505820 w 4553364"/>
              <a:gd name="connsiteY24" fmla="*/ 1391762 h 5549951"/>
              <a:gd name="connsiteX25" fmla="*/ 4509084 w 4553364"/>
              <a:gd name="connsiteY25" fmla="*/ 1395707 h 5549951"/>
              <a:gd name="connsiteX26" fmla="*/ 4511926 w 4553364"/>
              <a:gd name="connsiteY26" fmla="*/ 1408524 h 5549951"/>
              <a:gd name="connsiteX27" fmla="*/ 4507185 w 4553364"/>
              <a:gd name="connsiteY27" fmla="*/ 1419109 h 5549951"/>
              <a:gd name="connsiteX28" fmla="*/ 4486104 w 4553364"/>
              <a:gd name="connsiteY28" fmla="*/ 1543038 h 5549951"/>
              <a:gd name="connsiteX29" fmla="*/ 4481223 w 4553364"/>
              <a:gd name="connsiteY29" fmla="*/ 1553997 h 5549951"/>
              <a:gd name="connsiteX30" fmla="*/ 4466795 w 4553364"/>
              <a:gd name="connsiteY30" fmla="*/ 1626071 h 5549951"/>
              <a:gd name="connsiteX31" fmla="*/ 4463080 w 4553364"/>
              <a:gd name="connsiteY31" fmla="*/ 1664103 h 5549951"/>
              <a:gd name="connsiteX32" fmla="*/ 4466740 w 4553364"/>
              <a:gd name="connsiteY32" fmla="*/ 1668558 h 5549951"/>
              <a:gd name="connsiteX33" fmla="*/ 4465090 w 4553364"/>
              <a:gd name="connsiteY33" fmla="*/ 1679756 h 5549951"/>
              <a:gd name="connsiteX34" fmla="*/ 4465502 w 4553364"/>
              <a:gd name="connsiteY34" fmla="*/ 1682815 h 5549951"/>
              <a:gd name="connsiteX35" fmla="*/ 4467013 w 4553364"/>
              <a:gd name="connsiteY35" fmla="*/ 1700268 h 5549951"/>
              <a:gd name="connsiteX36" fmla="*/ 4455543 w 4553364"/>
              <a:gd name="connsiteY36" fmla="*/ 1735163 h 5549951"/>
              <a:gd name="connsiteX37" fmla="*/ 4453483 w 4553364"/>
              <a:gd name="connsiteY37" fmla="*/ 1735289 h 5549951"/>
              <a:gd name="connsiteX38" fmla="*/ 4444985 w 4553364"/>
              <a:gd name="connsiteY38" fmla="*/ 1887374 h 5549951"/>
              <a:gd name="connsiteX39" fmla="*/ 4453676 w 4553364"/>
              <a:gd name="connsiteY39" fmla="*/ 1911536 h 5549951"/>
              <a:gd name="connsiteX40" fmla="*/ 4455954 w 4553364"/>
              <a:gd name="connsiteY40" fmla="*/ 1961755 h 5549951"/>
              <a:gd name="connsiteX41" fmla="*/ 4455073 w 4553364"/>
              <a:gd name="connsiteY41" fmla="*/ 1995384 h 5549951"/>
              <a:gd name="connsiteX42" fmla="*/ 4445491 w 4553364"/>
              <a:gd name="connsiteY42" fmla="*/ 2040142 h 5549951"/>
              <a:gd name="connsiteX43" fmla="*/ 4448756 w 4553364"/>
              <a:gd name="connsiteY43" fmla="*/ 2044087 h 5549951"/>
              <a:gd name="connsiteX44" fmla="*/ 4451597 w 4553364"/>
              <a:gd name="connsiteY44" fmla="*/ 2056904 h 5549951"/>
              <a:gd name="connsiteX45" fmla="*/ 4446856 w 4553364"/>
              <a:gd name="connsiteY45" fmla="*/ 2067489 h 5549951"/>
              <a:gd name="connsiteX46" fmla="*/ 4436672 w 4553364"/>
              <a:gd name="connsiteY46" fmla="*/ 2117719 h 5549951"/>
              <a:gd name="connsiteX47" fmla="*/ 4429341 w 4553364"/>
              <a:gd name="connsiteY47" fmla="*/ 2167300 h 5549951"/>
              <a:gd name="connsiteX48" fmla="*/ 4373258 w 4553364"/>
              <a:gd name="connsiteY48" fmla="*/ 3223633 h 5549951"/>
              <a:gd name="connsiteX49" fmla="*/ 4360472 w 4553364"/>
              <a:gd name="connsiteY49" fmla="*/ 3477281 h 5549951"/>
              <a:gd name="connsiteX50" fmla="*/ 4349387 w 4553364"/>
              <a:gd name="connsiteY50" fmla="*/ 3639984 h 5549951"/>
              <a:gd name="connsiteX51" fmla="*/ 4263924 w 4553364"/>
              <a:gd name="connsiteY51" fmla="*/ 5315626 h 5549951"/>
              <a:gd name="connsiteX52" fmla="*/ 4267458 w 4553364"/>
              <a:gd name="connsiteY52" fmla="*/ 5350090 h 5549951"/>
              <a:gd name="connsiteX53" fmla="*/ 4270290 w 4553364"/>
              <a:gd name="connsiteY53" fmla="*/ 5450399 h 5549951"/>
              <a:gd name="connsiteX54" fmla="*/ 4251733 w 4553364"/>
              <a:gd name="connsiteY54" fmla="*/ 5484804 h 5549951"/>
              <a:gd name="connsiteX55" fmla="*/ 4247081 w 4553364"/>
              <a:gd name="connsiteY55" fmla="*/ 5487504 h 5549951"/>
              <a:gd name="connsiteX56" fmla="*/ 4243624 w 4553364"/>
              <a:gd name="connsiteY56" fmla="*/ 5549951 h 5549951"/>
              <a:gd name="connsiteX57" fmla="*/ 0 w 4553364"/>
              <a:gd name="connsiteY57" fmla="*/ 5293146 h 5549951"/>
              <a:gd name="connsiteX58" fmla="*/ 4241 w 4553364"/>
              <a:gd name="connsiteY58" fmla="*/ 5239903 h 5549951"/>
              <a:gd name="connsiteX59" fmla="*/ 8461 w 4553364"/>
              <a:gd name="connsiteY59" fmla="*/ 5233298 h 5549951"/>
              <a:gd name="connsiteX60" fmla="*/ 8730 w 4553364"/>
              <a:gd name="connsiteY60" fmla="*/ 5230552 h 5549951"/>
              <a:gd name="connsiteX61" fmla="*/ 9000 w 4553364"/>
              <a:gd name="connsiteY61" fmla="*/ 5227804 h 5549951"/>
              <a:gd name="connsiteX62" fmla="*/ 9537 w 4553364"/>
              <a:gd name="connsiteY62" fmla="*/ 5222308 h 5549951"/>
              <a:gd name="connsiteX63" fmla="*/ 9222 w 4553364"/>
              <a:gd name="connsiteY63" fmla="*/ 5216405 h 5549951"/>
              <a:gd name="connsiteX64" fmla="*/ 8638 w 4553364"/>
              <a:gd name="connsiteY64" fmla="*/ 5213249 h 5549951"/>
              <a:gd name="connsiteX65" fmla="*/ 8907 w 4553364"/>
              <a:gd name="connsiteY65" fmla="*/ 5210500 h 5549951"/>
              <a:gd name="connsiteX66" fmla="*/ 8591 w 4553364"/>
              <a:gd name="connsiteY66" fmla="*/ 5204597 h 5549951"/>
              <a:gd name="connsiteX67" fmla="*/ 8008 w 4553364"/>
              <a:gd name="connsiteY67" fmla="*/ 5201441 h 5549951"/>
              <a:gd name="connsiteX68" fmla="*/ 7378 w 4553364"/>
              <a:gd name="connsiteY68" fmla="*/ 5189632 h 5549951"/>
              <a:gd name="connsiteX69" fmla="*/ 6794 w 4553364"/>
              <a:gd name="connsiteY69" fmla="*/ 5186477 h 5549951"/>
              <a:gd name="connsiteX70" fmla="*/ 7062 w 4553364"/>
              <a:gd name="connsiteY70" fmla="*/ 5183728 h 5549951"/>
              <a:gd name="connsiteX71" fmla="*/ 5627 w 4553364"/>
              <a:gd name="connsiteY71" fmla="*/ 5180163 h 5549951"/>
              <a:gd name="connsiteX72" fmla="*/ 11039 w 4553364"/>
              <a:gd name="connsiteY72" fmla="*/ 5116566 h 5549951"/>
              <a:gd name="connsiteX73" fmla="*/ 78653 w 4553364"/>
              <a:gd name="connsiteY73" fmla="*/ 3839310 h 5549951"/>
              <a:gd name="connsiteX74" fmla="*/ 303343 w 4553364"/>
              <a:gd name="connsiteY74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502698 w 4553364"/>
              <a:gd name="connsiteY19" fmla="*/ 1002567 h 5549951"/>
              <a:gd name="connsiteX20" fmla="*/ 4497900 w 4553364"/>
              <a:gd name="connsiteY20" fmla="*/ 1101094 h 5549951"/>
              <a:gd name="connsiteX21" fmla="*/ 4497795 w 4553364"/>
              <a:gd name="connsiteY21" fmla="*/ 1159389 h 5549951"/>
              <a:gd name="connsiteX22" fmla="*/ 4516282 w 4553364"/>
              <a:gd name="connsiteY22" fmla="*/ 1313374 h 5549951"/>
              <a:gd name="connsiteX23" fmla="*/ 4515402 w 4553364"/>
              <a:gd name="connsiteY23" fmla="*/ 1347004 h 5549951"/>
              <a:gd name="connsiteX24" fmla="*/ 4505820 w 4553364"/>
              <a:gd name="connsiteY24" fmla="*/ 1391762 h 5549951"/>
              <a:gd name="connsiteX25" fmla="*/ 4509084 w 4553364"/>
              <a:gd name="connsiteY25" fmla="*/ 1395707 h 5549951"/>
              <a:gd name="connsiteX26" fmla="*/ 4511926 w 4553364"/>
              <a:gd name="connsiteY26" fmla="*/ 1408524 h 5549951"/>
              <a:gd name="connsiteX27" fmla="*/ 4507185 w 4553364"/>
              <a:gd name="connsiteY27" fmla="*/ 1419109 h 5549951"/>
              <a:gd name="connsiteX28" fmla="*/ 4486104 w 4553364"/>
              <a:gd name="connsiteY28" fmla="*/ 1543038 h 5549951"/>
              <a:gd name="connsiteX29" fmla="*/ 4481223 w 4553364"/>
              <a:gd name="connsiteY29" fmla="*/ 1553997 h 5549951"/>
              <a:gd name="connsiteX30" fmla="*/ 4466795 w 4553364"/>
              <a:gd name="connsiteY30" fmla="*/ 1626071 h 5549951"/>
              <a:gd name="connsiteX31" fmla="*/ 4463080 w 4553364"/>
              <a:gd name="connsiteY31" fmla="*/ 1664103 h 5549951"/>
              <a:gd name="connsiteX32" fmla="*/ 4466740 w 4553364"/>
              <a:gd name="connsiteY32" fmla="*/ 1668558 h 5549951"/>
              <a:gd name="connsiteX33" fmla="*/ 4465090 w 4553364"/>
              <a:gd name="connsiteY33" fmla="*/ 1679756 h 5549951"/>
              <a:gd name="connsiteX34" fmla="*/ 4465502 w 4553364"/>
              <a:gd name="connsiteY34" fmla="*/ 1682815 h 5549951"/>
              <a:gd name="connsiteX35" fmla="*/ 4467013 w 4553364"/>
              <a:gd name="connsiteY35" fmla="*/ 1700268 h 5549951"/>
              <a:gd name="connsiteX36" fmla="*/ 4455543 w 4553364"/>
              <a:gd name="connsiteY36" fmla="*/ 1735163 h 5549951"/>
              <a:gd name="connsiteX37" fmla="*/ 4453483 w 4553364"/>
              <a:gd name="connsiteY37" fmla="*/ 1735289 h 5549951"/>
              <a:gd name="connsiteX38" fmla="*/ 4444985 w 4553364"/>
              <a:gd name="connsiteY38" fmla="*/ 1887374 h 5549951"/>
              <a:gd name="connsiteX39" fmla="*/ 4453676 w 4553364"/>
              <a:gd name="connsiteY39" fmla="*/ 1911536 h 5549951"/>
              <a:gd name="connsiteX40" fmla="*/ 4455073 w 4553364"/>
              <a:gd name="connsiteY40" fmla="*/ 1995384 h 5549951"/>
              <a:gd name="connsiteX41" fmla="*/ 4445491 w 4553364"/>
              <a:gd name="connsiteY41" fmla="*/ 2040142 h 5549951"/>
              <a:gd name="connsiteX42" fmla="*/ 4448756 w 4553364"/>
              <a:gd name="connsiteY42" fmla="*/ 2044087 h 5549951"/>
              <a:gd name="connsiteX43" fmla="*/ 4451597 w 4553364"/>
              <a:gd name="connsiteY43" fmla="*/ 2056904 h 5549951"/>
              <a:gd name="connsiteX44" fmla="*/ 4446856 w 4553364"/>
              <a:gd name="connsiteY44" fmla="*/ 2067489 h 5549951"/>
              <a:gd name="connsiteX45" fmla="*/ 4436672 w 4553364"/>
              <a:gd name="connsiteY45" fmla="*/ 2117719 h 5549951"/>
              <a:gd name="connsiteX46" fmla="*/ 4429341 w 4553364"/>
              <a:gd name="connsiteY46" fmla="*/ 2167300 h 5549951"/>
              <a:gd name="connsiteX47" fmla="*/ 4373258 w 4553364"/>
              <a:gd name="connsiteY47" fmla="*/ 3223633 h 5549951"/>
              <a:gd name="connsiteX48" fmla="*/ 4360472 w 4553364"/>
              <a:gd name="connsiteY48" fmla="*/ 3477281 h 5549951"/>
              <a:gd name="connsiteX49" fmla="*/ 4349387 w 4553364"/>
              <a:gd name="connsiteY49" fmla="*/ 3639984 h 5549951"/>
              <a:gd name="connsiteX50" fmla="*/ 4263924 w 4553364"/>
              <a:gd name="connsiteY50" fmla="*/ 5315626 h 5549951"/>
              <a:gd name="connsiteX51" fmla="*/ 4267458 w 4553364"/>
              <a:gd name="connsiteY51" fmla="*/ 5350090 h 5549951"/>
              <a:gd name="connsiteX52" fmla="*/ 4270290 w 4553364"/>
              <a:gd name="connsiteY52" fmla="*/ 5450399 h 5549951"/>
              <a:gd name="connsiteX53" fmla="*/ 4251733 w 4553364"/>
              <a:gd name="connsiteY53" fmla="*/ 5484804 h 5549951"/>
              <a:gd name="connsiteX54" fmla="*/ 4247081 w 4553364"/>
              <a:gd name="connsiteY54" fmla="*/ 5487504 h 5549951"/>
              <a:gd name="connsiteX55" fmla="*/ 4243624 w 4553364"/>
              <a:gd name="connsiteY55" fmla="*/ 5549951 h 5549951"/>
              <a:gd name="connsiteX56" fmla="*/ 0 w 4553364"/>
              <a:gd name="connsiteY56" fmla="*/ 5293146 h 5549951"/>
              <a:gd name="connsiteX57" fmla="*/ 4241 w 4553364"/>
              <a:gd name="connsiteY57" fmla="*/ 5239903 h 5549951"/>
              <a:gd name="connsiteX58" fmla="*/ 8461 w 4553364"/>
              <a:gd name="connsiteY58" fmla="*/ 5233298 h 5549951"/>
              <a:gd name="connsiteX59" fmla="*/ 8730 w 4553364"/>
              <a:gd name="connsiteY59" fmla="*/ 5230552 h 5549951"/>
              <a:gd name="connsiteX60" fmla="*/ 9000 w 4553364"/>
              <a:gd name="connsiteY60" fmla="*/ 5227804 h 5549951"/>
              <a:gd name="connsiteX61" fmla="*/ 9537 w 4553364"/>
              <a:gd name="connsiteY61" fmla="*/ 5222308 h 5549951"/>
              <a:gd name="connsiteX62" fmla="*/ 9222 w 4553364"/>
              <a:gd name="connsiteY62" fmla="*/ 5216405 h 5549951"/>
              <a:gd name="connsiteX63" fmla="*/ 8638 w 4553364"/>
              <a:gd name="connsiteY63" fmla="*/ 5213249 h 5549951"/>
              <a:gd name="connsiteX64" fmla="*/ 8907 w 4553364"/>
              <a:gd name="connsiteY64" fmla="*/ 5210500 h 5549951"/>
              <a:gd name="connsiteX65" fmla="*/ 8591 w 4553364"/>
              <a:gd name="connsiteY65" fmla="*/ 5204597 h 5549951"/>
              <a:gd name="connsiteX66" fmla="*/ 8008 w 4553364"/>
              <a:gd name="connsiteY66" fmla="*/ 5201441 h 5549951"/>
              <a:gd name="connsiteX67" fmla="*/ 7378 w 4553364"/>
              <a:gd name="connsiteY67" fmla="*/ 5189632 h 5549951"/>
              <a:gd name="connsiteX68" fmla="*/ 6794 w 4553364"/>
              <a:gd name="connsiteY68" fmla="*/ 5186477 h 5549951"/>
              <a:gd name="connsiteX69" fmla="*/ 7062 w 4553364"/>
              <a:gd name="connsiteY69" fmla="*/ 5183728 h 5549951"/>
              <a:gd name="connsiteX70" fmla="*/ 5627 w 4553364"/>
              <a:gd name="connsiteY70" fmla="*/ 5180163 h 5549951"/>
              <a:gd name="connsiteX71" fmla="*/ 11039 w 4553364"/>
              <a:gd name="connsiteY71" fmla="*/ 5116566 h 5549951"/>
              <a:gd name="connsiteX72" fmla="*/ 78653 w 4553364"/>
              <a:gd name="connsiteY72" fmla="*/ 3839310 h 5549951"/>
              <a:gd name="connsiteX73" fmla="*/ 303343 w 4553364"/>
              <a:gd name="connsiteY73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502698 w 4553364"/>
              <a:gd name="connsiteY19" fmla="*/ 1002567 h 5549951"/>
              <a:gd name="connsiteX20" fmla="*/ 4497900 w 4553364"/>
              <a:gd name="connsiteY20" fmla="*/ 1101094 h 5549951"/>
              <a:gd name="connsiteX21" fmla="*/ 4497795 w 4553364"/>
              <a:gd name="connsiteY21" fmla="*/ 1159389 h 5549951"/>
              <a:gd name="connsiteX22" fmla="*/ 4516282 w 4553364"/>
              <a:gd name="connsiteY22" fmla="*/ 1313374 h 5549951"/>
              <a:gd name="connsiteX23" fmla="*/ 4515402 w 4553364"/>
              <a:gd name="connsiteY23" fmla="*/ 1347004 h 5549951"/>
              <a:gd name="connsiteX24" fmla="*/ 4505820 w 4553364"/>
              <a:gd name="connsiteY24" fmla="*/ 1391762 h 5549951"/>
              <a:gd name="connsiteX25" fmla="*/ 4509084 w 4553364"/>
              <a:gd name="connsiteY25" fmla="*/ 1395707 h 5549951"/>
              <a:gd name="connsiteX26" fmla="*/ 4511926 w 4553364"/>
              <a:gd name="connsiteY26" fmla="*/ 1408524 h 5549951"/>
              <a:gd name="connsiteX27" fmla="*/ 4507185 w 4553364"/>
              <a:gd name="connsiteY27" fmla="*/ 1419109 h 5549951"/>
              <a:gd name="connsiteX28" fmla="*/ 4486104 w 4553364"/>
              <a:gd name="connsiteY28" fmla="*/ 1543038 h 5549951"/>
              <a:gd name="connsiteX29" fmla="*/ 4481223 w 4553364"/>
              <a:gd name="connsiteY29" fmla="*/ 1553997 h 5549951"/>
              <a:gd name="connsiteX30" fmla="*/ 4466795 w 4553364"/>
              <a:gd name="connsiteY30" fmla="*/ 1626071 h 5549951"/>
              <a:gd name="connsiteX31" fmla="*/ 4463080 w 4553364"/>
              <a:gd name="connsiteY31" fmla="*/ 1664103 h 5549951"/>
              <a:gd name="connsiteX32" fmla="*/ 4466740 w 4553364"/>
              <a:gd name="connsiteY32" fmla="*/ 1668558 h 5549951"/>
              <a:gd name="connsiteX33" fmla="*/ 4465090 w 4553364"/>
              <a:gd name="connsiteY33" fmla="*/ 1679756 h 5549951"/>
              <a:gd name="connsiteX34" fmla="*/ 4465502 w 4553364"/>
              <a:gd name="connsiteY34" fmla="*/ 1682815 h 5549951"/>
              <a:gd name="connsiteX35" fmla="*/ 4467013 w 4553364"/>
              <a:gd name="connsiteY35" fmla="*/ 1700268 h 5549951"/>
              <a:gd name="connsiteX36" fmla="*/ 4455543 w 4553364"/>
              <a:gd name="connsiteY36" fmla="*/ 1735163 h 5549951"/>
              <a:gd name="connsiteX37" fmla="*/ 4453483 w 4553364"/>
              <a:gd name="connsiteY37" fmla="*/ 1735289 h 5549951"/>
              <a:gd name="connsiteX38" fmla="*/ 4444985 w 4553364"/>
              <a:gd name="connsiteY38" fmla="*/ 1887374 h 5549951"/>
              <a:gd name="connsiteX39" fmla="*/ 4453676 w 4553364"/>
              <a:gd name="connsiteY39" fmla="*/ 1911536 h 5549951"/>
              <a:gd name="connsiteX40" fmla="*/ 4455073 w 4553364"/>
              <a:gd name="connsiteY40" fmla="*/ 1995384 h 5549951"/>
              <a:gd name="connsiteX41" fmla="*/ 4445491 w 4553364"/>
              <a:gd name="connsiteY41" fmla="*/ 2040142 h 5549951"/>
              <a:gd name="connsiteX42" fmla="*/ 4448756 w 4553364"/>
              <a:gd name="connsiteY42" fmla="*/ 2044087 h 5549951"/>
              <a:gd name="connsiteX43" fmla="*/ 4451597 w 4553364"/>
              <a:gd name="connsiteY43" fmla="*/ 2056904 h 5549951"/>
              <a:gd name="connsiteX44" fmla="*/ 4446856 w 4553364"/>
              <a:gd name="connsiteY44" fmla="*/ 2067489 h 5549951"/>
              <a:gd name="connsiteX45" fmla="*/ 4429341 w 4553364"/>
              <a:gd name="connsiteY45" fmla="*/ 2167300 h 5549951"/>
              <a:gd name="connsiteX46" fmla="*/ 4373258 w 4553364"/>
              <a:gd name="connsiteY46" fmla="*/ 3223633 h 5549951"/>
              <a:gd name="connsiteX47" fmla="*/ 4360472 w 4553364"/>
              <a:gd name="connsiteY47" fmla="*/ 3477281 h 5549951"/>
              <a:gd name="connsiteX48" fmla="*/ 4349387 w 4553364"/>
              <a:gd name="connsiteY48" fmla="*/ 3639984 h 5549951"/>
              <a:gd name="connsiteX49" fmla="*/ 4263924 w 4553364"/>
              <a:gd name="connsiteY49" fmla="*/ 5315626 h 5549951"/>
              <a:gd name="connsiteX50" fmla="*/ 4267458 w 4553364"/>
              <a:gd name="connsiteY50" fmla="*/ 5350090 h 5549951"/>
              <a:gd name="connsiteX51" fmla="*/ 4270290 w 4553364"/>
              <a:gd name="connsiteY51" fmla="*/ 5450399 h 5549951"/>
              <a:gd name="connsiteX52" fmla="*/ 4251733 w 4553364"/>
              <a:gd name="connsiteY52" fmla="*/ 5484804 h 5549951"/>
              <a:gd name="connsiteX53" fmla="*/ 4247081 w 4553364"/>
              <a:gd name="connsiteY53" fmla="*/ 5487504 h 5549951"/>
              <a:gd name="connsiteX54" fmla="*/ 4243624 w 4553364"/>
              <a:gd name="connsiteY54" fmla="*/ 5549951 h 5549951"/>
              <a:gd name="connsiteX55" fmla="*/ 0 w 4553364"/>
              <a:gd name="connsiteY55" fmla="*/ 5293146 h 5549951"/>
              <a:gd name="connsiteX56" fmla="*/ 4241 w 4553364"/>
              <a:gd name="connsiteY56" fmla="*/ 5239903 h 5549951"/>
              <a:gd name="connsiteX57" fmla="*/ 8461 w 4553364"/>
              <a:gd name="connsiteY57" fmla="*/ 5233298 h 5549951"/>
              <a:gd name="connsiteX58" fmla="*/ 8730 w 4553364"/>
              <a:gd name="connsiteY58" fmla="*/ 5230552 h 5549951"/>
              <a:gd name="connsiteX59" fmla="*/ 9000 w 4553364"/>
              <a:gd name="connsiteY59" fmla="*/ 5227804 h 5549951"/>
              <a:gd name="connsiteX60" fmla="*/ 9537 w 4553364"/>
              <a:gd name="connsiteY60" fmla="*/ 5222308 h 5549951"/>
              <a:gd name="connsiteX61" fmla="*/ 9222 w 4553364"/>
              <a:gd name="connsiteY61" fmla="*/ 5216405 h 5549951"/>
              <a:gd name="connsiteX62" fmla="*/ 8638 w 4553364"/>
              <a:gd name="connsiteY62" fmla="*/ 5213249 h 5549951"/>
              <a:gd name="connsiteX63" fmla="*/ 8907 w 4553364"/>
              <a:gd name="connsiteY63" fmla="*/ 5210500 h 5549951"/>
              <a:gd name="connsiteX64" fmla="*/ 8591 w 4553364"/>
              <a:gd name="connsiteY64" fmla="*/ 5204597 h 5549951"/>
              <a:gd name="connsiteX65" fmla="*/ 8008 w 4553364"/>
              <a:gd name="connsiteY65" fmla="*/ 5201441 h 5549951"/>
              <a:gd name="connsiteX66" fmla="*/ 7378 w 4553364"/>
              <a:gd name="connsiteY66" fmla="*/ 5189632 h 5549951"/>
              <a:gd name="connsiteX67" fmla="*/ 6794 w 4553364"/>
              <a:gd name="connsiteY67" fmla="*/ 5186477 h 5549951"/>
              <a:gd name="connsiteX68" fmla="*/ 7062 w 4553364"/>
              <a:gd name="connsiteY68" fmla="*/ 5183728 h 5549951"/>
              <a:gd name="connsiteX69" fmla="*/ 5627 w 4553364"/>
              <a:gd name="connsiteY69" fmla="*/ 5180163 h 5549951"/>
              <a:gd name="connsiteX70" fmla="*/ 11039 w 4553364"/>
              <a:gd name="connsiteY70" fmla="*/ 5116566 h 5549951"/>
              <a:gd name="connsiteX71" fmla="*/ 78653 w 4553364"/>
              <a:gd name="connsiteY71" fmla="*/ 3839310 h 5549951"/>
              <a:gd name="connsiteX72" fmla="*/ 303343 w 4553364"/>
              <a:gd name="connsiteY72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502698 w 4553364"/>
              <a:gd name="connsiteY19" fmla="*/ 1002567 h 5549951"/>
              <a:gd name="connsiteX20" fmla="*/ 4497900 w 4553364"/>
              <a:gd name="connsiteY20" fmla="*/ 1101094 h 5549951"/>
              <a:gd name="connsiteX21" fmla="*/ 4497795 w 4553364"/>
              <a:gd name="connsiteY21" fmla="*/ 1159389 h 5549951"/>
              <a:gd name="connsiteX22" fmla="*/ 4516282 w 4553364"/>
              <a:gd name="connsiteY22" fmla="*/ 1313374 h 5549951"/>
              <a:gd name="connsiteX23" fmla="*/ 4515402 w 4553364"/>
              <a:gd name="connsiteY23" fmla="*/ 1347004 h 5549951"/>
              <a:gd name="connsiteX24" fmla="*/ 4505820 w 4553364"/>
              <a:gd name="connsiteY24" fmla="*/ 1391762 h 5549951"/>
              <a:gd name="connsiteX25" fmla="*/ 4509084 w 4553364"/>
              <a:gd name="connsiteY25" fmla="*/ 1395707 h 5549951"/>
              <a:gd name="connsiteX26" fmla="*/ 4511926 w 4553364"/>
              <a:gd name="connsiteY26" fmla="*/ 1408524 h 5549951"/>
              <a:gd name="connsiteX27" fmla="*/ 4507185 w 4553364"/>
              <a:gd name="connsiteY27" fmla="*/ 1419109 h 5549951"/>
              <a:gd name="connsiteX28" fmla="*/ 4486104 w 4553364"/>
              <a:gd name="connsiteY28" fmla="*/ 1543038 h 5549951"/>
              <a:gd name="connsiteX29" fmla="*/ 4481223 w 4553364"/>
              <a:gd name="connsiteY29" fmla="*/ 1553997 h 5549951"/>
              <a:gd name="connsiteX30" fmla="*/ 4466795 w 4553364"/>
              <a:gd name="connsiteY30" fmla="*/ 1626071 h 5549951"/>
              <a:gd name="connsiteX31" fmla="*/ 4463080 w 4553364"/>
              <a:gd name="connsiteY31" fmla="*/ 1664103 h 5549951"/>
              <a:gd name="connsiteX32" fmla="*/ 4466740 w 4553364"/>
              <a:gd name="connsiteY32" fmla="*/ 1668558 h 5549951"/>
              <a:gd name="connsiteX33" fmla="*/ 4465090 w 4553364"/>
              <a:gd name="connsiteY33" fmla="*/ 1679756 h 5549951"/>
              <a:gd name="connsiteX34" fmla="*/ 4465502 w 4553364"/>
              <a:gd name="connsiteY34" fmla="*/ 1682815 h 5549951"/>
              <a:gd name="connsiteX35" fmla="*/ 4467013 w 4553364"/>
              <a:gd name="connsiteY35" fmla="*/ 1700268 h 5549951"/>
              <a:gd name="connsiteX36" fmla="*/ 4455543 w 4553364"/>
              <a:gd name="connsiteY36" fmla="*/ 1735163 h 5549951"/>
              <a:gd name="connsiteX37" fmla="*/ 4453483 w 4553364"/>
              <a:gd name="connsiteY37" fmla="*/ 1735289 h 5549951"/>
              <a:gd name="connsiteX38" fmla="*/ 4444985 w 4553364"/>
              <a:gd name="connsiteY38" fmla="*/ 1887374 h 5549951"/>
              <a:gd name="connsiteX39" fmla="*/ 4453676 w 4553364"/>
              <a:gd name="connsiteY39" fmla="*/ 1911536 h 5549951"/>
              <a:gd name="connsiteX40" fmla="*/ 4455073 w 4553364"/>
              <a:gd name="connsiteY40" fmla="*/ 1995384 h 5549951"/>
              <a:gd name="connsiteX41" fmla="*/ 4445491 w 4553364"/>
              <a:gd name="connsiteY41" fmla="*/ 2040142 h 5549951"/>
              <a:gd name="connsiteX42" fmla="*/ 4448756 w 4553364"/>
              <a:gd name="connsiteY42" fmla="*/ 2044087 h 5549951"/>
              <a:gd name="connsiteX43" fmla="*/ 4446856 w 4553364"/>
              <a:gd name="connsiteY43" fmla="*/ 2067489 h 5549951"/>
              <a:gd name="connsiteX44" fmla="*/ 4429341 w 4553364"/>
              <a:gd name="connsiteY44" fmla="*/ 2167300 h 5549951"/>
              <a:gd name="connsiteX45" fmla="*/ 4373258 w 4553364"/>
              <a:gd name="connsiteY45" fmla="*/ 3223633 h 5549951"/>
              <a:gd name="connsiteX46" fmla="*/ 4360472 w 4553364"/>
              <a:gd name="connsiteY46" fmla="*/ 3477281 h 5549951"/>
              <a:gd name="connsiteX47" fmla="*/ 4349387 w 4553364"/>
              <a:gd name="connsiteY47" fmla="*/ 3639984 h 5549951"/>
              <a:gd name="connsiteX48" fmla="*/ 4263924 w 4553364"/>
              <a:gd name="connsiteY48" fmla="*/ 5315626 h 5549951"/>
              <a:gd name="connsiteX49" fmla="*/ 4267458 w 4553364"/>
              <a:gd name="connsiteY49" fmla="*/ 5350090 h 5549951"/>
              <a:gd name="connsiteX50" fmla="*/ 4270290 w 4553364"/>
              <a:gd name="connsiteY50" fmla="*/ 5450399 h 5549951"/>
              <a:gd name="connsiteX51" fmla="*/ 4251733 w 4553364"/>
              <a:gd name="connsiteY51" fmla="*/ 5484804 h 5549951"/>
              <a:gd name="connsiteX52" fmla="*/ 4247081 w 4553364"/>
              <a:gd name="connsiteY52" fmla="*/ 5487504 h 5549951"/>
              <a:gd name="connsiteX53" fmla="*/ 4243624 w 4553364"/>
              <a:gd name="connsiteY53" fmla="*/ 5549951 h 5549951"/>
              <a:gd name="connsiteX54" fmla="*/ 0 w 4553364"/>
              <a:gd name="connsiteY54" fmla="*/ 5293146 h 5549951"/>
              <a:gd name="connsiteX55" fmla="*/ 4241 w 4553364"/>
              <a:gd name="connsiteY55" fmla="*/ 5239903 h 5549951"/>
              <a:gd name="connsiteX56" fmla="*/ 8461 w 4553364"/>
              <a:gd name="connsiteY56" fmla="*/ 5233298 h 5549951"/>
              <a:gd name="connsiteX57" fmla="*/ 8730 w 4553364"/>
              <a:gd name="connsiteY57" fmla="*/ 5230552 h 5549951"/>
              <a:gd name="connsiteX58" fmla="*/ 9000 w 4553364"/>
              <a:gd name="connsiteY58" fmla="*/ 5227804 h 5549951"/>
              <a:gd name="connsiteX59" fmla="*/ 9537 w 4553364"/>
              <a:gd name="connsiteY59" fmla="*/ 5222308 h 5549951"/>
              <a:gd name="connsiteX60" fmla="*/ 9222 w 4553364"/>
              <a:gd name="connsiteY60" fmla="*/ 5216405 h 5549951"/>
              <a:gd name="connsiteX61" fmla="*/ 8638 w 4553364"/>
              <a:gd name="connsiteY61" fmla="*/ 5213249 h 5549951"/>
              <a:gd name="connsiteX62" fmla="*/ 8907 w 4553364"/>
              <a:gd name="connsiteY62" fmla="*/ 5210500 h 5549951"/>
              <a:gd name="connsiteX63" fmla="*/ 8591 w 4553364"/>
              <a:gd name="connsiteY63" fmla="*/ 5204597 h 5549951"/>
              <a:gd name="connsiteX64" fmla="*/ 8008 w 4553364"/>
              <a:gd name="connsiteY64" fmla="*/ 5201441 h 5549951"/>
              <a:gd name="connsiteX65" fmla="*/ 7378 w 4553364"/>
              <a:gd name="connsiteY65" fmla="*/ 5189632 h 5549951"/>
              <a:gd name="connsiteX66" fmla="*/ 6794 w 4553364"/>
              <a:gd name="connsiteY66" fmla="*/ 5186477 h 5549951"/>
              <a:gd name="connsiteX67" fmla="*/ 7062 w 4553364"/>
              <a:gd name="connsiteY67" fmla="*/ 5183728 h 5549951"/>
              <a:gd name="connsiteX68" fmla="*/ 5627 w 4553364"/>
              <a:gd name="connsiteY68" fmla="*/ 5180163 h 5549951"/>
              <a:gd name="connsiteX69" fmla="*/ 11039 w 4553364"/>
              <a:gd name="connsiteY69" fmla="*/ 5116566 h 5549951"/>
              <a:gd name="connsiteX70" fmla="*/ 78653 w 4553364"/>
              <a:gd name="connsiteY70" fmla="*/ 3839310 h 5549951"/>
              <a:gd name="connsiteX71" fmla="*/ 303343 w 4553364"/>
              <a:gd name="connsiteY71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7715 w 4553364"/>
              <a:gd name="connsiteY12" fmla="*/ 585890 h 5549951"/>
              <a:gd name="connsiteX13" fmla="*/ 4504778 w 4553364"/>
              <a:gd name="connsiteY13" fmla="*/ 817404 h 5549951"/>
              <a:gd name="connsiteX14" fmla="*/ 4506491 w 4553364"/>
              <a:gd name="connsiteY14" fmla="*/ 822238 h 5549951"/>
              <a:gd name="connsiteX15" fmla="*/ 4504340 w 4553364"/>
              <a:gd name="connsiteY15" fmla="*/ 846069 h 5549951"/>
              <a:gd name="connsiteX16" fmla="*/ 4502740 w 4553364"/>
              <a:gd name="connsiteY16" fmla="*/ 853854 h 5549951"/>
              <a:gd name="connsiteX17" fmla="*/ 4496502 w 4553364"/>
              <a:gd name="connsiteY17" fmla="*/ 965485 h 5549951"/>
              <a:gd name="connsiteX18" fmla="*/ 4498579 w 4553364"/>
              <a:gd name="connsiteY18" fmla="*/ 966385 h 5549951"/>
              <a:gd name="connsiteX19" fmla="*/ 4497900 w 4553364"/>
              <a:gd name="connsiteY19" fmla="*/ 1101094 h 5549951"/>
              <a:gd name="connsiteX20" fmla="*/ 4497795 w 4553364"/>
              <a:gd name="connsiteY20" fmla="*/ 1159389 h 5549951"/>
              <a:gd name="connsiteX21" fmla="*/ 4516282 w 4553364"/>
              <a:gd name="connsiteY21" fmla="*/ 1313374 h 5549951"/>
              <a:gd name="connsiteX22" fmla="*/ 4515402 w 4553364"/>
              <a:gd name="connsiteY22" fmla="*/ 1347004 h 5549951"/>
              <a:gd name="connsiteX23" fmla="*/ 4505820 w 4553364"/>
              <a:gd name="connsiteY23" fmla="*/ 1391762 h 5549951"/>
              <a:gd name="connsiteX24" fmla="*/ 4509084 w 4553364"/>
              <a:gd name="connsiteY24" fmla="*/ 1395707 h 5549951"/>
              <a:gd name="connsiteX25" fmla="*/ 4511926 w 4553364"/>
              <a:gd name="connsiteY25" fmla="*/ 1408524 h 5549951"/>
              <a:gd name="connsiteX26" fmla="*/ 4507185 w 4553364"/>
              <a:gd name="connsiteY26" fmla="*/ 1419109 h 5549951"/>
              <a:gd name="connsiteX27" fmla="*/ 4486104 w 4553364"/>
              <a:gd name="connsiteY27" fmla="*/ 1543038 h 5549951"/>
              <a:gd name="connsiteX28" fmla="*/ 4481223 w 4553364"/>
              <a:gd name="connsiteY28" fmla="*/ 1553997 h 5549951"/>
              <a:gd name="connsiteX29" fmla="*/ 4466795 w 4553364"/>
              <a:gd name="connsiteY29" fmla="*/ 1626071 h 5549951"/>
              <a:gd name="connsiteX30" fmla="*/ 4463080 w 4553364"/>
              <a:gd name="connsiteY30" fmla="*/ 1664103 h 5549951"/>
              <a:gd name="connsiteX31" fmla="*/ 4466740 w 4553364"/>
              <a:gd name="connsiteY31" fmla="*/ 1668558 h 5549951"/>
              <a:gd name="connsiteX32" fmla="*/ 4465090 w 4553364"/>
              <a:gd name="connsiteY32" fmla="*/ 1679756 h 5549951"/>
              <a:gd name="connsiteX33" fmla="*/ 4465502 w 4553364"/>
              <a:gd name="connsiteY33" fmla="*/ 1682815 h 5549951"/>
              <a:gd name="connsiteX34" fmla="*/ 4467013 w 4553364"/>
              <a:gd name="connsiteY34" fmla="*/ 1700268 h 5549951"/>
              <a:gd name="connsiteX35" fmla="*/ 4455543 w 4553364"/>
              <a:gd name="connsiteY35" fmla="*/ 1735163 h 5549951"/>
              <a:gd name="connsiteX36" fmla="*/ 4453483 w 4553364"/>
              <a:gd name="connsiteY36" fmla="*/ 1735289 h 5549951"/>
              <a:gd name="connsiteX37" fmla="*/ 4444985 w 4553364"/>
              <a:gd name="connsiteY37" fmla="*/ 1887374 h 5549951"/>
              <a:gd name="connsiteX38" fmla="*/ 4453676 w 4553364"/>
              <a:gd name="connsiteY38" fmla="*/ 1911536 h 5549951"/>
              <a:gd name="connsiteX39" fmla="*/ 4455073 w 4553364"/>
              <a:gd name="connsiteY39" fmla="*/ 1995384 h 5549951"/>
              <a:gd name="connsiteX40" fmla="*/ 4445491 w 4553364"/>
              <a:gd name="connsiteY40" fmla="*/ 2040142 h 5549951"/>
              <a:gd name="connsiteX41" fmla="*/ 4448756 w 4553364"/>
              <a:gd name="connsiteY41" fmla="*/ 2044087 h 5549951"/>
              <a:gd name="connsiteX42" fmla="*/ 4446856 w 4553364"/>
              <a:gd name="connsiteY42" fmla="*/ 2067489 h 5549951"/>
              <a:gd name="connsiteX43" fmla="*/ 4429341 w 4553364"/>
              <a:gd name="connsiteY43" fmla="*/ 2167300 h 5549951"/>
              <a:gd name="connsiteX44" fmla="*/ 4373258 w 4553364"/>
              <a:gd name="connsiteY44" fmla="*/ 3223633 h 5549951"/>
              <a:gd name="connsiteX45" fmla="*/ 4360472 w 4553364"/>
              <a:gd name="connsiteY45" fmla="*/ 3477281 h 5549951"/>
              <a:gd name="connsiteX46" fmla="*/ 4349387 w 4553364"/>
              <a:gd name="connsiteY46" fmla="*/ 3639984 h 5549951"/>
              <a:gd name="connsiteX47" fmla="*/ 4263924 w 4553364"/>
              <a:gd name="connsiteY47" fmla="*/ 5315626 h 5549951"/>
              <a:gd name="connsiteX48" fmla="*/ 4267458 w 4553364"/>
              <a:gd name="connsiteY48" fmla="*/ 5350090 h 5549951"/>
              <a:gd name="connsiteX49" fmla="*/ 4270290 w 4553364"/>
              <a:gd name="connsiteY49" fmla="*/ 5450399 h 5549951"/>
              <a:gd name="connsiteX50" fmla="*/ 4251733 w 4553364"/>
              <a:gd name="connsiteY50" fmla="*/ 5484804 h 5549951"/>
              <a:gd name="connsiteX51" fmla="*/ 4247081 w 4553364"/>
              <a:gd name="connsiteY51" fmla="*/ 5487504 h 5549951"/>
              <a:gd name="connsiteX52" fmla="*/ 4243624 w 4553364"/>
              <a:gd name="connsiteY52" fmla="*/ 5549951 h 5549951"/>
              <a:gd name="connsiteX53" fmla="*/ 0 w 4553364"/>
              <a:gd name="connsiteY53" fmla="*/ 5293146 h 5549951"/>
              <a:gd name="connsiteX54" fmla="*/ 4241 w 4553364"/>
              <a:gd name="connsiteY54" fmla="*/ 5239903 h 5549951"/>
              <a:gd name="connsiteX55" fmla="*/ 8461 w 4553364"/>
              <a:gd name="connsiteY55" fmla="*/ 5233298 h 5549951"/>
              <a:gd name="connsiteX56" fmla="*/ 8730 w 4553364"/>
              <a:gd name="connsiteY56" fmla="*/ 5230552 h 5549951"/>
              <a:gd name="connsiteX57" fmla="*/ 9000 w 4553364"/>
              <a:gd name="connsiteY57" fmla="*/ 5227804 h 5549951"/>
              <a:gd name="connsiteX58" fmla="*/ 9537 w 4553364"/>
              <a:gd name="connsiteY58" fmla="*/ 5222308 h 5549951"/>
              <a:gd name="connsiteX59" fmla="*/ 9222 w 4553364"/>
              <a:gd name="connsiteY59" fmla="*/ 5216405 h 5549951"/>
              <a:gd name="connsiteX60" fmla="*/ 8638 w 4553364"/>
              <a:gd name="connsiteY60" fmla="*/ 5213249 h 5549951"/>
              <a:gd name="connsiteX61" fmla="*/ 8907 w 4553364"/>
              <a:gd name="connsiteY61" fmla="*/ 5210500 h 5549951"/>
              <a:gd name="connsiteX62" fmla="*/ 8591 w 4553364"/>
              <a:gd name="connsiteY62" fmla="*/ 5204597 h 5549951"/>
              <a:gd name="connsiteX63" fmla="*/ 8008 w 4553364"/>
              <a:gd name="connsiteY63" fmla="*/ 5201441 h 5549951"/>
              <a:gd name="connsiteX64" fmla="*/ 7378 w 4553364"/>
              <a:gd name="connsiteY64" fmla="*/ 5189632 h 5549951"/>
              <a:gd name="connsiteX65" fmla="*/ 6794 w 4553364"/>
              <a:gd name="connsiteY65" fmla="*/ 5186477 h 5549951"/>
              <a:gd name="connsiteX66" fmla="*/ 7062 w 4553364"/>
              <a:gd name="connsiteY66" fmla="*/ 5183728 h 5549951"/>
              <a:gd name="connsiteX67" fmla="*/ 5627 w 4553364"/>
              <a:gd name="connsiteY67" fmla="*/ 5180163 h 5549951"/>
              <a:gd name="connsiteX68" fmla="*/ 11039 w 4553364"/>
              <a:gd name="connsiteY68" fmla="*/ 5116566 h 5549951"/>
              <a:gd name="connsiteX69" fmla="*/ 78653 w 4553364"/>
              <a:gd name="connsiteY69" fmla="*/ 3839310 h 5549951"/>
              <a:gd name="connsiteX70" fmla="*/ 303343 w 4553364"/>
              <a:gd name="connsiteY70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5090 w 4553364"/>
              <a:gd name="connsiteY31" fmla="*/ 1679756 h 5549951"/>
              <a:gd name="connsiteX32" fmla="*/ 4465502 w 4553364"/>
              <a:gd name="connsiteY32" fmla="*/ 1682815 h 5549951"/>
              <a:gd name="connsiteX33" fmla="*/ 4467013 w 4553364"/>
              <a:gd name="connsiteY33" fmla="*/ 1700268 h 5549951"/>
              <a:gd name="connsiteX34" fmla="*/ 4455543 w 4553364"/>
              <a:gd name="connsiteY34" fmla="*/ 1735163 h 5549951"/>
              <a:gd name="connsiteX35" fmla="*/ 4453483 w 4553364"/>
              <a:gd name="connsiteY35" fmla="*/ 1735289 h 5549951"/>
              <a:gd name="connsiteX36" fmla="*/ 4444985 w 4553364"/>
              <a:gd name="connsiteY36" fmla="*/ 1887374 h 5549951"/>
              <a:gd name="connsiteX37" fmla="*/ 4453676 w 4553364"/>
              <a:gd name="connsiteY37" fmla="*/ 1911536 h 5549951"/>
              <a:gd name="connsiteX38" fmla="*/ 4455073 w 4553364"/>
              <a:gd name="connsiteY38" fmla="*/ 1995384 h 5549951"/>
              <a:gd name="connsiteX39" fmla="*/ 4445491 w 4553364"/>
              <a:gd name="connsiteY39" fmla="*/ 2040142 h 5549951"/>
              <a:gd name="connsiteX40" fmla="*/ 4448756 w 4553364"/>
              <a:gd name="connsiteY40" fmla="*/ 2044087 h 5549951"/>
              <a:gd name="connsiteX41" fmla="*/ 4446856 w 4553364"/>
              <a:gd name="connsiteY41" fmla="*/ 2067489 h 5549951"/>
              <a:gd name="connsiteX42" fmla="*/ 4429341 w 4553364"/>
              <a:gd name="connsiteY42" fmla="*/ 2167300 h 5549951"/>
              <a:gd name="connsiteX43" fmla="*/ 4373258 w 4553364"/>
              <a:gd name="connsiteY43" fmla="*/ 3223633 h 5549951"/>
              <a:gd name="connsiteX44" fmla="*/ 4360472 w 4553364"/>
              <a:gd name="connsiteY44" fmla="*/ 3477281 h 5549951"/>
              <a:gd name="connsiteX45" fmla="*/ 4349387 w 4553364"/>
              <a:gd name="connsiteY45" fmla="*/ 3639984 h 5549951"/>
              <a:gd name="connsiteX46" fmla="*/ 4263924 w 4553364"/>
              <a:gd name="connsiteY46" fmla="*/ 5315626 h 5549951"/>
              <a:gd name="connsiteX47" fmla="*/ 4267458 w 4553364"/>
              <a:gd name="connsiteY47" fmla="*/ 5350090 h 5549951"/>
              <a:gd name="connsiteX48" fmla="*/ 4270290 w 4553364"/>
              <a:gd name="connsiteY48" fmla="*/ 5450399 h 5549951"/>
              <a:gd name="connsiteX49" fmla="*/ 4251733 w 4553364"/>
              <a:gd name="connsiteY49" fmla="*/ 5484804 h 5549951"/>
              <a:gd name="connsiteX50" fmla="*/ 4247081 w 4553364"/>
              <a:gd name="connsiteY50" fmla="*/ 5487504 h 5549951"/>
              <a:gd name="connsiteX51" fmla="*/ 4243624 w 4553364"/>
              <a:gd name="connsiteY51" fmla="*/ 5549951 h 5549951"/>
              <a:gd name="connsiteX52" fmla="*/ 0 w 4553364"/>
              <a:gd name="connsiteY52" fmla="*/ 5293146 h 5549951"/>
              <a:gd name="connsiteX53" fmla="*/ 4241 w 4553364"/>
              <a:gd name="connsiteY53" fmla="*/ 5239903 h 5549951"/>
              <a:gd name="connsiteX54" fmla="*/ 8461 w 4553364"/>
              <a:gd name="connsiteY54" fmla="*/ 5233298 h 5549951"/>
              <a:gd name="connsiteX55" fmla="*/ 8730 w 4553364"/>
              <a:gd name="connsiteY55" fmla="*/ 5230552 h 5549951"/>
              <a:gd name="connsiteX56" fmla="*/ 9000 w 4553364"/>
              <a:gd name="connsiteY56" fmla="*/ 5227804 h 5549951"/>
              <a:gd name="connsiteX57" fmla="*/ 9537 w 4553364"/>
              <a:gd name="connsiteY57" fmla="*/ 5222308 h 5549951"/>
              <a:gd name="connsiteX58" fmla="*/ 9222 w 4553364"/>
              <a:gd name="connsiteY58" fmla="*/ 5216405 h 5549951"/>
              <a:gd name="connsiteX59" fmla="*/ 8638 w 4553364"/>
              <a:gd name="connsiteY59" fmla="*/ 5213249 h 5549951"/>
              <a:gd name="connsiteX60" fmla="*/ 8907 w 4553364"/>
              <a:gd name="connsiteY60" fmla="*/ 5210500 h 5549951"/>
              <a:gd name="connsiteX61" fmla="*/ 8591 w 4553364"/>
              <a:gd name="connsiteY61" fmla="*/ 5204597 h 5549951"/>
              <a:gd name="connsiteX62" fmla="*/ 8008 w 4553364"/>
              <a:gd name="connsiteY62" fmla="*/ 5201441 h 5549951"/>
              <a:gd name="connsiteX63" fmla="*/ 7378 w 4553364"/>
              <a:gd name="connsiteY63" fmla="*/ 5189632 h 5549951"/>
              <a:gd name="connsiteX64" fmla="*/ 6794 w 4553364"/>
              <a:gd name="connsiteY64" fmla="*/ 5186477 h 5549951"/>
              <a:gd name="connsiteX65" fmla="*/ 7062 w 4553364"/>
              <a:gd name="connsiteY65" fmla="*/ 5183728 h 5549951"/>
              <a:gd name="connsiteX66" fmla="*/ 5627 w 4553364"/>
              <a:gd name="connsiteY66" fmla="*/ 5180163 h 5549951"/>
              <a:gd name="connsiteX67" fmla="*/ 11039 w 4553364"/>
              <a:gd name="connsiteY67" fmla="*/ 5116566 h 5549951"/>
              <a:gd name="connsiteX68" fmla="*/ 78653 w 4553364"/>
              <a:gd name="connsiteY68" fmla="*/ 3839310 h 5549951"/>
              <a:gd name="connsiteX69" fmla="*/ 303343 w 4553364"/>
              <a:gd name="connsiteY69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5090 w 4553364"/>
              <a:gd name="connsiteY31" fmla="*/ 1679756 h 5549951"/>
              <a:gd name="connsiteX32" fmla="*/ 4467013 w 4553364"/>
              <a:gd name="connsiteY32" fmla="*/ 1700268 h 5549951"/>
              <a:gd name="connsiteX33" fmla="*/ 4455543 w 4553364"/>
              <a:gd name="connsiteY33" fmla="*/ 1735163 h 5549951"/>
              <a:gd name="connsiteX34" fmla="*/ 4453483 w 4553364"/>
              <a:gd name="connsiteY34" fmla="*/ 1735289 h 5549951"/>
              <a:gd name="connsiteX35" fmla="*/ 4444985 w 4553364"/>
              <a:gd name="connsiteY35" fmla="*/ 1887374 h 5549951"/>
              <a:gd name="connsiteX36" fmla="*/ 4453676 w 4553364"/>
              <a:gd name="connsiteY36" fmla="*/ 1911536 h 5549951"/>
              <a:gd name="connsiteX37" fmla="*/ 4455073 w 4553364"/>
              <a:gd name="connsiteY37" fmla="*/ 1995384 h 5549951"/>
              <a:gd name="connsiteX38" fmla="*/ 4445491 w 4553364"/>
              <a:gd name="connsiteY38" fmla="*/ 2040142 h 5549951"/>
              <a:gd name="connsiteX39" fmla="*/ 4448756 w 4553364"/>
              <a:gd name="connsiteY39" fmla="*/ 2044087 h 5549951"/>
              <a:gd name="connsiteX40" fmla="*/ 4446856 w 4553364"/>
              <a:gd name="connsiteY40" fmla="*/ 2067489 h 5549951"/>
              <a:gd name="connsiteX41" fmla="*/ 4429341 w 4553364"/>
              <a:gd name="connsiteY41" fmla="*/ 2167300 h 5549951"/>
              <a:gd name="connsiteX42" fmla="*/ 4373258 w 4553364"/>
              <a:gd name="connsiteY42" fmla="*/ 3223633 h 5549951"/>
              <a:gd name="connsiteX43" fmla="*/ 4360472 w 4553364"/>
              <a:gd name="connsiteY43" fmla="*/ 3477281 h 5549951"/>
              <a:gd name="connsiteX44" fmla="*/ 4349387 w 4553364"/>
              <a:gd name="connsiteY44" fmla="*/ 3639984 h 5549951"/>
              <a:gd name="connsiteX45" fmla="*/ 4263924 w 4553364"/>
              <a:gd name="connsiteY45" fmla="*/ 5315626 h 5549951"/>
              <a:gd name="connsiteX46" fmla="*/ 4267458 w 4553364"/>
              <a:gd name="connsiteY46" fmla="*/ 5350090 h 5549951"/>
              <a:gd name="connsiteX47" fmla="*/ 4270290 w 4553364"/>
              <a:gd name="connsiteY47" fmla="*/ 5450399 h 5549951"/>
              <a:gd name="connsiteX48" fmla="*/ 4251733 w 4553364"/>
              <a:gd name="connsiteY48" fmla="*/ 5484804 h 5549951"/>
              <a:gd name="connsiteX49" fmla="*/ 4247081 w 4553364"/>
              <a:gd name="connsiteY49" fmla="*/ 5487504 h 5549951"/>
              <a:gd name="connsiteX50" fmla="*/ 4243624 w 4553364"/>
              <a:gd name="connsiteY50" fmla="*/ 5549951 h 5549951"/>
              <a:gd name="connsiteX51" fmla="*/ 0 w 4553364"/>
              <a:gd name="connsiteY51" fmla="*/ 5293146 h 5549951"/>
              <a:gd name="connsiteX52" fmla="*/ 4241 w 4553364"/>
              <a:gd name="connsiteY52" fmla="*/ 5239903 h 5549951"/>
              <a:gd name="connsiteX53" fmla="*/ 8461 w 4553364"/>
              <a:gd name="connsiteY53" fmla="*/ 5233298 h 5549951"/>
              <a:gd name="connsiteX54" fmla="*/ 8730 w 4553364"/>
              <a:gd name="connsiteY54" fmla="*/ 5230552 h 5549951"/>
              <a:gd name="connsiteX55" fmla="*/ 9000 w 4553364"/>
              <a:gd name="connsiteY55" fmla="*/ 5227804 h 5549951"/>
              <a:gd name="connsiteX56" fmla="*/ 9537 w 4553364"/>
              <a:gd name="connsiteY56" fmla="*/ 5222308 h 5549951"/>
              <a:gd name="connsiteX57" fmla="*/ 9222 w 4553364"/>
              <a:gd name="connsiteY57" fmla="*/ 5216405 h 5549951"/>
              <a:gd name="connsiteX58" fmla="*/ 8638 w 4553364"/>
              <a:gd name="connsiteY58" fmla="*/ 5213249 h 5549951"/>
              <a:gd name="connsiteX59" fmla="*/ 8907 w 4553364"/>
              <a:gd name="connsiteY59" fmla="*/ 5210500 h 5549951"/>
              <a:gd name="connsiteX60" fmla="*/ 8591 w 4553364"/>
              <a:gd name="connsiteY60" fmla="*/ 5204597 h 5549951"/>
              <a:gd name="connsiteX61" fmla="*/ 8008 w 4553364"/>
              <a:gd name="connsiteY61" fmla="*/ 5201441 h 5549951"/>
              <a:gd name="connsiteX62" fmla="*/ 7378 w 4553364"/>
              <a:gd name="connsiteY62" fmla="*/ 5189632 h 5549951"/>
              <a:gd name="connsiteX63" fmla="*/ 6794 w 4553364"/>
              <a:gd name="connsiteY63" fmla="*/ 5186477 h 5549951"/>
              <a:gd name="connsiteX64" fmla="*/ 7062 w 4553364"/>
              <a:gd name="connsiteY64" fmla="*/ 5183728 h 5549951"/>
              <a:gd name="connsiteX65" fmla="*/ 5627 w 4553364"/>
              <a:gd name="connsiteY65" fmla="*/ 5180163 h 5549951"/>
              <a:gd name="connsiteX66" fmla="*/ 11039 w 4553364"/>
              <a:gd name="connsiteY66" fmla="*/ 5116566 h 5549951"/>
              <a:gd name="connsiteX67" fmla="*/ 78653 w 4553364"/>
              <a:gd name="connsiteY67" fmla="*/ 3839310 h 5549951"/>
              <a:gd name="connsiteX68" fmla="*/ 303343 w 4553364"/>
              <a:gd name="connsiteY68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5090 w 4553364"/>
              <a:gd name="connsiteY31" fmla="*/ 1679756 h 5549951"/>
              <a:gd name="connsiteX32" fmla="*/ 4467013 w 4553364"/>
              <a:gd name="connsiteY32" fmla="*/ 1700268 h 5549951"/>
              <a:gd name="connsiteX33" fmla="*/ 4455543 w 4553364"/>
              <a:gd name="connsiteY33" fmla="*/ 1735163 h 5549951"/>
              <a:gd name="connsiteX34" fmla="*/ 4453483 w 4553364"/>
              <a:gd name="connsiteY34" fmla="*/ 1735289 h 5549951"/>
              <a:gd name="connsiteX35" fmla="*/ 4444985 w 4553364"/>
              <a:gd name="connsiteY35" fmla="*/ 1887374 h 5549951"/>
              <a:gd name="connsiteX36" fmla="*/ 4453676 w 4553364"/>
              <a:gd name="connsiteY36" fmla="*/ 1911536 h 5549951"/>
              <a:gd name="connsiteX37" fmla="*/ 4455073 w 4553364"/>
              <a:gd name="connsiteY37" fmla="*/ 1995384 h 5549951"/>
              <a:gd name="connsiteX38" fmla="*/ 4445491 w 4553364"/>
              <a:gd name="connsiteY38" fmla="*/ 2040142 h 5549951"/>
              <a:gd name="connsiteX39" fmla="*/ 4448756 w 4553364"/>
              <a:gd name="connsiteY39" fmla="*/ 2044087 h 5549951"/>
              <a:gd name="connsiteX40" fmla="*/ 4446856 w 4553364"/>
              <a:gd name="connsiteY40" fmla="*/ 2067489 h 5549951"/>
              <a:gd name="connsiteX41" fmla="*/ 4429341 w 4553364"/>
              <a:gd name="connsiteY41" fmla="*/ 2167300 h 5549951"/>
              <a:gd name="connsiteX42" fmla="*/ 4373258 w 4553364"/>
              <a:gd name="connsiteY42" fmla="*/ 3223633 h 5549951"/>
              <a:gd name="connsiteX43" fmla="*/ 4349387 w 4553364"/>
              <a:gd name="connsiteY43" fmla="*/ 3639984 h 5549951"/>
              <a:gd name="connsiteX44" fmla="*/ 4263924 w 4553364"/>
              <a:gd name="connsiteY44" fmla="*/ 5315626 h 5549951"/>
              <a:gd name="connsiteX45" fmla="*/ 4267458 w 4553364"/>
              <a:gd name="connsiteY45" fmla="*/ 5350090 h 5549951"/>
              <a:gd name="connsiteX46" fmla="*/ 4270290 w 4553364"/>
              <a:gd name="connsiteY46" fmla="*/ 5450399 h 5549951"/>
              <a:gd name="connsiteX47" fmla="*/ 4251733 w 4553364"/>
              <a:gd name="connsiteY47" fmla="*/ 5484804 h 5549951"/>
              <a:gd name="connsiteX48" fmla="*/ 4247081 w 4553364"/>
              <a:gd name="connsiteY48" fmla="*/ 5487504 h 5549951"/>
              <a:gd name="connsiteX49" fmla="*/ 4243624 w 4553364"/>
              <a:gd name="connsiteY49" fmla="*/ 5549951 h 5549951"/>
              <a:gd name="connsiteX50" fmla="*/ 0 w 4553364"/>
              <a:gd name="connsiteY50" fmla="*/ 5293146 h 5549951"/>
              <a:gd name="connsiteX51" fmla="*/ 4241 w 4553364"/>
              <a:gd name="connsiteY51" fmla="*/ 5239903 h 5549951"/>
              <a:gd name="connsiteX52" fmla="*/ 8461 w 4553364"/>
              <a:gd name="connsiteY52" fmla="*/ 5233298 h 5549951"/>
              <a:gd name="connsiteX53" fmla="*/ 8730 w 4553364"/>
              <a:gd name="connsiteY53" fmla="*/ 5230552 h 5549951"/>
              <a:gd name="connsiteX54" fmla="*/ 9000 w 4553364"/>
              <a:gd name="connsiteY54" fmla="*/ 5227804 h 5549951"/>
              <a:gd name="connsiteX55" fmla="*/ 9537 w 4553364"/>
              <a:gd name="connsiteY55" fmla="*/ 5222308 h 5549951"/>
              <a:gd name="connsiteX56" fmla="*/ 9222 w 4553364"/>
              <a:gd name="connsiteY56" fmla="*/ 5216405 h 5549951"/>
              <a:gd name="connsiteX57" fmla="*/ 8638 w 4553364"/>
              <a:gd name="connsiteY57" fmla="*/ 5213249 h 5549951"/>
              <a:gd name="connsiteX58" fmla="*/ 8907 w 4553364"/>
              <a:gd name="connsiteY58" fmla="*/ 5210500 h 5549951"/>
              <a:gd name="connsiteX59" fmla="*/ 8591 w 4553364"/>
              <a:gd name="connsiteY59" fmla="*/ 5204597 h 5549951"/>
              <a:gd name="connsiteX60" fmla="*/ 8008 w 4553364"/>
              <a:gd name="connsiteY60" fmla="*/ 5201441 h 5549951"/>
              <a:gd name="connsiteX61" fmla="*/ 7378 w 4553364"/>
              <a:gd name="connsiteY61" fmla="*/ 5189632 h 5549951"/>
              <a:gd name="connsiteX62" fmla="*/ 6794 w 4553364"/>
              <a:gd name="connsiteY62" fmla="*/ 5186477 h 5549951"/>
              <a:gd name="connsiteX63" fmla="*/ 7062 w 4553364"/>
              <a:gd name="connsiteY63" fmla="*/ 5183728 h 5549951"/>
              <a:gd name="connsiteX64" fmla="*/ 5627 w 4553364"/>
              <a:gd name="connsiteY64" fmla="*/ 5180163 h 5549951"/>
              <a:gd name="connsiteX65" fmla="*/ 11039 w 4553364"/>
              <a:gd name="connsiteY65" fmla="*/ 5116566 h 5549951"/>
              <a:gd name="connsiteX66" fmla="*/ 78653 w 4553364"/>
              <a:gd name="connsiteY66" fmla="*/ 3839310 h 5549951"/>
              <a:gd name="connsiteX67" fmla="*/ 303343 w 4553364"/>
              <a:gd name="connsiteY67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5090 w 4553364"/>
              <a:gd name="connsiteY31" fmla="*/ 1679756 h 5549951"/>
              <a:gd name="connsiteX32" fmla="*/ 4467013 w 4553364"/>
              <a:gd name="connsiteY32" fmla="*/ 1700268 h 5549951"/>
              <a:gd name="connsiteX33" fmla="*/ 4455543 w 4553364"/>
              <a:gd name="connsiteY33" fmla="*/ 1735163 h 5549951"/>
              <a:gd name="connsiteX34" fmla="*/ 4453483 w 4553364"/>
              <a:gd name="connsiteY34" fmla="*/ 1735289 h 5549951"/>
              <a:gd name="connsiteX35" fmla="*/ 4444985 w 4553364"/>
              <a:gd name="connsiteY35" fmla="*/ 1887374 h 5549951"/>
              <a:gd name="connsiteX36" fmla="*/ 4453676 w 4553364"/>
              <a:gd name="connsiteY36" fmla="*/ 1911536 h 5549951"/>
              <a:gd name="connsiteX37" fmla="*/ 4455073 w 4553364"/>
              <a:gd name="connsiteY37" fmla="*/ 1995384 h 5549951"/>
              <a:gd name="connsiteX38" fmla="*/ 4445491 w 4553364"/>
              <a:gd name="connsiteY38" fmla="*/ 2040142 h 5549951"/>
              <a:gd name="connsiteX39" fmla="*/ 4448756 w 4553364"/>
              <a:gd name="connsiteY39" fmla="*/ 2044087 h 5549951"/>
              <a:gd name="connsiteX40" fmla="*/ 4446856 w 4553364"/>
              <a:gd name="connsiteY40" fmla="*/ 2067489 h 5549951"/>
              <a:gd name="connsiteX41" fmla="*/ 4429341 w 4553364"/>
              <a:gd name="connsiteY41" fmla="*/ 2167300 h 5549951"/>
              <a:gd name="connsiteX42" fmla="*/ 4373258 w 4553364"/>
              <a:gd name="connsiteY42" fmla="*/ 3223633 h 5549951"/>
              <a:gd name="connsiteX43" fmla="*/ 4349387 w 4553364"/>
              <a:gd name="connsiteY43" fmla="*/ 3639984 h 5549951"/>
              <a:gd name="connsiteX44" fmla="*/ 4263924 w 4553364"/>
              <a:gd name="connsiteY44" fmla="*/ 5315626 h 5549951"/>
              <a:gd name="connsiteX45" fmla="*/ 4270290 w 4553364"/>
              <a:gd name="connsiteY45" fmla="*/ 5450399 h 5549951"/>
              <a:gd name="connsiteX46" fmla="*/ 4251733 w 4553364"/>
              <a:gd name="connsiteY46" fmla="*/ 5484804 h 5549951"/>
              <a:gd name="connsiteX47" fmla="*/ 4247081 w 4553364"/>
              <a:gd name="connsiteY47" fmla="*/ 5487504 h 5549951"/>
              <a:gd name="connsiteX48" fmla="*/ 4243624 w 4553364"/>
              <a:gd name="connsiteY48" fmla="*/ 5549951 h 5549951"/>
              <a:gd name="connsiteX49" fmla="*/ 0 w 4553364"/>
              <a:gd name="connsiteY49" fmla="*/ 5293146 h 5549951"/>
              <a:gd name="connsiteX50" fmla="*/ 4241 w 4553364"/>
              <a:gd name="connsiteY50" fmla="*/ 5239903 h 5549951"/>
              <a:gd name="connsiteX51" fmla="*/ 8461 w 4553364"/>
              <a:gd name="connsiteY51" fmla="*/ 5233298 h 5549951"/>
              <a:gd name="connsiteX52" fmla="*/ 8730 w 4553364"/>
              <a:gd name="connsiteY52" fmla="*/ 5230552 h 5549951"/>
              <a:gd name="connsiteX53" fmla="*/ 9000 w 4553364"/>
              <a:gd name="connsiteY53" fmla="*/ 5227804 h 5549951"/>
              <a:gd name="connsiteX54" fmla="*/ 9537 w 4553364"/>
              <a:gd name="connsiteY54" fmla="*/ 5222308 h 5549951"/>
              <a:gd name="connsiteX55" fmla="*/ 9222 w 4553364"/>
              <a:gd name="connsiteY55" fmla="*/ 5216405 h 5549951"/>
              <a:gd name="connsiteX56" fmla="*/ 8638 w 4553364"/>
              <a:gd name="connsiteY56" fmla="*/ 5213249 h 5549951"/>
              <a:gd name="connsiteX57" fmla="*/ 8907 w 4553364"/>
              <a:gd name="connsiteY57" fmla="*/ 5210500 h 5549951"/>
              <a:gd name="connsiteX58" fmla="*/ 8591 w 4553364"/>
              <a:gd name="connsiteY58" fmla="*/ 5204597 h 5549951"/>
              <a:gd name="connsiteX59" fmla="*/ 8008 w 4553364"/>
              <a:gd name="connsiteY59" fmla="*/ 5201441 h 5549951"/>
              <a:gd name="connsiteX60" fmla="*/ 7378 w 4553364"/>
              <a:gd name="connsiteY60" fmla="*/ 5189632 h 5549951"/>
              <a:gd name="connsiteX61" fmla="*/ 6794 w 4553364"/>
              <a:gd name="connsiteY61" fmla="*/ 5186477 h 5549951"/>
              <a:gd name="connsiteX62" fmla="*/ 7062 w 4553364"/>
              <a:gd name="connsiteY62" fmla="*/ 5183728 h 5549951"/>
              <a:gd name="connsiteX63" fmla="*/ 5627 w 4553364"/>
              <a:gd name="connsiteY63" fmla="*/ 5180163 h 5549951"/>
              <a:gd name="connsiteX64" fmla="*/ 11039 w 4553364"/>
              <a:gd name="connsiteY64" fmla="*/ 5116566 h 5549951"/>
              <a:gd name="connsiteX65" fmla="*/ 78653 w 4553364"/>
              <a:gd name="connsiteY65" fmla="*/ 3839310 h 5549951"/>
              <a:gd name="connsiteX66" fmla="*/ 303343 w 4553364"/>
              <a:gd name="connsiteY66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5090 w 4553364"/>
              <a:gd name="connsiteY31" fmla="*/ 1679756 h 5549951"/>
              <a:gd name="connsiteX32" fmla="*/ 4467013 w 4553364"/>
              <a:gd name="connsiteY32" fmla="*/ 1700268 h 5549951"/>
              <a:gd name="connsiteX33" fmla="*/ 4455543 w 4553364"/>
              <a:gd name="connsiteY33" fmla="*/ 1735163 h 5549951"/>
              <a:gd name="connsiteX34" fmla="*/ 4453483 w 4553364"/>
              <a:gd name="connsiteY34" fmla="*/ 1735289 h 5549951"/>
              <a:gd name="connsiteX35" fmla="*/ 4444985 w 4553364"/>
              <a:gd name="connsiteY35" fmla="*/ 1887374 h 5549951"/>
              <a:gd name="connsiteX36" fmla="*/ 4453676 w 4553364"/>
              <a:gd name="connsiteY36" fmla="*/ 1911536 h 5549951"/>
              <a:gd name="connsiteX37" fmla="*/ 4455073 w 4553364"/>
              <a:gd name="connsiteY37" fmla="*/ 1995384 h 5549951"/>
              <a:gd name="connsiteX38" fmla="*/ 4445491 w 4553364"/>
              <a:gd name="connsiteY38" fmla="*/ 2040142 h 5549951"/>
              <a:gd name="connsiteX39" fmla="*/ 4446856 w 4553364"/>
              <a:gd name="connsiteY39" fmla="*/ 2067489 h 5549951"/>
              <a:gd name="connsiteX40" fmla="*/ 4429341 w 4553364"/>
              <a:gd name="connsiteY40" fmla="*/ 2167300 h 5549951"/>
              <a:gd name="connsiteX41" fmla="*/ 4373258 w 4553364"/>
              <a:gd name="connsiteY41" fmla="*/ 3223633 h 5549951"/>
              <a:gd name="connsiteX42" fmla="*/ 4349387 w 4553364"/>
              <a:gd name="connsiteY42" fmla="*/ 3639984 h 5549951"/>
              <a:gd name="connsiteX43" fmla="*/ 4263924 w 4553364"/>
              <a:gd name="connsiteY43" fmla="*/ 5315626 h 5549951"/>
              <a:gd name="connsiteX44" fmla="*/ 4270290 w 4553364"/>
              <a:gd name="connsiteY44" fmla="*/ 5450399 h 5549951"/>
              <a:gd name="connsiteX45" fmla="*/ 4251733 w 4553364"/>
              <a:gd name="connsiteY45" fmla="*/ 5484804 h 5549951"/>
              <a:gd name="connsiteX46" fmla="*/ 4247081 w 4553364"/>
              <a:gd name="connsiteY46" fmla="*/ 5487504 h 5549951"/>
              <a:gd name="connsiteX47" fmla="*/ 4243624 w 4553364"/>
              <a:gd name="connsiteY47" fmla="*/ 5549951 h 5549951"/>
              <a:gd name="connsiteX48" fmla="*/ 0 w 4553364"/>
              <a:gd name="connsiteY48" fmla="*/ 5293146 h 5549951"/>
              <a:gd name="connsiteX49" fmla="*/ 4241 w 4553364"/>
              <a:gd name="connsiteY49" fmla="*/ 5239903 h 5549951"/>
              <a:gd name="connsiteX50" fmla="*/ 8461 w 4553364"/>
              <a:gd name="connsiteY50" fmla="*/ 5233298 h 5549951"/>
              <a:gd name="connsiteX51" fmla="*/ 8730 w 4553364"/>
              <a:gd name="connsiteY51" fmla="*/ 5230552 h 5549951"/>
              <a:gd name="connsiteX52" fmla="*/ 9000 w 4553364"/>
              <a:gd name="connsiteY52" fmla="*/ 5227804 h 5549951"/>
              <a:gd name="connsiteX53" fmla="*/ 9537 w 4553364"/>
              <a:gd name="connsiteY53" fmla="*/ 5222308 h 5549951"/>
              <a:gd name="connsiteX54" fmla="*/ 9222 w 4553364"/>
              <a:gd name="connsiteY54" fmla="*/ 5216405 h 5549951"/>
              <a:gd name="connsiteX55" fmla="*/ 8638 w 4553364"/>
              <a:gd name="connsiteY55" fmla="*/ 5213249 h 5549951"/>
              <a:gd name="connsiteX56" fmla="*/ 8907 w 4553364"/>
              <a:gd name="connsiteY56" fmla="*/ 5210500 h 5549951"/>
              <a:gd name="connsiteX57" fmla="*/ 8591 w 4553364"/>
              <a:gd name="connsiteY57" fmla="*/ 5204597 h 5549951"/>
              <a:gd name="connsiteX58" fmla="*/ 8008 w 4553364"/>
              <a:gd name="connsiteY58" fmla="*/ 5201441 h 5549951"/>
              <a:gd name="connsiteX59" fmla="*/ 7378 w 4553364"/>
              <a:gd name="connsiteY59" fmla="*/ 5189632 h 5549951"/>
              <a:gd name="connsiteX60" fmla="*/ 6794 w 4553364"/>
              <a:gd name="connsiteY60" fmla="*/ 5186477 h 5549951"/>
              <a:gd name="connsiteX61" fmla="*/ 7062 w 4553364"/>
              <a:gd name="connsiteY61" fmla="*/ 5183728 h 5549951"/>
              <a:gd name="connsiteX62" fmla="*/ 5627 w 4553364"/>
              <a:gd name="connsiteY62" fmla="*/ 5180163 h 5549951"/>
              <a:gd name="connsiteX63" fmla="*/ 11039 w 4553364"/>
              <a:gd name="connsiteY63" fmla="*/ 5116566 h 5549951"/>
              <a:gd name="connsiteX64" fmla="*/ 78653 w 4553364"/>
              <a:gd name="connsiteY64" fmla="*/ 3839310 h 5549951"/>
              <a:gd name="connsiteX65" fmla="*/ 303343 w 4553364"/>
              <a:gd name="connsiteY65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67013 w 4553364"/>
              <a:gd name="connsiteY31" fmla="*/ 1700268 h 5549951"/>
              <a:gd name="connsiteX32" fmla="*/ 4455543 w 4553364"/>
              <a:gd name="connsiteY32" fmla="*/ 1735163 h 5549951"/>
              <a:gd name="connsiteX33" fmla="*/ 4453483 w 4553364"/>
              <a:gd name="connsiteY33" fmla="*/ 1735289 h 5549951"/>
              <a:gd name="connsiteX34" fmla="*/ 4444985 w 4553364"/>
              <a:gd name="connsiteY34" fmla="*/ 1887374 h 5549951"/>
              <a:gd name="connsiteX35" fmla="*/ 4453676 w 4553364"/>
              <a:gd name="connsiteY35" fmla="*/ 1911536 h 5549951"/>
              <a:gd name="connsiteX36" fmla="*/ 4455073 w 4553364"/>
              <a:gd name="connsiteY36" fmla="*/ 1995384 h 5549951"/>
              <a:gd name="connsiteX37" fmla="*/ 4445491 w 4553364"/>
              <a:gd name="connsiteY37" fmla="*/ 2040142 h 5549951"/>
              <a:gd name="connsiteX38" fmla="*/ 4446856 w 4553364"/>
              <a:gd name="connsiteY38" fmla="*/ 2067489 h 5549951"/>
              <a:gd name="connsiteX39" fmla="*/ 4429341 w 4553364"/>
              <a:gd name="connsiteY39" fmla="*/ 2167300 h 5549951"/>
              <a:gd name="connsiteX40" fmla="*/ 4373258 w 4553364"/>
              <a:gd name="connsiteY40" fmla="*/ 3223633 h 5549951"/>
              <a:gd name="connsiteX41" fmla="*/ 4349387 w 4553364"/>
              <a:gd name="connsiteY41" fmla="*/ 3639984 h 5549951"/>
              <a:gd name="connsiteX42" fmla="*/ 4263924 w 4553364"/>
              <a:gd name="connsiteY42" fmla="*/ 5315626 h 5549951"/>
              <a:gd name="connsiteX43" fmla="*/ 4270290 w 4553364"/>
              <a:gd name="connsiteY43" fmla="*/ 5450399 h 5549951"/>
              <a:gd name="connsiteX44" fmla="*/ 4251733 w 4553364"/>
              <a:gd name="connsiteY44" fmla="*/ 5484804 h 5549951"/>
              <a:gd name="connsiteX45" fmla="*/ 4247081 w 4553364"/>
              <a:gd name="connsiteY45" fmla="*/ 5487504 h 5549951"/>
              <a:gd name="connsiteX46" fmla="*/ 4243624 w 4553364"/>
              <a:gd name="connsiteY46" fmla="*/ 5549951 h 5549951"/>
              <a:gd name="connsiteX47" fmla="*/ 0 w 4553364"/>
              <a:gd name="connsiteY47" fmla="*/ 5293146 h 5549951"/>
              <a:gd name="connsiteX48" fmla="*/ 4241 w 4553364"/>
              <a:gd name="connsiteY48" fmla="*/ 5239903 h 5549951"/>
              <a:gd name="connsiteX49" fmla="*/ 8461 w 4553364"/>
              <a:gd name="connsiteY49" fmla="*/ 5233298 h 5549951"/>
              <a:gd name="connsiteX50" fmla="*/ 8730 w 4553364"/>
              <a:gd name="connsiteY50" fmla="*/ 5230552 h 5549951"/>
              <a:gd name="connsiteX51" fmla="*/ 9000 w 4553364"/>
              <a:gd name="connsiteY51" fmla="*/ 5227804 h 5549951"/>
              <a:gd name="connsiteX52" fmla="*/ 9537 w 4553364"/>
              <a:gd name="connsiteY52" fmla="*/ 5222308 h 5549951"/>
              <a:gd name="connsiteX53" fmla="*/ 9222 w 4553364"/>
              <a:gd name="connsiteY53" fmla="*/ 5216405 h 5549951"/>
              <a:gd name="connsiteX54" fmla="*/ 8638 w 4553364"/>
              <a:gd name="connsiteY54" fmla="*/ 5213249 h 5549951"/>
              <a:gd name="connsiteX55" fmla="*/ 8907 w 4553364"/>
              <a:gd name="connsiteY55" fmla="*/ 5210500 h 5549951"/>
              <a:gd name="connsiteX56" fmla="*/ 8591 w 4553364"/>
              <a:gd name="connsiteY56" fmla="*/ 5204597 h 5549951"/>
              <a:gd name="connsiteX57" fmla="*/ 8008 w 4553364"/>
              <a:gd name="connsiteY57" fmla="*/ 5201441 h 5549951"/>
              <a:gd name="connsiteX58" fmla="*/ 7378 w 4553364"/>
              <a:gd name="connsiteY58" fmla="*/ 5189632 h 5549951"/>
              <a:gd name="connsiteX59" fmla="*/ 6794 w 4553364"/>
              <a:gd name="connsiteY59" fmla="*/ 5186477 h 5549951"/>
              <a:gd name="connsiteX60" fmla="*/ 7062 w 4553364"/>
              <a:gd name="connsiteY60" fmla="*/ 5183728 h 5549951"/>
              <a:gd name="connsiteX61" fmla="*/ 5627 w 4553364"/>
              <a:gd name="connsiteY61" fmla="*/ 5180163 h 5549951"/>
              <a:gd name="connsiteX62" fmla="*/ 11039 w 4553364"/>
              <a:gd name="connsiteY62" fmla="*/ 5116566 h 5549951"/>
              <a:gd name="connsiteX63" fmla="*/ 78653 w 4553364"/>
              <a:gd name="connsiteY63" fmla="*/ 3839310 h 5549951"/>
              <a:gd name="connsiteX64" fmla="*/ 303343 w 4553364"/>
              <a:gd name="connsiteY64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66740 w 4553364"/>
              <a:gd name="connsiteY30" fmla="*/ 1668558 h 5549951"/>
              <a:gd name="connsiteX31" fmla="*/ 4455543 w 4553364"/>
              <a:gd name="connsiteY31" fmla="*/ 1735163 h 5549951"/>
              <a:gd name="connsiteX32" fmla="*/ 4453483 w 4553364"/>
              <a:gd name="connsiteY32" fmla="*/ 1735289 h 5549951"/>
              <a:gd name="connsiteX33" fmla="*/ 4444985 w 4553364"/>
              <a:gd name="connsiteY33" fmla="*/ 1887374 h 5549951"/>
              <a:gd name="connsiteX34" fmla="*/ 4453676 w 4553364"/>
              <a:gd name="connsiteY34" fmla="*/ 1911536 h 5549951"/>
              <a:gd name="connsiteX35" fmla="*/ 4455073 w 4553364"/>
              <a:gd name="connsiteY35" fmla="*/ 1995384 h 5549951"/>
              <a:gd name="connsiteX36" fmla="*/ 4445491 w 4553364"/>
              <a:gd name="connsiteY36" fmla="*/ 2040142 h 5549951"/>
              <a:gd name="connsiteX37" fmla="*/ 4446856 w 4553364"/>
              <a:gd name="connsiteY37" fmla="*/ 2067489 h 5549951"/>
              <a:gd name="connsiteX38" fmla="*/ 4429341 w 4553364"/>
              <a:gd name="connsiteY38" fmla="*/ 2167300 h 5549951"/>
              <a:gd name="connsiteX39" fmla="*/ 4373258 w 4553364"/>
              <a:gd name="connsiteY39" fmla="*/ 3223633 h 5549951"/>
              <a:gd name="connsiteX40" fmla="*/ 4349387 w 4553364"/>
              <a:gd name="connsiteY40" fmla="*/ 3639984 h 5549951"/>
              <a:gd name="connsiteX41" fmla="*/ 4263924 w 4553364"/>
              <a:gd name="connsiteY41" fmla="*/ 5315626 h 5549951"/>
              <a:gd name="connsiteX42" fmla="*/ 4270290 w 4553364"/>
              <a:gd name="connsiteY42" fmla="*/ 5450399 h 5549951"/>
              <a:gd name="connsiteX43" fmla="*/ 4251733 w 4553364"/>
              <a:gd name="connsiteY43" fmla="*/ 5484804 h 5549951"/>
              <a:gd name="connsiteX44" fmla="*/ 4247081 w 4553364"/>
              <a:gd name="connsiteY44" fmla="*/ 5487504 h 5549951"/>
              <a:gd name="connsiteX45" fmla="*/ 4243624 w 4553364"/>
              <a:gd name="connsiteY45" fmla="*/ 5549951 h 5549951"/>
              <a:gd name="connsiteX46" fmla="*/ 0 w 4553364"/>
              <a:gd name="connsiteY46" fmla="*/ 5293146 h 5549951"/>
              <a:gd name="connsiteX47" fmla="*/ 4241 w 4553364"/>
              <a:gd name="connsiteY47" fmla="*/ 5239903 h 5549951"/>
              <a:gd name="connsiteX48" fmla="*/ 8461 w 4553364"/>
              <a:gd name="connsiteY48" fmla="*/ 5233298 h 5549951"/>
              <a:gd name="connsiteX49" fmla="*/ 8730 w 4553364"/>
              <a:gd name="connsiteY49" fmla="*/ 5230552 h 5549951"/>
              <a:gd name="connsiteX50" fmla="*/ 9000 w 4553364"/>
              <a:gd name="connsiteY50" fmla="*/ 5227804 h 5549951"/>
              <a:gd name="connsiteX51" fmla="*/ 9537 w 4553364"/>
              <a:gd name="connsiteY51" fmla="*/ 5222308 h 5549951"/>
              <a:gd name="connsiteX52" fmla="*/ 9222 w 4553364"/>
              <a:gd name="connsiteY52" fmla="*/ 5216405 h 5549951"/>
              <a:gd name="connsiteX53" fmla="*/ 8638 w 4553364"/>
              <a:gd name="connsiteY53" fmla="*/ 5213249 h 5549951"/>
              <a:gd name="connsiteX54" fmla="*/ 8907 w 4553364"/>
              <a:gd name="connsiteY54" fmla="*/ 5210500 h 5549951"/>
              <a:gd name="connsiteX55" fmla="*/ 8591 w 4553364"/>
              <a:gd name="connsiteY55" fmla="*/ 5204597 h 5549951"/>
              <a:gd name="connsiteX56" fmla="*/ 8008 w 4553364"/>
              <a:gd name="connsiteY56" fmla="*/ 5201441 h 5549951"/>
              <a:gd name="connsiteX57" fmla="*/ 7378 w 4553364"/>
              <a:gd name="connsiteY57" fmla="*/ 5189632 h 5549951"/>
              <a:gd name="connsiteX58" fmla="*/ 6794 w 4553364"/>
              <a:gd name="connsiteY58" fmla="*/ 5186477 h 5549951"/>
              <a:gd name="connsiteX59" fmla="*/ 7062 w 4553364"/>
              <a:gd name="connsiteY59" fmla="*/ 5183728 h 5549951"/>
              <a:gd name="connsiteX60" fmla="*/ 5627 w 4553364"/>
              <a:gd name="connsiteY60" fmla="*/ 5180163 h 5549951"/>
              <a:gd name="connsiteX61" fmla="*/ 11039 w 4553364"/>
              <a:gd name="connsiteY61" fmla="*/ 5116566 h 5549951"/>
              <a:gd name="connsiteX62" fmla="*/ 78653 w 4553364"/>
              <a:gd name="connsiteY62" fmla="*/ 3839310 h 5549951"/>
              <a:gd name="connsiteX63" fmla="*/ 303343 w 4553364"/>
              <a:gd name="connsiteY63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6795 w 4553364"/>
              <a:gd name="connsiteY28" fmla="*/ 1626071 h 5549951"/>
              <a:gd name="connsiteX29" fmla="*/ 4463080 w 4553364"/>
              <a:gd name="connsiteY29" fmla="*/ 1664103 h 5549951"/>
              <a:gd name="connsiteX30" fmla="*/ 4455543 w 4553364"/>
              <a:gd name="connsiteY30" fmla="*/ 1735163 h 5549951"/>
              <a:gd name="connsiteX31" fmla="*/ 4453483 w 4553364"/>
              <a:gd name="connsiteY31" fmla="*/ 1735289 h 5549951"/>
              <a:gd name="connsiteX32" fmla="*/ 4444985 w 4553364"/>
              <a:gd name="connsiteY32" fmla="*/ 1887374 h 5549951"/>
              <a:gd name="connsiteX33" fmla="*/ 4453676 w 4553364"/>
              <a:gd name="connsiteY33" fmla="*/ 1911536 h 5549951"/>
              <a:gd name="connsiteX34" fmla="*/ 4455073 w 4553364"/>
              <a:gd name="connsiteY34" fmla="*/ 1995384 h 5549951"/>
              <a:gd name="connsiteX35" fmla="*/ 4445491 w 4553364"/>
              <a:gd name="connsiteY35" fmla="*/ 2040142 h 5549951"/>
              <a:gd name="connsiteX36" fmla="*/ 4446856 w 4553364"/>
              <a:gd name="connsiteY36" fmla="*/ 2067489 h 5549951"/>
              <a:gd name="connsiteX37" fmla="*/ 4429341 w 4553364"/>
              <a:gd name="connsiteY37" fmla="*/ 2167300 h 5549951"/>
              <a:gd name="connsiteX38" fmla="*/ 4373258 w 4553364"/>
              <a:gd name="connsiteY38" fmla="*/ 3223633 h 5549951"/>
              <a:gd name="connsiteX39" fmla="*/ 4349387 w 4553364"/>
              <a:gd name="connsiteY39" fmla="*/ 3639984 h 5549951"/>
              <a:gd name="connsiteX40" fmla="*/ 4263924 w 4553364"/>
              <a:gd name="connsiteY40" fmla="*/ 5315626 h 5549951"/>
              <a:gd name="connsiteX41" fmla="*/ 4270290 w 4553364"/>
              <a:gd name="connsiteY41" fmla="*/ 5450399 h 5549951"/>
              <a:gd name="connsiteX42" fmla="*/ 4251733 w 4553364"/>
              <a:gd name="connsiteY42" fmla="*/ 5484804 h 5549951"/>
              <a:gd name="connsiteX43" fmla="*/ 4247081 w 4553364"/>
              <a:gd name="connsiteY43" fmla="*/ 5487504 h 5549951"/>
              <a:gd name="connsiteX44" fmla="*/ 4243624 w 4553364"/>
              <a:gd name="connsiteY44" fmla="*/ 5549951 h 5549951"/>
              <a:gd name="connsiteX45" fmla="*/ 0 w 4553364"/>
              <a:gd name="connsiteY45" fmla="*/ 5293146 h 5549951"/>
              <a:gd name="connsiteX46" fmla="*/ 4241 w 4553364"/>
              <a:gd name="connsiteY46" fmla="*/ 5239903 h 5549951"/>
              <a:gd name="connsiteX47" fmla="*/ 8461 w 4553364"/>
              <a:gd name="connsiteY47" fmla="*/ 5233298 h 5549951"/>
              <a:gd name="connsiteX48" fmla="*/ 8730 w 4553364"/>
              <a:gd name="connsiteY48" fmla="*/ 5230552 h 5549951"/>
              <a:gd name="connsiteX49" fmla="*/ 9000 w 4553364"/>
              <a:gd name="connsiteY49" fmla="*/ 5227804 h 5549951"/>
              <a:gd name="connsiteX50" fmla="*/ 9537 w 4553364"/>
              <a:gd name="connsiteY50" fmla="*/ 5222308 h 5549951"/>
              <a:gd name="connsiteX51" fmla="*/ 9222 w 4553364"/>
              <a:gd name="connsiteY51" fmla="*/ 5216405 h 5549951"/>
              <a:gd name="connsiteX52" fmla="*/ 8638 w 4553364"/>
              <a:gd name="connsiteY52" fmla="*/ 5213249 h 5549951"/>
              <a:gd name="connsiteX53" fmla="*/ 8907 w 4553364"/>
              <a:gd name="connsiteY53" fmla="*/ 5210500 h 5549951"/>
              <a:gd name="connsiteX54" fmla="*/ 8591 w 4553364"/>
              <a:gd name="connsiteY54" fmla="*/ 5204597 h 5549951"/>
              <a:gd name="connsiteX55" fmla="*/ 8008 w 4553364"/>
              <a:gd name="connsiteY55" fmla="*/ 5201441 h 5549951"/>
              <a:gd name="connsiteX56" fmla="*/ 7378 w 4553364"/>
              <a:gd name="connsiteY56" fmla="*/ 5189632 h 5549951"/>
              <a:gd name="connsiteX57" fmla="*/ 6794 w 4553364"/>
              <a:gd name="connsiteY57" fmla="*/ 5186477 h 5549951"/>
              <a:gd name="connsiteX58" fmla="*/ 7062 w 4553364"/>
              <a:gd name="connsiteY58" fmla="*/ 5183728 h 5549951"/>
              <a:gd name="connsiteX59" fmla="*/ 5627 w 4553364"/>
              <a:gd name="connsiteY59" fmla="*/ 5180163 h 5549951"/>
              <a:gd name="connsiteX60" fmla="*/ 11039 w 4553364"/>
              <a:gd name="connsiteY60" fmla="*/ 5116566 h 5549951"/>
              <a:gd name="connsiteX61" fmla="*/ 78653 w 4553364"/>
              <a:gd name="connsiteY61" fmla="*/ 3839310 h 5549951"/>
              <a:gd name="connsiteX62" fmla="*/ 303343 w 4553364"/>
              <a:gd name="connsiteY62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3080 w 4553364"/>
              <a:gd name="connsiteY28" fmla="*/ 1664103 h 5549951"/>
              <a:gd name="connsiteX29" fmla="*/ 4455543 w 4553364"/>
              <a:gd name="connsiteY29" fmla="*/ 1735163 h 5549951"/>
              <a:gd name="connsiteX30" fmla="*/ 4453483 w 4553364"/>
              <a:gd name="connsiteY30" fmla="*/ 1735289 h 5549951"/>
              <a:gd name="connsiteX31" fmla="*/ 4444985 w 4553364"/>
              <a:gd name="connsiteY31" fmla="*/ 1887374 h 5549951"/>
              <a:gd name="connsiteX32" fmla="*/ 4453676 w 4553364"/>
              <a:gd name="connsiteY32" fmla="*/ 1911536 h 5549951"/>
              <a:gd name="connsiteX33" fmla="*/ 4455073 w 4553364"/>
              <a:gd name="connsiteY33" fmla="*/ 1995384 h 5549951"/>
              <a:gd name="connsiteX34" fmla="*/ 4445491 w 4553364"/>
              <a:gd name="connsiteY34" fmla="*/ 2040142 h 5549951"/>
              <a:gd name="connsiteX35" fmla="*/ 4446856 w 4553364"/>
              <a:gd name="connsiteY35" fmla="*/ 2067489 h 5549951"/>
              <a:gd name="connsiteX36" fmla="*/ 4429341 w 4553364"/>
              <a:gd name="connsiteY36" fmla="*/ 2167300 h 5549951"/>
              <a:gd name="connsiteX37" fmla="*/ 4373258 w 4553364"/>
              <a:gd name="connsiteY37" fmla="*/ 3223633 h 5549951"/>
              <a:gd name="connsiteX38" fmla="*/ 4349387 w 4553364"/>
              <a:gd name="connsiteY38" fmla="*/ 3639984 h 5549951"/>
              <a:gd name="connsiteX39" fmla="*/ 4263924 w 4553364"/>
              <a:gd name="connsiteY39" fmla="*/ 5315626 h 5549951"/>
              <a:gd name="connsiteX40" fmla="*/ 4270290 w 4553364"/>
              <a:gd name="connsiteY40" fmla="*/ 5450399 h 5549951"/>
              <a:gd name="connsiteX41" fmla="*/ 4251733 w 4553364"/>
              <a:gd name="connsiteY41" fmla="*/ 5484804 h 5549951"/>
              <a:gd name="connsiteX42" fmla="*/ 4247081 w 4553364"/>
              <a:gd name="connsiteY42" fmla="*/ 5487504 h 5549951"/>
              <a:gd name="connsiteX43" fmla="*/ 4243624 w 4553364"/>
              <a:gd name="connsiteY43" fmla="*/ 5549951 h 5549951"/>
              <a:gd name="connsiteX44" fmla="*/ 0 w 4553364"/>
              <a:gd name="connsiteY44" fmla="*/ 5293146 h 5549951"/>
              <a:gd name="connsiteX45" fmla="*/ 4241 w 4553364"/>
              <a:gd name="connsiteY45" fmla="*/ 5239903 h 5549951"/>
              <a:gd name="connsiteX46" fmla="*/ 8461 w 4553364"/>
              <a:gd name="connsiteY46" fmla="*/ 5233298 h 5549951"/>
              <a:gd name="connsiteX47" fmla="*/ 8730 w 4553364"/>
              <a:gd name="connsiteY47" fmla="*/ 5230552 h 5549951"/>
              <a:gd name="connsiteX48" fmla="*/ 9000 w 4553364"/>
              <a:gd name="connsiteY48" fmla="*/ 5227804 h 5549951"/>
              <a:gd name="connsiteX49" fmla="*/ 9537 w 4553364"/>
              <a:gd name="connsiteY49" fmla="*/ 5222308 h 5549951"/>
              <a:gd name="connsiteX50" fmla="*/ 9222 w 4553364"/>
              <a:gd name="connsiteY50" fmla="*/ 5216405 h 5549951"/>
              <a:gd name="connsiteX51" fmla="*/ 8638 w 4553364"/>
              <a:gd name="connsiteY51" fmla="*/ 5213249 h 5549951"/>
              <a:gd name="connsiteX52" fmla="*/ 8907 w 4553364"/>
              <a:gd name="connsiteY52" fmla="*/ 5210500 h 5549951"/>
              <a:gd name="connsiteX53" fmla="*/ 8591 w 4553364"/>
              <a:gd name="connsiteY53" fmla="*/ 5204597 h 5549951"/>
              <a:gd name="connsiteX54" fmla="*/ 8008 w 4553364"/>
              <a:gd name="connsiteY54" fmla="*/ 5201441 h 5549951"/>
              <a:gd name="connsiteX55" fmla="*/ 7378 w 4553364"/>
              <a:gd name="connsiteY55" fmla="*/ 5189632 h 5549951"/>
              <a:gd name="connsiteX56" fmla="*/ 6794 w 4553364"/>
              <a:gd name="connsiteY56" fmla="*/ 5186477 h 5549951"/>
              <a:gd name="connsiteX57" fmla="*/ 7062 w 4553364"/>
              <a:gd name="connsiteY57" fmla="*/ 5183728 h 5549951"/>
              <a:gd name="connsiteX58" fmla="*/ 5627 w 4553364"/>
              <a:gd name="connsiteY58" fmla="*/ 5180163 h 5549951"/>
              <a:gd name="connsiteX59" fmla="*/ 11039 w 4553364"/>
              <a:gd name="connsiteY59" fmla="*/ 5116566 h 5549951"/>
              <a:gd name="connsiteX60" fmla="*/ 78653 w 4553364"/>
              <a:gd name="connsiteY60" fmla="*/ 3839310 h 5549951"/>
              <a:gd name="connsiteX61" fmla="*/ 303343 w 4553364"/>
              <a:gd name="connsiteY61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17715 w 4553364"/>
              <a:gd name="connsiteY11" fmla="*/ 585890 h 5549951"/>
              <a:gd name="connsiteX12" fmla="*/ 4504778 w 4553364"/>
              <a:gd name="connsiteY12" fmla="*/ 817404 h 5549951"/>
              <a:gd name="connsiteX13" fmla="*/ 4506491 w 4553364"/>
              <a:gd name="connsiteY13" fmla="*/ 822238 h 5549951"/>
              <a:gd name="connsiteX14" fmla="*/ 4504340 w 4553364"/>
              <a:gd name="connsiteY14" fmla="*/ 846069 h 5549951"/>
              <a:gd name="connsiteX15" fmla="*/ 4502740 w 4553364"/>
              <a:gd name="connsiteY15" fmla="*/ 853854 h 5549951"/>
              <a:gd name="connsiteX16" fmla="*/ 4496502 w 4553364"/>
              <a:gd name="connsiteY16" fmla="*/ 965485 h 5549951"/>
              <a:gd name="connsiteX17" fmla="*/ 4498579 w 4553364"/>
              <a:gd name="connsiteY17" fmla="*/ 966385 h 5549951"/>
              <a:gd name="connsiteX18" fmla="*/ 4497900 w 4553364"/>
              <a:gd name="connsiteY18" fmla="*/ 1101094 h 5549951"/>
              <a:gd name="connsiteX19" fmla="*/ 4497795 w 4553364"/>
              <a:gd name="connsiteY19" fmla="*/ 1159389 h 5549951"/>
              <a:gd name="connsiteX20" fmla="*/ 4516282 w 4553364"/>
              <a:gd name="connsiteY20" fmla="*/ 1313374 h 5549951"/>
              <a:gd name="connsiteX21" fmla="*/ 4515402 w 4553364"/>
              <a:gd name="connsiteY21" fmla="*/ 1347004 h 5549951"/>
              <a:gd name="connsiteX22" fmla="*/ 4505820 w 4553364"/>
              <a:gd name="connsiteY22" fmla="*/ 1391762 h 5549951"/>
              <a:gd name="connsiteX23" fmla="*/ 4509084 w 4553364"/>
              <a:gd name="connsiteY23" fmla="*/ 1395707 h 5549951"/>
              <a:gd name="connsiteX24" fmla="*/ 4511926 w 4553364"/>
              <a:gd name="connsiteY24" fmla="*/ 1408524 h 5549951"/>
              <a:gd name="connsiteX25" fmla="*/ 4507185 w 4553364"/>
              <a:gd name="connsiteY25" fmla="*/ 1419109 h 5549951"/>
              <a:gd name="connsiteX26" fmla="*/ 4486104 w 4553364"/>
              <a:gd name="connsiteY26" fmla="*/ 1543038 h 5549951"/>
              <a:gd name="connsiteX27" fmla="*/ 4481223 w 4553364"/>
              <a:gd name="connsiteY27" fmla="*/ 1553997 h 5549951"/>
              <a:gd name="connsiteX28" fmla="*/ 4463080 w 4553364"/>
              <a:gd name="connsiteY28" fmla="*/ 1664103 h 5549951"/>
              <a:gd name="connsiteX29" fmla="*/ 4455543 w 4553364"/>
              <a:gd name="connsiteY29" fmla="*/ 1735163 h 5549951"/>
              <a:gd name="connsiteX30" fmla="*/ 4453483 w 4553364"/>
              <a:gd name="connsiteY30" fmla="*/ 1735289 h 5549951"/>
              <a:gd name="connsiteX31" fmla="*/ 4444985 w 4553364"/>
              <a:gd name="connsiteY31" fmla="*/ 1887374 h 5549951"/>
              <a:gd name="connsiteX32" fmla="*/ 4453676 w 4553364"/>
              <a:gd name="connsiteY32" fmla="*/ 1911536 h 5549951"/>
              <a:gd name="connsiteX33" fmla="*/ 4445491 w 4553364"/>
              <a:gd name="connsiteY33" fmla="*/ 2040142 h 5549951"/>
              <a:gd name="connsiteX34" fmla="*/ 4446856 w 4553364"/>
              <a:gd name="connsiteY34" fmla="*/ 2067489 h 5549951"/>
              <a:gd name="connsiteX35" fmla="*/ 4429341 w 4553364"/>
              <a:gd name="connsiteY35" fmla="*/ 2167300 h 5549951"/>
              <a:gd name="connsiteX36" fmla="*/ 4373258 w 4553364"/>
              <a:gd name="connsiteY36" fmla="*/ 3223633 h 5549951"/>
              <a:gd name="connsiteX37" fmla="*/ 4349387 w 4553364"/>
              <a:gd name="connsiteY37" fmla="*/ 3639984 h 5549951"/>
              <a:gd name="connsiteX38" fmla="*/ 4263924 w 4553364"/>
              <a:gd name="connsiteY38" fmla="*/ 5315626 h 5549951"/>
              <a:gd name="connsiteX39" fmla="*/ 4270290 w 4553364"/>
              <a:gd name="connsiteY39" fmla="*/ 5450399 h 5549951"/>
              <a:gd name="connsiteX40" fmla="*/ 4251733 w 4553364"/>
              <a:gd name="connsiteY40" fmla="*/ 5484804 h 5549951"/>
              <a:gd name="connsiteX41" fmla="*/ 4247081 w 4553364"/>
              <a:gd name="connsiteY41" fmla="*/ 5487504 h 5549951"/>
              <a:gd name="connsiteX42" fmla="*/ 4243624 w 4553364"/>
              <a:gd name="connsiteY42" fmla="*/ 5549951 h 5549951"/>
              <a:gd name="connsiteX43" fmla="*/ 0 w 4553364"/>
              <a:gd name="connsiteY43" fmla="*/ 5293146 h 5549951"/>
              <a:gd name="connsiteX44" fmla="*/ 4241 w 4553364"/>
              <a:gd name="connsiteY44" fmla="*/ 5239903 h 5549951"/>
              <a:gd name="connsiteX45" fmla="*/ 8461 w 4553364"/>
              <a:gd name="connsiteY45" fmla="*/ 5233298 h 5549951"/>
              <a:gd name="connsiteX46" fmla="*/ 8730 w 4553364"/>
              <a:gd name="connsiteY46" fmla="*/ 5230552 h 5549951"/>
              <a:gd name="connsiteX47" fmla="*/ 9000 w 4553364"/>
              <a:gd name="connsiteY47" fmla="*/ 5227804 h 5549951"/>
              <a:gd name="connsiteX48" fmla="*/ 9537 w 4553364"/>
              <a:gd name="connsiteY48" fmla="*/ 5222308 h 5549951"/>
              <a:gd name="connsiteX49" fmla="*/ 9222 w 4553364"/>
              <a:gd name="connsiteY49" fmla="*/ 5216405 h 5549951"/>
              <a:gd name="connsiteX50" fmla="*/ 8638 w 4553364"/>
              <a:gd name="connsiteY50" fmla="*/ 5213249 h 5549951"/>
              <a:gd name="connsiteX51" fmla="*/ 8907 w 4553364"/>
              <a:gd name="connsiteY51" fmla="*/ 5210500 h 5549951"/>
              <a:gd name="connsiteX52" fmla="*/ 8591 w 4553364"/>
              <a:gd name="connsiteY52" fmla="*/ 5204597 h 5549951"/>
              <a:gd name="connsiteX53" fmla="*/ 8008 w 4553364"/>
              <a:gd name="connsiteY53" fmla="*/ 5201441 h 5549951"/>
              <a:gd name="connsiteX54" fmla="*/ 7378 w 4553364"/>
              <a:gd name="connsiteY54" fmla="*/ 5189632 h 5549951"/>
              <a:gd name="connsiteX55" fmla="*/ 6794 w 4553364"/>
              <a:gd name="connsiteY55" fmla="*/ 5186477 h 5549951"/>
              <a:gd name="connsiteX56" fmla="*/ 7062 w 4553364"/>
              <a:gd name="connsiteY56" fmla="*/ 5183728 h 5549951"/>
              <a:gd name="connsiteX57" fmla="*/ 5627 w 4553364"/>
              <a:gd name="connsiteY57" fmla="*/ 5180163 h 5549951"/>
              <a:gd name="connsiteX58" fmla="*/ 11039 w 4553364"/>
              <a:gd name="connsiteY58" fmla="*/ 5116566 h 5549951"/>
              <a:gd name="connsiteX59" fmla="*/ 78653 w 4553364"/>
              <a:gd name="connsiteY59" fmla="*/ 3839310 h 5549951"/>
              <a:gd name="connsiteX60" fmla="*/ 303343 w 4553364"/>
              <a:gd name="connsiteY60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8579 w 4553364"/>
              <a:gd name="connsiteY16" fmla="*/ 966385 h 5549951"/>
              <a:gd name="connsiteX17" fmla="*/ 4497900 w 4553364"/>
              <a:gd name="connsiteY17" fmla="*/ 1101094 h 5549951"/>
              <a:gd name="connsiteX18" fmla="*/ 4497795 w 4553364"/>
              <a:gd name="connsiteY18" fmla="*/ 1159389 h 5549951"/>
              <a:gd name="connsiteX19" fmla="*/ 4516282 w 4553364"/>
              <a:gd name="connsiteY19" fmla="*/ 1313374 h 5549951"/>
              <a:gd name="connsiteX20" fmla="*/ 4515402 w 4553364"/>
              <a:gd name="connsiteY20" fmla="*/ 1347004 h 5549951"/>
              <a:gd name="connsiteX21" fmla="*/ 4505820 w 4553364"/>
              <a:gd name="connsiteY21" fmla="*/ 1391762 h 5549951"/>
              <a:gd name="connsiteX22" fmla="*/ 4509084 w 4553364"/>
              <a:gd name="connsiteY22" fmla="*/ 1395707 h 5549951"/>
              <a:gd name="connsiteX23" fmla="*/ 4511926 w 4553364"/>
              <a:gd name="connsiteY23" fmla="*/ 1408524 h 5549951"/>
              <a:gd name="connsiteX24" fmla="*/ 4507185 w 4553364"/>
              <a:gd name="connsiteY24" fmla="*/ 1419109 h 5549951"/>
              <a:gd name="connsiteX25" fmla="*/ 4486104 w 4553364"/>
              <a:gd name="connsiteY25" fmla="*/ 1543038 h 5549951"/>
              <a:gd name="connsiteX26" fmla="*/ 4481223 w 4553364"/>
              <a:gd name="connsiteY26" fmla="*/ 1553997 h 5549951"/>
              <a:gd name="connsiteX27" fmla="*/ 4463080 w 4553364"/>
              <a:gd name="connsiteY27" fmla="*/ 1664103 h 5549951"/>
              <a:gd name="connsiteX28" fmla="*/ 4455543 w 4553364"/>
              <a:gd name="connsiteY28" fmla="*/ 1735163 h 5549951"/>
              <a:gd name="connsiteX29" fmla="*/ 4453483 w 4553364"/>
              <a:gd name="connsiteY29" fmla="*/ 1735289 h 5549951"/>
              <a:gd name="connsiteX30" fmla="*/ 4444985 w 4553364"/>
              <a:gd name="connsiteY30" fmla="*/ 1887374 h 5549951"/>
              <a:gd name="connsiteX31" fmla="*/ 4453676 w 4553364"/>
              <a:gd name="connsiteY31" fmla="*/ 1911536 h 5549951"/>
              <a:gd name="connsiteX32" fmla="*/ 4445491 w 4553364"/>
              <a:gd name="connsiteY32" fmla="*/ 2040142 h 5549951"/>
              <a:gd name="connsiteX33" fmla="*/ 4446856 w 4553364"/>
              <a:gd name="connsiteY33" fmla="*/ 2067489 h 5549951"/>
              <a:gd name="connsiteX34" fmla="*/ 4429341 w 4553364"/>
              <a:gd name="connsiteY34" fmla="*/ 2167300 h 5549951"/>
              <a:gd name="connsiteX35" fmla="*/ 4373258 w 4553364"/>
              <a:gd name="connsiteY35" fmla="*/ 3223633 h 5549951"/>
              <a:gd name="connsiteX36" fmla="*/ 4349387 w 4553364"/>
              <a:gd name="connsiteY36" fmla="*/ 3639984 h 5549951"/>
              <a:gd name="connsiteX37" fmla="*/ 4263924 w 4553364"/>
              <a:gd name="connsiteY37" fmla="*/ 5315626 h 5549951"/>
              <a:gd name="connsiteX38" fmla="*/ 4270290 w 4553364"/>
              <a:gd name="connsiteY38" fmla="*/ 5450399 h 5549951"/>
              <a:gd name="connsiteX39" fmla="*/ 4251733 w 4553364"/>
              <a:gd name="connsiteY39" fmla="*/ 5484804 h 5549951"/>
              <a:gd name="connsiteX40" fmla="*/ 4247081 w 4553364"/>
              <a:gd name="connsiteY40" fmla="*/ 5487504 h 5549951"/>
              <a:gd name="connsiteX41" fmla="*/ 4243624 w 4553364"/>
              <a:gd name="connsiteY41" fmla="*/ 5549951 h 5549951"/>
              <a:gd name="connsiteX42" fmla="*/ 0 w 4553364"/>
              <a:gd name="connsiteY42" fmla="*/ 5293146 h 5549951"/>
              <a:gd name="connsiteX43" fmla="*/ 4241 w 4553364"/>
              <a:gd name="connsiteY43" fmla="*/ 5239903 h 5549951"/>
              <a:gd name="connsiteX44" fmla="*/ 8461 w 4553364"/>
              <a:gd name="connsiteY44" fmla="*/ 5233298 h 5549951"/>
              <a:gd name="connsiteX45" fmla="*/ 8730 w 4553364"/>
              <a:gd name="connsiteY45" fmla="*/ 5230552 h 5549951"/>
              <a:gd name="connsiteX46" fmla="*/ 9000 w 4553364"/>
              <a:gd name="connsiteY46" fmla="*/ 5227804 h 5549951"/>
              <a:gd name="connsiteX47" fmla="*/ 9537 w 4553364"/>
              <a:gd name="connsiteY47" fmla="*/ 5222308 h 5549951"/>
              <a:gd name="connsiteX48" fmla="*/ 9222 w 4553364"/>
              <a:gd name="connsiteY48" fmla="*/ 5216405 h 5549951"/>
              <a:gd name="connsiteX49" fmla="*/ 8638 w 4553364"/>
              <a:gd name="connsiteY49" fmla="*/ 5213249 h 5549951"/>
              <a:gd name="connsiteX50" fmla="*/ 8907 w 4553364"/>
              <a:gd name="connsiteY50" fmla="*/ 5210500 h 5549951"/>
              <a:gd name="connsiteX51" fmla="*/ 8591 w 4553364"/>
              <a:gd name="connsiteY51" fmla="*/ 5204597 h 5549951"/>
              <a:gd name="connsiteX52" fmla="*/ 8008 w 4553364"/>
              <a:gd name="connsiteY52" fmla="*/ 5201441 h 5549951"/>
              <a:gd name="connsiteX53" fmla="*/ 7378 w 4553364"/>
              <a:gd name="connsiteY53" fmla="*/ 5189632 h 5549951"/>
              <a:gd name="connsiteX54" fmla="*/ 6794 w 4553364"/>
              <a:gd name="connsiteY54" fmla="*/ 5186477 h 5549951"/>
              <a:gd name="connsiteX55" fmla="*/ 7062 w 4553364"/>
              <a:gd name="connsiteY55" fmla="*/ 5183728 h 5549951"/>
              <a:gd name="connsiteX56" fmla="*/ 5627 w 4553364"/>
              <a:gd name="connsiteY56" fmla="*/ 5180163 h 5549951"/>
              <a:gd name="connsiteX57" fmla="*/ 11039 w 4553364"/>
              <a:gd name="connsiteY57" fmla="*/ 5116566 h 5549951"/>
              <a:gd name="connsiteX58" fmla="*/ 78653 w 4553364"/>
              <a:gd name="connsiteY58" fmla="*/ 3839310 h 5549951"/>
              <a:gd name="connsiteX59" fmla="*/ 303343 w 4553364"/>
              <a:gd name="connsiteY59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8638 w 4553364"/>
              <a:gd name="connsiteY48" fmla="*/ 5213249 h 5549951"/>
              <a:gd name="connsiteX49" fmla="*/ 8907 w 4553364"/>
              <a:gd name="connsiteY49" fmla="*/ 5210500 h 5549951"/>
              <a:gd name="connsiteX50" fmla="*/ 8591 w 4553364"/>
              <a:gd name="connsiteY50" fmla="*/ 5204597 h 5549951"/>
              <a:gd name="connsiteX51" fmla="*/ 8008 w 4553364"/>
              <a:gd name="connsiteY51" fmla="*/ 5201441 h 5549951"/>
              <a:gd name="connsiteX52" fmla="*/ 7378 w 4553364"/>
              <a:gd name="connsiteY52" fmla="*/ 5189632 h 5549951"/>
              <a:gd name="connsiteX53" fmla="*/ 6794 w 4553364"/>
              <a:gd name="connsiteY53" fmla="*/ 5186477 h 5549951"/>
              <a:gd name="connsiteX54" fmla="*/ 7062 w 4553364"/>
              <a:gd name="connsiteY54" fmla="*/ 5183728 h 5549951"/>
              <a:gd name="connsiteX55" fmla="*/ 5627 w 4553364"/>
              <a:gd name="connsiteY55" fmla="*/ 5180163 h 5549951"/>
              <a:gd name="connsiteX56" fmla="*/ 11039 w 4553364"/>
              <a:gd name="connsiteY56" fmla="*/ 5116566 h 5549951"/>
              <a:gd name="connsiteX57" fmla="*/ 78653 w 4553364"/>
              <a:gd name="connsiteY57" fmla="*/ 3839310 h 5549951"/>
              <a:gd name="connsiteX58" fmla="*/ 303343 w 4553364"/>
              <a:gd name="connsiteY58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8638 w 4553364"/>
              <a:gd name="connsiteY48" fmla="*/ 5213249 h 5549951"/>
              <a:gd name="connsiteX49" fmla="*/ 8907 w 4553364"/>
              <a:gd name="connsiteY49" fmla="*/ 5210500 h 5549951"/>
              <a:gd name="connsiteX50" fmla="*/ 8008 w 4553364"/>
              <a:gd name="connsiteY50" fmla="*/ 5201441 h 5549951"/>
              <a:gd name="connsiteX51" fmla="*/ 7378 w 4553364"/>
              <a:gd name="connsiteY51" fmla="*/ 5189632 h 5549951"/>
              <a:gd name="connsiteX52" fmla="*/ 6794 w 4553364"/>
              <a:gd name="connsiteY52" fmla="*/ 5186477 h 5549951"/>
              <a:gd name="connsiteX53" fmla="*/ 7062 w 4553364"/>
              <a:gd name="connsiteY53" fmla="*/ 5183728 h 5549951"/>
              <a:gd name="connsiteX54" fmla="*/ 5627 w 4553364"/>
              <a:gd name="connsiteY54" fmla="*/ 5180163 h 5549951"/>
              <a:gd name="connsiteX55" fmla="*/ 11039 w 4553364"/>
              <a:gd name="connsiteY55" fmla="*/ 5116566 h 5549951"/>
              <a:gd name="connsiteX56" fmla="*/ 78653 w 4553364"/>
              <a:gd name="connsiteY56" fmla="*/ 3839310 h 5549951"/>
              <a:gd name="connsiteX57" fmla="*/ 303343 w 4553364"/>
              <a:gd name="connsiteY57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8638 w 4553364"/>
              <a:gd name="connsiteY48" fmla="*/ 5213249 h 5549951"/>
              <a:gd name="connsiteX49" fmla="*/ 8907 w 4553364"/>
              <a:gd name="connsiteY49" fmla="*/ 5210500 h 5549951"/>
              <a:gd name="connsiteX50" fmla="*/ 7378 w 4553364"/>
              <a:gd name="connsiteY50" fmla="*/ 5189632 h 5549951"/>
              <a:gd name="connsiteX51" fmla="*/ 6794 w 4553364"/>
              <a:gd name="connsiteY51" fmla="*/ 5186477 h 5549951"/>
              <a:gd name="connsiteX52" fmla="*/ 7062 w 4553364"/>
              <a:gd name="connsiteY52" fmla="*/ 5183728 h 5549951"/>
              <a:gd name="connsiteX53" fmla="*/ 5627 w 4553364"/>
              <a:gd name="connsiteY53" fmla="*/ 5180163 h 5549951"/>
              <a:gd name="connsiteX54" fmla="*/ 11039 w 4553364"/>
              <a:gd name="connsiteY54" fmla="*/ 5116566 h 5549951"/>
              <a:gd name="connsiteX55" fmla="*/ 78653 w 4553364"/>
              <a:gd name="connsiteY55" fmla="*/ 3839310 h 5549951"/>
              <a:gd name="connsiteX56" fmla="*/ 303343 w 4553364"/>
              <a:gd name="connsiteY56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8638 w 4553364"/>
              <a:gd name="connsiteY48" fmla="*/ 5213249 h 5549951"/>
              <a:gd name="connsiteX49" fmla="*/ 7378 w 4553364"/>
              <a:gd name="connsiteY49" fmla="*/ 5189632 h 5549951"/>
              <a:gd name="connsiteX50" fmla="*/ 6794 w 4553364"/>
              <a:gd name="connsiteY50" fmla="*/ 5186477 h 5549951"/>
              <a:gd name="connsiteX51" fmla="*/ 7062 w 4553364"/>
              <a:gd name="connsiteY51" fmla="*/ 5183728 h 5549951"/>
              <a:gd name="connsiteX52" fmla="*/ 5627 w 4553364"/>
              <a:gd name="connsiteY52" fmla="*/ 5180163 h 5549951"/>
              <a:gd name="connsiteX53" fmla="*/ 11039 w 4553364"/>
              <a:gd name="connsiteY53" fmla="*/ 5116566 h 5549951"/>
              <a:gd name="connsiteX54" fmla="*/ 78653 w 4553364"/>
              <a:gd name="connsiteY54" fmla="*/ 3839310 h 5549951"/>
              <a:gd name="connsiteX55" fmla="*/ 303343 w 4553364"/>
              <a:gd name="connsiteY55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8638 w 4553364"/>
              <a:gd name="connsiteY48" fmla="*/ 5213249 h 5549951"/>
              <a:gd name="connsiteX49" fmla="*/ 7378 w 4553364"/>
              <a:gd name="connsiteY49" fmla="*/ 5189632 h 5549951"/>
              <a:gd name="connsiteX50" fmla="*/ 6794 w 4553364"/>
              <a:gd name="connsiteY50" fmla="*/ 5186477 h 5549951"/>
              <a:gd name="connsiteX51" fmla="*/ 7062 w 4553364"/>
              <a:gd name="connsiteY51" fmla="*/ 5183728 h 5549951"/>
              <a:gd name="connsiteX52" fmla="*/ 11039 w 4553364"/>
              <a:gd name="connsiteY52" fmla="*/ 5116566 h 5549951"/>
              <a:gd name="connsiteX53" fmla="*/ 78653 w 4553364"/>
              <a:gd name="connsiteY53" fmla="*/ 3839310 h 5549951"/>
              <a:gd name="connsiteX54" fmla="*/ 303343 w 4553364"/>
              <a:gd name="connsiteY54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9222 w 4553364"/>
              <a:gd name="connsiteY47" fmla="*/ 5216405 h 5549951"/>
              <a:gd name="connsiteX48" fmla="*/ 7378 w 4553364"/>
              <a:gd name="connsiteY48" fmla="*/ 5189632 h 5549951"/>
              <a:gd name="connsiteX49" fmla="*/ 6794 w 4553364"/>
              <a:gd name="connsiteY49" fmla="*/ 5186477 h 5549951"/>
              <a:gd name="connsiteX50" fmla="*/ 7062 w 4553364"/>
              <a:gd name="connsiteY50" fmla="*/ 5183728 h 5549951"/>
              <a:gd name="connsiteX51" fmla="*/ 11039 w 4553364"/>
              <a:gd name="connsiteY51" fmla="*/ 5116566 h 5549951"/>
              <a:gd name="connsiteX52" fmla="*/ 78653 w 4553364"/>
              <a:gd name="connsiteY52" fmla="*/ 3839310 h 5549951"/>
              <a:gd name="connsiteX53" fmla="*/ 303343 w 4553364"/>
              <a:gd name="connsiteY53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8730 w 4553364"/>
              <a:gd name="connsiteY44" fmla="*/ 5230552 h 5549951"/>
              <a:gd name="connsiteX45" fmla="*/ 9000 w 4553364"/>
              <a:gd name="connsiteY45" fmla="*/ 5227804 h 5549951"/>
              <a:gd name="connsiteX46" fmla="*/ 9537 w 4553364"/>
              <a:gd name="connsiteY46" fmla="*/ 5222308 h 5549951"/>
              <a:gd name="connsiteX47" fmla="*/ 7378 w 4553364"/>
              <a:gd name="connsiteY47" fmla="*/ 5189632 h 5549951"/>
              <a:gd name="connsiteX48" fmla="*/ 6794 w 4553364"/>
              <a:gd name="connsiteY48" fmla="*/ 5186477 h 5549951"/>
              <a:gd name="connsiteX49" fmla="*/ 7062 w 4553364"/>
              <a:gd name="connsiteY49" fmla="*/ 5183728 h 5549951"/>
              <a:gd name="connsiteX50" fmla="*/ 11039 w 4553364"/>
              <a:gd name="connsiteY50" fmla="*/ 5116566 h 5549951"/>
              <a:gd name="connsiteX51" fmla="*/ 78653 w 4553364"/>
              <a:gd name="connsiteY51" fmla="*/ 3839310 h 5549951"/>
              <a:gd name="connsiteX52" fmla="*/ 303343 w 4553364"/>
              <a:gd name="connsiteY52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9000 w 4553364"/>
              <a:gd name="connsiteY44" fmla="*/ 5227804 h 5549951"/>
              <a:gd name="connsiteX45" fmla="*/ 9537 w 4553364"/>
              <a:gd name="connsiteY45" fmla="*/ 5222308 h 5549951"/>
              <a:gd name="connsiteX46" fmla="*/ 7378 w 4553364"/>
              <a:gd name="connsiteY46" fmla="*/ 5189632 h 5549951"/>
              <a:gd name="connsiteX47" fmla="*/ 6794 w 4553364"/>
              <a:gd name="connsiteY47" fmla="*/ 5186477 h 5549951"/>
              <a:gd name="connsiteX48" fmla="*/ 7062 w 4553364"/>
              <a:gd name="connsiteY48" fmla="*/ 5183728 h 5549951"/>
              <a:gd name="connsiteX49" fmla="*/ 11039 w 4553364"/>
              <a:gd name="connsiteY49" fmla="*/ 5116566 h 5549951"/>
              <a:gd name="connsiteX50" fmla="*/ 78653 w 4553364"/>
              <a:gd name="connsiteY50" fmla="*/ 3839310 h 5549951"/>
              <a:gd name="connsiteX51" fmla="*/ 303343 w 4553364"/>
              <a:gd name="connsiteY51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9000 w 4553364"/>
              <a:gd name="connsiteY44" fmla="*/ 5227804 h 5549951"/>
              <a:gd name="connsiteX45" fmla="*/ 9537 w 4553364"/>
              <a:gd name="connsiteY45" fmla="*/ 5222308 h 5549951"/>
              <a:gd name="connsiteX46" fmla="*/ 7378 w 4553364"/>
              <a:gd name="connsiteY46" fmla="*/ 5189632 h 5549951"/>
              <a:gd name="connsiteX47" fmla="*/ 6794 w 4553364"/>
              <a:gd name="connsiteY47" fmla="*/ 5186477 h 5549951"/>
              <a:gd name="connsiteX48" fmla="*/ 11039 w 4553364"/>
              <a:gd name="connsiteY48" fmla="*/ 5116566 h 5549951"/>
              <a:gd name="connsiteX49" fmla="*/ 78653 w 4553364"/>
              <a:gd name="connsiteY49" fmla="*/ 3839310 h 5549951"/>
              <a:gd name="connsiteX50" fmla="*/ 303343 w 4553364"/>
              <a:gd name="connsiteY50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9000 w 4553364"/>
              <a:gd name="connsiteY44" fmla="*/ 5227804 h 5549951"/>
              <a:gd name="connsiteX45" fmla="*/ 7378 w 4553364"/>
              <a:gd name="connsiteY45" fmla="*/ 5189632 h 5549951"/>
              <a:gd name="connsiteX46" fmla="*/ 6794 w 4553364"/>
              <a:gd name="connsiteY46" fmla="*/ 5186477 h 5549951"/>
              <a:gd name="connsiteX47" fmla="*/ 11039 w 4553364"/>
              <a:gd name="connsiteY47" fmla="*/ 5116566 h 5549951"/>
              <a:gd name="connsiteX48" fmla="*/ 78653 w 4553364"/>
              <a:gd name="connsiteY48" fmla="*/ 3839310 h 5549951"/>
              <a:gd name="connsiteX49" fmla="*/ 303343 w 4553364"/>
              <a:gd name="connsiteY49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8461 w 4553364"/>
              <a:gd name="connsiteY43" fmla="*/ 5233298 h 5549951"/>
              <a:gd name="connsiteX44" fmla="*/ 7378 w 4553364"/>
              <a:gd name="connsiteY44" fmla="*/ 5189632 h 5549951"/>
              <a:gd name="connsiteX45" fmla="*/ 6794 w 4553364"/>
              <a:gd name="connsiteY45" fmla="*/ 5186477 h 5549951"/>
              <a:gd name="connsiteX46" fmla="*/ 11039 w 4553364"/>
              <a:gd name="connsiteY46" fmla="*/ 5116566 h 5549951"/>
              <a:gd name="connsiteX47" fmla="*/ 78653 w 4553364"/>
              <a:gd name="connsiteY47" fmla="*/ 3839310 h 5549951"/>
              <a:gd name="connsiteX48" fmla="*/ 303343 w 4553364"/>
              <a:gd name="connsiteY48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7378 w 4553364"/>
              <a:gd name="connsiteY43" fmla="*/ 5189632 h 5549951"/>
              <a:gd name="connsiteX44" fmla="*/ 6794 w 4553364"/>
              <a:gd name="connsiteY44" fmla="*/ 5186477 h 5549951"/>
              <a:gd name="connsiteX45" fmla="*/ 11039 w 4553364"/>
              <a:gd name="connsiteY45" fmla="*/ 5116566 h 5549951"/>
              <a:gd name="connsiteX46" fmla="*/ 78653 w 4553364"/>
              <a:gd name="connsiteY46" fmla="*/ 3839310 h 5549951"/>
              <a:gd name="connsiteX47" fmla="*/ 303343 w 4553364"/>
              <a:gd name="connsiteY47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6794 w 4553364"/>
              <a:gd name="connsiteY43" fmla="*/ 5186477 h 5549951"/>
              <a:gd name="connsiteX44" fmla="*/ 11039 w 4553364"/>
              <a:gd name="connsiteY44" fmla="*/ 5116566 h 5549951"/>
              <a:gd name="connsiteX45" fmla="*/ 78653 w 4553364"/>
              <a:gd name="connsiteY45" fmla="*/ 3839310 h 5549951"/>
              <a:gd name="connsiteX46" fmla="*/ 303343 w 4553364"/>
              <a:gd name="connsiteY46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4241 w 4553364"/>
              <a:gd name="connsiteY42" fmla="*/ 5239903 h 5549951"/>
              <a:gd name="connsiteX43" fmla="*/ 11039 w 4553364"/>
              <a:gd name="connsiteY43" fmla="*/ 5116566 h 5549951"/>
              <a:gd name="connsiteX44" fmla="*/ 78653 w 4553364"/>
              <a:gd name="connsiteY44" fmla="*/ 3839310 h 5549951"/>
              <a:gd name="connsiteX45" fmla="*/ 303343 w 4553364"/>
              <a:gd name="connsiteY45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11039 w 4553364"/>
              <a:gd name="connsiteY42" fmla="*/ 5116566 h 5549951"/>
              <a:gd name="connsiteX43" fmla="*/ 78653 w 4553364"/>
              <a:gd name="connsiteY43" fmla="*/ 3839310 h 5549951"/>
              <a:gd name="connsiteX44" fmla="*/ 303343 w 4553364"/>
              <a:gd name="connsiteY44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78653 w 4553364"/>
              <a:gd name="connsiteY42" fmla="*/ 3839310 h 5549951"/>
              <a:gd name="connsiteX43" fmla="*/ 303343 w 4553364"/>
              <a:gd name="connsiteY43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6502 w 4553364"/>
              <a:gd name="connsiteY15" fmla="*/ 965485 h 5549951"/>
              <a:gd name="connsiteX16" fmla="*/ 4497900 w 4553364"/>
              <a:gd name="connsiteY16" fmla="*/ 1101094 h 5549951"/>
              <a:gd name="connsiteX17" fmla="*/ 4497795 w 4553364"/>
              <a:gd name="connsiteY17" fmla="*/ 1159389 h 5549951"/>
              <a:gd name="connsiteX18" fmla="*/ 4516282 w 4553364"/>
              <a:gd name="connsiteY18" fmla="*/ 1313374 h 5549951"/>
              <a:gd name="connsiteX19" fmla="*/ 4515402 w 4553364"/>
              <a:gd name="connsiteY19" fmla="*/ 1347004 h 5549951"/>
              <a:gd name="connsiteX20" fmla="*/ 4505820 w 4553364"/>
              <a:gd name="connsiteY20" fmla="*/ 1391762 h 5549951"/>
              <a:gd name="connsiteX21" fmla="*/ 4509084 w 4553364"/>
              <a:gd name="connsiteY21" fmla="*/ 1395707 h 5549951"/>
              <a:gd name="connsiteX22" fmla="*/ 4511926 w 4553364"/>
              <a:gd name="connsiteY22" fmla="*/ 1408524 h 5549951"/>
              <a:gd name="connsiteX23" fmla="*/ 4507185 w 4553364"/>
              <a:gd name="connsiteY23" fmla="*/ 1419109 h 5549951"/>
              <a:gd name="connsiteX24" fmla="*/ 4486104 w 4553364"/>
              <a:gd name="connsiteY24" fmla="*/ 1543038 h 5549951"/>
              <a:gd name="connsiteX25" fmla="*/ 4481223 w 4553364"/>
              <a:gd name="connsiteY25" fmla="*/ 1553997 h 5549951"/>
              <a:gd name="connsiteX26" fmla="*/ 4463080 w 4553364"/>
              <a:gd name="connsiteY26" fmla="*/ 1664103 h 5549951"/>
              <a:gd name="connsiteX27" fmla="*/ 4455543 w 4553364"/>
              <a:gd name="connsiteY27" fmla="*/ 1735163 h 5549951"/>
              <a:gd name="connsiteX28" fmla="*/ 4453483 w 4553364"/>
              <a:gd name="connsiteY28" fmla="*/ 1735289 h 5549951"/>
              <a:gd name="connsiteX29" fmla="*/ 4444985 w 4553364"/>
              <a:gd name="connsiteY29" fmla="*/ 1887374 h 5549951"/>
              <a:gd name="connsiteX30" fmla="*/ 4453676 w 4553364"/>
              <a:gd name="connsiteY30" fmla="*/ 1911536 h 5549951"/>
              <a:gd name="connsiteX31" fmla="*/ 4445491 w 4553364"/>
              <a:gd name="connsiteY31" fmla="*/ 2040142 h 5549951"/>
              <a:gd name="connsiteX32" fmla="*/ 4446856 w 4553364"/>
              <a:gd name="connsiteY32" fmla="*/ 2067489 h 5549951"/>
              <a:gd name="connsiteX33" fmla="*/ 4429341 w 4553364"/>
              <a:gd name="connsiteY33" fmla="*/ 2167300 h 5549951"/>
              <a:gd name="connsiteX34" fmla="*/ 4373258 w 4553364"/>
              <a:gd name="connsiteY34" fmla="*/ 3223633 h 5549951"/>
              <a:gd name="connsiteX35" fmla="*/ 4349387 w 4553364"/>
              <a:gd name="connsiteY35" fmla="*/ 3639984 h 5549951"/>
              <a:gd name="connsiteX36" fmla="*/ 4263924 w 4553364"/>
              <a:gd name="connsiteY36" fmla="*/ 5315626 h 5549951"/>
              <a:gd name="connsiteX37" fmla="*/ 4270290 w 4553364"/>
              <a:gd name="connsiteY37" fmla="*/ 5450399 h 5549951"/>
              <a:gd name="connsiteX38" fmla="*/ 4251733 w 4553364"/>
              <a:gd name="connsiteY38" fmla="*/ 5484804 h 5549951"/>
              <a:gd name="connsiteX39" fmla="*/ 4247081 w 4553364"/>
              <a:gd name="connsiteY39" fmla="*/ 5487504 h 5549951"/>
              <a:gd name="connsiteX40" fmla="*/ 4243624 w 4553364"/>
              <a:gd name="connsiteY40" fmla="*/ 5549951 h 5549951"/>
              <a:gd name="connsiteX41" fmla="*/ 0 w 4553364"/>
              <a:gd name="connsiteY41" fmla="*/ 5293146 h 5549951"/>
              <a:gd name="connsiteX42" fmla="*/ 303343 w 4553364"/>
              <a:gd name="connsiteY42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7900 w 4553364"/>
              <a:gd name="connsiteY15" fmla="*/ 1101094 h 5549951"/>
              <a:gd name="connsiteX16" fmla="*/ 4497795 w 4553364"/>
              <a:gd name="connsiteY16" fmla="*/ 1159389 h 5549951"/>
              <a:gd name="connsiteX17" fmla="*/ 4516282 w 4553364"/>
              <a:gd name="connsiteY17" fmla="*/ 1313374 h 5549951"/>
              <a:gd name="connsiteX18" fmla="*/ 4515402 w 4553364"/>
              <a:gd name="connsiteY18" fmla="*/ 1347004 h 5549951"/>
              <a:gd name="connsiteX19" fmla="*/ 4505820 w 4553364"/>
              <a:gd name="connsiteY19" fmla="*/ 1391762 h 5549951"/>
              <a:gd name="connsiteX20" fmla="*/ 4509084 w 4553364"/>
              <a:gd name="connsiteY20" fmla="*/ 1395707 h 5549951"/>
              <a:gd name="connsiteX21" fmla="*/ 4511926 w 4553364"/>
              <a:gd name="connsiteY21" fmla="*/ 1408524 h 5549951"/>
              <a:gd name="connsiteX22" fmla="*/ 4507185 w 4553364"/>
              <a:gd name="connsiteY22" fmla="*/ 1419109 h 5549951"/>
              <a:gd name="connsiteX23" fmla="*/ 4486104 w 4553364"/>
              <a:gd name="connsiteY23" fmla="*/ 1543038 h 5549951"/>
              <a:gd name="connsiteX24" fmla="*/ 4481223 w 4553364"/>
              <a:gd name="connsiteY24" fmla="*/ 1553997 h 5549951"/>
              <a:gd name="connsiteX25" fmla="*/ 4463080 w 4553364"/>
              <a:gd name="connsiteY25" fmla="*/ 1664103 h 5549951"/>
              <a:gd name="connsiteX26" fmla="*/ 4455543 w 4553364"/>
              <a:gd name="connsiteY26" fmla="*/ 1735163 h 5549951"/>
              <a:gd name="connsiteX27" fmla="*/ 4453483 w 4553364"/>
              <a:gd name="connsiteY27" fmla="*/ 1735289 h 5549951"/>
              <a:gd name="connsiteX28" fmla="*/ 4444985 w 4553364"/>
              <a:gd name="connsiteY28" fmla="*/ 1887374 h 5549951"/>
              <a:gd name="connsiteX29" fmla="*/ 4453676 w 4553364"/>
              <a:gd name="connsiteY29" fmla="*/ 1911536 h 5549951"/>
              <a:gd name="connsiteX30" fmla="*/ 4445491 w 4553364"/>
              <a:gd name="connsiteY30" fmla="*/ 2040142 h 5549951"/>
              <a:gd name="connsiteX31" fmla="*/ 4446856 w 4553364"/>
              <a:gd name="connsiteY31" fmla="*/ 2067489 h 5549951"/>
              <a:gd name="connsiteX32" fmla="*/ 4429341 w 4553364"/>
              <a:gd name="connsiteY32" fmla="*/ 2167300 h 5549951"/>
              <a:gd name="connsiteX33" fmla="*/ 4373258 w 4553364"/>
              <a:gd name="connsiteY33" fmla="*/ 3223633 h 5549951"/>
              <a:gd name="connsiteX34" fmla="*/ 4349387 w 4553364"/>
              <a:gd name="connsiteY34" fmla="*/ 3639984 h 5549951"/>
              <a:gd name="connsiteX35" fmla="*/ 4263924 w 4553364"/>
              <a:gd name="connsiteY35" fmla="*/ 5315626 h 5549951"/>
              <a:gd name="connsiteX36" fmla="*/ 4270290 w 4553364"/>
              <a:gd name="connsiteY36" fmla="*/ 5450399 h 5549951"/>
              <a:gd name="connsiteX37" fmla="*/ 4251733 w 4553364"/>
              <a:gd name="connsiteY37" fmla="*/ 5484804 h 5549951"/>
              <a:gd name="connsiteX38" fmla="*/ 4247081 w 4553364"/>
              <a:gd name="connsiteY38" fmla="*/ 5487504 h 5549951"/>
              <a:gd name="connsiteX39" fmla="*/ 4243624 w 4553364"/>
              <a:gd name="connsiteY39" fmla="*/ 5549951 h 5549951"/>
              <a:gd name="connsiteX40" fmla="*/ 0 w 4553364"/>
              <a:gd name="connsiteY40" fmla="*/ 5293146 h 5549951"/>
              <a:gd name="connsiteX41" fmla="*/ 303343 w 4553364"/>
              <a:gd name="connsiteY41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7900 w 4553364"/>
              <a:gd name="connsiteY15" fmla="*/ 1101094 h 5549951"/>
              <a:gd name="connsiteX16" fmla="*/ 4497795 w 4553364"/>
              <a:gd name="connsiteY16" fmla="*/ 1159389 h 5549951"/>
              <a:gd name="connsiteX17" fmla="*/ 4516282 w 4553364"/>
              <a:gd name="connsiteY17" fmla="*/ 1313374 h 5549951"/>
              <a:gd name="connsiteX18" fmla="*/ 4515402 w 4553364"/>
              <a:gd name="connsiteY18" fmla="*/ 1347004 h 5549951"/>
              <a:gd name="connsiteX19" fmla="*/ 4505820 w 4553364"/>
              <a:gd name="connsiteY19" fmla="*/ 1391762 h 5549951"/>
              <a:gd name="connsiteX20" fmla="*/ 4509084 w 4553364"/>
              <a:gd name="connsiteY20" fmla="*/ 1395707 h 5549951"/>
              <a:gd name="connsiteX21" fmla="*/ 4511926 w 4553364"/>
              <a:gd name="connsiteY21" fmla="*/ 1408524 h 5549951"/>
              <a:gd name="connsiteX22" fmla="*/ 4507185 w 4553364"/>
              <a:gd name="connsiteY22" fmla="*/ 1419109 h 5549951"/>
              <a:gd name="connsiteX23" fmla="*/ 4486104 w 4553364"/>
              <a:gd name="connsiteY23" fmla="*/ 1543038 h 5549951"/>
              <a:gd name="connsiteX24" fmla="*/ 4481223 w 4553364"/>
              <a:gd name="connsiteY24" fmla="*/ 1553997 h 5549951"/>
              <a:gd name="connsiteX25" fmla="*/ 4463080 w 4553364"/>
              <a:gd name="connsiteY25" fmla="*/ 1664103 h 5549951"/>
              <a:gd name="connsiteX26" fmla="*/ 4455543 w 4553364"/>
              <a:gd name="connsiteY26" fmla="*/ 1735163 h 5549951"/>
              <a:gd name="connsiteX27" fmla="*/ 4444985 w 4553364"/>
              <a:gd name="connsiteY27" fmla="*/ 1887374 h 5549951"/>
              <a:gd name="connsiteX28" fmla="*/ 4453676 w 4553364"/>
              <a:gd name="connsiteY28" fmla="*/ 1911536 h 5549951"/>
              <a:gd name="connsiteX29" fmla="*/ 4445491 w 4553364"/>
              <a:gd name="connsiteY29" fmla="*/ 2040142 h 5549951"/>
              <a:gd name="connsiteX30" fmla="*/ 4446856 w 4553364"/>
              <a:gd name="connsiteY30" fmla="*/ 2067489 h 5549951"/>
              <a:gd name="connsiteX31" fmla="*/ 4429341 w 4553364"/>
              <a:gd name="connsiteY31" fmla="*/ 2167300 h 5549951"/>
              <a:gd name="connsiteX32" fmla="*/ 4373258 w 4553364"/>
              <a:gd name="connsiteY32" fmla="*/ 3223633 h 5549951"/>
              <a:gd name="connsiteX33" fmla="*/ 4349387 w 4553364"/>
              <a:gd name="connsiteY33" fmla="*/ 3639984 h 5549951"/>
              <a:gd name="connsiteX34" fmla="*/ 4263924 w 4553364"/>
              <a:gd name="connsiteY34" fmla="*/ 5315626 h 5549951"/>
              <a:gd name="connsiteX35" fmla="*/ 4270290 w 4553364"/>
              <a:gd name="connsiteY35" fmla="*/ 5450399 h 5549951"/>
              <a:gd name="connsiteX36" fmla="*/ 4251733 w 4553364"/>
              <a:gd name="connsiteY36" fmla="*/ 5484804 h 5549951"/>
              <a:gd name="connsiteX37" fmla="*/ 4247081 w 4553364"/>
              <a:gd name="connsiteY37" fmla="*/ 5487504 h 5549951"/>
              <a:gd name="connsiteX38" fmla="*/ 4243624 w 4553364"/>
              <a:gd name="connsiteY38" fmla="*/ 5549951 h 5549951"/>
              <a:gd name="connsiteX39" fmla="*/ 0 w 4553364"/>
              <a:gd name="connsiteY39" fmla="*/ 5293146 h 5549951"/>
              <a:gd name="connsiteX40" fmla="*/ 303343 w 4553364"/>
              <a:gd name="connsiteY40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7900 w 4553364"/>
              <a:gd name="connsiteY15" fmla="*/ 1101094 h 5549951"/>
              <a:gd name="connsiteX16" fmla="*/ 4497795 w 4553364"/>
              <a:gd name="connsiteY16" fmla="*/ 1159389 h 5549951"/>
              <a:gd name="connsiteX17" fmla="*/ 4516282 w 4553364"/>
              <a:gd name="connsiteY17" fmla="*/ 1313374 h 5549951"/>
              <a:gd name="connsiteX18" fmla="*/ 4515402 w 4553364"/>
              <a:gd name="connsiteY18" fmla="*/ 1347004 h 5549951"/>
              <a:gd name="connsiteX19" fmla="*/ 4505820 w 4553364"/>
              <a:gd name="connsiteY19" fmla="*/ 1391762 h 5549951"/>
              <a:gd name="connsiteX20" fmla="*/ 4509084 w 4553364"/>
              <a:gd name="connsiteY20" fmla="*/ 1395707 h 5549951"/>
              <a:gd name="connsiteX21" fmla="*/ 4511926 w 4553364"/>
              <a:gd name="connsiteY21" fmla="*/ 1408524 h 5549951"/>
              <a:gd name="connsiteX22" fmla="*/ 4507185 w 4553364"/>
              <a:gd name="connsiteY22" fmla="*/ 1419109 h 5549951"/>
              <a:gd name="connsiteX23" fmla="*/ 4486104 w 4553364"/>
              <a:gd name="connsiteY23" fmla="*/ 1543038 h 5549951"/>
              <a:gd name="connsiteX24" fmla="*/ 4481223 w 4553364"/>
              <a:gd name="connsiteY24" fmla="*/ 1553997 h 5549951"/>
              <a:gd name="connsiteX25" fmla="*/ 4463080 w 4553364"/>
              <a:gd name="connsiteY25" fmla="*/ 1664103 h 5549951"/>
              <a:gd name="connsiteX26" fmla="*/ 4455543 w 4553364"/>
              <a:gd name="connsiteY26" fmla="*/ 1735163 h 5549951"/>
              <a:gd name="connsiteX27" fmla="*/ 4444985 w 4553364"/>
              <a:gd name="connsiteY27" fmla="*/ 1887374 h 5549951"/>
              <a:gd name="connsiteX28" fmla="*/ 4453676 w 4553364"/>
              <a:gd name="connsiteY28" fmla="*/ 1911536 h 5549951"/>
              <a:gd name="connsiteX29" fmla="*/ 4445491 w 4553364"/>
              <a:gd name="connsiteY29" fmla="*/ 2040142 h 5549951"/>
              <a:gd name="connsiteX30" fmla="*/ 4429341 w 4553364"/>
              <a:gd name="connsiteY30" fmla="*/ 2167300 h 5549951"/>
              <a:gd name="connsiteX31" fmla="*/ 4373258 w 4553364"/>
              <a:gd name="connsiteY31" fmla="*/ 3223633 h 5549951"/>
              <a:gd name="connsiteX32" fmla="*/ 4349387 w 4553364"/>
              <a:gd name="connsiteY32" fmla="*/ 3639984 h 5549951"/>
              <a:gd name="connsiteX33" fmla="*/ 4263924 w 4553364"/>
              <a:gd name="connsiteY33" fmla="*/ 5315626 h 5549951"/>
              <a:gd name="connsiteX34" fmla="*/ 4270290 w 4553364"/>
              <a:gd name="connsiteY34" fmla="*/ 5450399 h 5549951"/>
              <a:gd name="connsiteX35" fmla="*/ 4251733 w 4553364"/>
              <a:gd name="connsiteY35" fmla="*/ 5484804 h 5549951"/>
              <a:gd name="connsiteX36" fmla="*/ 4247081 w 4553364"/>
              <a:gd name="connsiteY36" fmla="*/ 5487504 h 5549951"/>
              <a:gd name="connsiteX37" fmla="*/ 4243624 w 4553364"/>
              <a:gd name="connsiteY37" fmla="*/ 5549951 h 5549951"/>
              <a:gd name="connsiteX38" fmla="*/ 0 w 4553364"/>
              <a:gd name="connsiteY38" fmla="*/ 5293146 h 5549951"/>
              <a:gd name="connsiteX39" fmla="*/ 303343 w 4553364"/>
              <a:gd name="connsiteY39" fmla="*/ 0 h 5549951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2133 w 4553364"/>
              <a:gd name="connsiteY9" fmla="*/ 506828 h 5549951"/>
              <a:gd name="connsiteX10" fmla="*/ 4517715 w 4553364"/>
              <a:gd name="connsiteY10" fmla="*/ 585890 h 5549951"/>
              <a:gd name="connsiteX11" fmla="*/ 4504778 w 4553364"/>
              <a:gd name="connsiteY11" fmla="*/ 817404 h 5549951"/>
              <a:gd name="connsiteX12" fmla="*/ 4506491 w 4553364"/>
              <a:gd name="connsiteY12" fmla="*/ 822238 h 5549951"/>
              <a:gd name="connsiteX13" fmla="*/ 4504340 w 4553364"/>
              <a:gd name="connsiteY13" fmla="*/ 846069 h 5549951"/>
              <a:gd name="connsiteX14" fmla="*/ 4502740 w 4553364"/>
              <a:gd name="connsiteY14" fmla="*/ 853854 h 5549951"/>
              <a:gd name="connsiteX15" fmla="*/ 4497900 w 4553364"/>
              <a:gd name="connsiteY15" fmla="*/ 1101094 h 5549951"/>
              <a:gd name="connsiteX16" fmla="*/ 4497795 w 4553364"/>
              <a:gd name="connsiteY16" fmla="*/ 1159389 h 5549951"/>
              <a:gd name="connsiteX17" fmla="*/ 4516282 w 4553364"/>
              <a:gd name="connsiteY17" fmla="*/ 1313374 h 5549951"/>
              <a:gd name="connsiteX18" fmla="*/ 4515402 w 4553364"/>
              <a:gd name="connsiteY18" fmla="*/ 1347004 h 5549951"/>
              <a:gd name="connsiteX19" fmla="*/ 4505820 w 4553364"/>
              <a:gd name="connsiteY19" fmla="*/ 1391762 h 5549951"/>
              <a:gd name="connsiteX20" fmla="*/ 4509084 w 4553364"/>
              <a:gd name="connsiteY20" fmla="*/ 1395707 h 5549951"/>
              <a:gd name="connsiteX21" fmla="*/ 4511926 w 4553364"/>
              <a:gd name="connsiteY21" fmla="*/ 1408524 h 5549951"/>
              <a:gd name="connsiteX22" fmla="*/ 4507185 w 4553364"/>
              <a:gd name="connsiteY22" fmla="*/ 1419109 h 5549951"/>
              <a:gd name="connsiteX23" fmla="*/ 4486104 w 4553364"/>
              <a:gd name="connsiteY23" fmla="*/ 1543038 h 5549951"/>
              <a:gd name="connsiteX24" fmla="*/ 4481223 w 4553364"/>
              <a:gd name="connsiteY24" fmla="*/ 1553997 h 5549951"/>
              <a:gd name="connsiteX25" fmla="*/ 4463080 w 4553364"/>
              <a:gd name="connsiteY25" fmla="*/ 1664103 h 5549951"/>
              <a:gd name="connsiteX26" fmla="*/ 4455543 w 4553364"/>
              <a:gd name="connsiteY26" fmla="*/ 1735163 h 5549951"/>
              <a:gd name="connsiteX27" fmla="*/ 4444985 w 4553364"/>
              <a:gd name="connsiteY27" fmla="*/ 1887374 h 5549951"/>
              <a:gd name="connsiteX28" fmla="*/ 4453676 w 4553364"/>
              <a:gd name="connsiteY28" fmla="*/ 1911536 h 5549951"/>
              <a:gd name="connsiteX29" fmla="*/ 4445491 w 4553364"/>
              <a:gd name="connsiteY29" fmla="*/ 2040142 h 5549951"/>
              <a:gd name="connsiteX30" fmla="*/ 4429341 w 4553364"/>
              <a:gd name="connsiteY30" fmla="*/ 2167300 h 5549951"/>
              <a:gd name="connsiteX31" fmla="*/ 4349387 w 4553364"/>
              <a:gd name="connsiteY31" fmla="*/ 3639984 h 5549951"/>
              <a:gd name="connsiteX32" fmla="*/ 4263924 w 4553364"/>
              <a:gd name="connsiteY32" fmla="*/ 5315626 h 5549951"/>
              <a:gd name="connsiteX33" fmla="*/ 4270290 w 4553364"/>
              <a:gd name="connsiteY33" fmla="*/ 5450399 h 5549951"/>
              <a:gd name="connsiteX34" fmla="*/ 4251733 w 4553364"/>
              <a:gd name="connsiteY34" fmla="*/ 5484804 h 5549951"/>
              <a:gd name="connsiteX35" fmla="*/ 4247081 w 4553364"/>
              <a:gd name="connsiteY35" fmla="*/ 5487504 h 5549951"/>
              <a:gd name="connsiteX36" fmla="*/ 4243624 w 4553364"/>
              <a:gd name="connsiteY36" fmla="*/ 5549951 h 5549951"/>
              <a:gd name="connsiteX37" fmla="*/ 0 w 4553364"/>
              <a:gd name="connsiteY37" fmla="*/ 5293146 h 5549951"/>
              <a:gd name="connsiteX38" fmla="*/ 303343 w 4553364"/>
              <a:gd name="connsiteY38" fmla="*/ 0 h 5549951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134340 w 4553364"/>
              <a:gd name="connsiteY2" fmla="*/ 226950 h 5613184"/>
              <a:gd name="connsiteX3" fmla="*/ 4507534 w 4553364"/>
              <a:gd name="connsiteY3" fmla="*/ 247374 h 5613184"/>
              <a:gd name="connsiteX4" fmla="*/ 4535413 w 4553364"/>
              <a:gd name="connsiteY4" fmla="*/ 269179 h 5613184"/>
              <a:gd name="connsiteX5" fmla="*/ 4533639 w 4553364"/>
              <a:gd name="connsiteY5" fmla="*/ 300930 h 5613184"/>
              <a:gd name="connsiteX6" fmla="*/ 4536561 w 4553364"/>
              <a:gd name="connsiteY6" fmla="*/ 302647 h 5613184"/>
              <a:gd name="connsiteX7" fmla="*/ 4552987 w 4553364"/>
              <a:gd name="connsiteY7" fmla="*/ 334222 h 5613184"/>
              <a:gd name="connsiteX8" fmla="*/ 4530726 w 4553364"/>
              <a:gd name="connsiteY8" fmla="*/ 391868 h 5613184"/>
              <a:gd name="connsiteX9" fmla="*/ 4522133 w 4553364"/>
              <a:gd name="connsiteY9" fmla="*/ 506828 h 5613184"/>
              <a:gd name="connsiteX10" fmla="*/ 4517715 w 4553364"/>
              <a:gd name="connsiteY10" fmla="*/ 585890 h 5613184"/>
              <a:gd name="connsiteX11" fmla="*/ 4504778 w 4553364"/>
              <a:gd name="connsiteY11" fmla="*/ 817404 h 5613184"/>
              <a:gd name="connsiteX12" fmla="*/ 4506491 w 4553364"/>
              <a:gd name="connsiteY12" fmla="*/ 822238 h 5613184"/>
              <a:gd name="connsiteX13" fmla="*/ 4504340 w 4553364"/>
              <a:gd name="connsiteY13" fmla="*/ 846069 h 5613184"/>
              <a:gd name="connsiteX14" fmla="*/ 4502740 w 4553364"/>
              <a:gd name="connsiteY14" fmla="*/ 853854 h 5613184"/>
              <a:gd name="connsiteX15" fmla="*/ 4497900 w 4553364"/>
              <a:gd name="connsiteY15" fmla="*/ 1101094 h 5613184"/>
              <a:gd name="connsiteX16" fmla="*/ 4497795 w 4553364"/>
              <a:gd name="connsiteY16" fmla="*/ 1159389 h 5613184"/>
              <a:gd name="connsiteX17" fmla="*/ 4516282 w 4553364"/>
              <a:gd name="connsiteY17" fmla="*/ 1313374 h 5613184"/>
              <a:gd name="connsiteX18" fmla="*/ 4515402 w 4553364"/>
              <a:gd name="connsiteY18" fmla="*/ 1347004 h 5613184"/>
              <a:gd name="connsiteX19" fmla="*/ 4505820 w 4553364"/>
              <a:gd name="connsiteY19" fmla="*/ 1391762 h 5613184"/>
              <a:gd name="connsiteX20" fmla="*/ 4509084 w 4553364"/>
              <a:gd name="connsiteY20" fmla="*/ 1395707 h 5613184"/>
              <a:gd name="connsiteX21" fmla="*/ 4511926 w 4553364"/>
              <a:gd name="connsiteY21" fmla="*/ 1408524 h 5613184"/>
              <a:gd name="connsiteX22" fmla="*/ 4507185 w 4553364"/>
              <a:gd name="connsiteY22" fmla="*/ 1419109 h 5613184"/>
              <a:gd name="connsiteX23" fmla="*/ 4486104 w 4553364"/>
              <a:gd name="connsiteY23" fmla="*/ 1543038 h 5613184"/>
              <a:gd name="connsiteX24" fmla="*/ 4481223 w 4553364"/>
              <a:gd name="connsiteY24" fmla="*/ 1553997 h 5613184"/>
              <a:gd name="connsiteX25" fmla="*/ 4463080 w 4553364"/>
              <a:gd name="connsiteY25" fmla="*/ 1664103 h 5613184"/>
              <a:gd name="connsiteX26" fmla="*/ 4455543 w 4553364"/>
              <a:gd name="connsiteY26" fmla="*/ 1735163 h 5613184"/>
              <a:gd name="connsiteX27" fmla="*/ 4444985 w 4553364"/>
              <a:gd name="connsiteY27" fmla="*/ 1887374 h 5613184"/>
              <a:gd name="connsiteX28" fmla="*/ 4453676 w 4553364"/>
              <a:gd name="connsiteY28" fmla="*/ 1911536 h 5613184"/>
              <a:gd name="connsiteX29" fmla="*/ 4445491 w 4553364"/>
              <a:gd name="connsiteY29" fmla="*/ 2040142 h 5613184"/>
              <a:gd name="connsiteX30" fmla="*/ 4429341 w 4553364"/>
              <a:gd name="connsiteY30" fmla="*/ 2167300 h 5613184"/>
              <a:gd name="connsiteX31" fmla="*/ 4349387 w 4553364"/>
              <a:gd name="connsiteY31" fmla="*/ 3639984 h 5613184"/>
              <a:gd name="connsiteX32" fmla="*/ 4263924 w 4553364"/>
              <a:gd name="connsiteY32" fmla="*/ 5315626 h 5613184"/>
              <a:gd name="connsiteX33" fmla="*/ 4270290 w 4553364"/>
              <a:gd name="connsiteY33" fmla="*/ 5450399 h 5613184"/>
              <a:gd name="connsiteX34" fmla="*/ 4251733 w 4553364"/>
              <a:gd name="connsiteY34" fmla="*/ 5484804 h 5613184"/>
              <a:gd name="connsiteX35" fmla="*/ 4247081 w 4553364"/>
              <a:gd name="connsiteY35" fmla="*/ 5487504 h 5613184"/>
              <a:gd name="connsiteX36" fmla="*/ 4266406 w 4553364"/>
              <a:gd name="connsiteY36" fmla="*/ 5613183 h 5613184"/>
              <a:gd name="connsiteX37" fmla="*/ 0 w 4553364"/>
              <a:gd name="connsiteY37" fmla="*/ 5293146 h 5613184"/>
              <a:gd name="connsiteX38" fmla="*/ 303343 w 4553364"/>
              <a:gd name="connsiteY38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134340 w 4553364"/>
              <a:gd name="connsiteY2" fmla="*/ 226950 h 5613182"/>
              <a:gd name="connsiteX3" fmla="*/ 4507534 w 4553364"/>
              <a:gd name="connsiteY3" fmla="*/ 247374 h 5613182"/>
              <a:gd name="connsiteX4" fmla="*/ 4535413 w 4553364"/>
              <a:gd name="connsiteY4" fmla="*/ 269179 h 5613182"/>
              <a:gd name="connsiteX5" fmla="*/ 4533639 w 4553364"/>
              <a:gd name="connsiteY5" fmla="*/ 300930 h 5613182"/>
              <a:gd name="connsiteX6" fmla="*/ 4536561 w 4553364"/>
              <a:gd name="connsiteY6" fmla="*/ 302647 h 5613182"/>
              <a:gd name="connsiteX7" fmla="*/ 4552987 w 4553364"/>
              <a:gd name="connsiteY7" fmla="*/ 334222 h 5613182"/>
              <a:gd name="connsiteX8" fmla="*/ 4530726 w 4553364"/>
              <a:gd name="connsiteY8" fmla="*/ 391868 h 5613182"/>
              <a:gd name="connsiteX9" fmla="*/ 4522133 w 4553364"/>
              <a:gd name="connsiteY9" fmla="*/ 506828 h 5613182"/>
              <a:gd name="connsiteX10" fmla="*/ 4517715 w 4553364"/>
              <a:gd name="connsiteY10" fmla="*/ 585890 h 5613182"/>
              <a:gd name="connsiteX11" fmla="*/ 4504778 w 4553364"/>
              <a:gd name="connsiteY11" fmla="*/ 817404 h 5613182"/>
              <a:gd name="connsiteX12" fmla="*/ 4506491 w 4553364"/>
              <a:gd name="connsiteY12" fmla="*/ 822238 h 5613182"/>
              <a:gd name="connsiteX13" fmla="*/ 4504340 w 4553364"/>
              <a:gd name="connsiteY13" fmla="*/ 846069 h 5613182"/>
              <a:gd name="connsiteX14" fmla="*/ 4502740 w 4553364"/>
              <a:gd name="connsiteY14" fmla="*/ 853854 h 5613182"/>
              <a:gd name="connsiteX15" fmla="*/ 4497900 w 4553364"/>
              <a:gd name="connsiteY15" fmla="*/ 1101094 h 5613182"/>
              <a:gd name="connsiteX16" fmla="*/ 4497795 w 4553364"/>
              <a:gd name="connsiteY16" fmla="*/ 1159389 h 5613182"/>
              <a:gd name="connsiteX17" fmla="*/ 4516282 w 4553364"/>
              <a:gd name="connsiteY17" fmla="*/ 1313374 h 5613182"/>
              <a:gd name="connsiteX18" fmla="*/ 4515402 w 4553364"/>
              <a:gd name="connsiteY18" fmla="*/ 1347004 h 5613182"/>
              <a:gd name="connsiteX19" fmla="*/ 4505820 w 4553364"/>
              <a:gd name="connsiteY19" fmla="*/ 1391762 h 5613182"/>
              <a:gd name="connsiteX20" fmla="*/ 4509084 w 4553364"/>
              <a:gd name="connsiteY20" fmla="*/ 1395707 h 5613182"/>
              <a:gd name="connsiteX21" fmla="*/ 4511926 w 4553364"/>
              <a:gd name="connsiteY21" fmla="*/ 1408524 h 5613182"/>
              <a:gd name="connsiteX22" fmla="*/ 4507185 w 4553364"/>
              <a:gd name="connsiteY22" fmla="*/ 1419109 h 5613182"/>
              <a:gd name="connsiteX23" fmla="*/ 4486104 w 4553364"/>
              <a:gd name="connsiteY23" fmla="*/ 1543038 h 5613182"/>
              <a:gd name="connsiteX24" fmla="*/ 4481223 w 4553364"/>
              <a:gd name="connsiteY24" fmla="*/ 1553997 h 5613182"/>
              <a:gd name="connsiteX25" fmla="*/ 4463080 w 4553364"/>
              <a:gd name="connsiteY25" fmla="*/ 1664103 h 5613182"/>
              <a:gd name="connsiteX26" fmla="*/ 4455543 w 4553364"/>
              <a:gd name="connsiteY26" fmla="*/ 1735163 h 5613182"/>
              <a:gd name="connsiteX27" fmla="*/ 4444985 w 4553364"/>
              <a:gd name="connsiteY27" fmla="*/ 1887374 h 5613182"/>
              <a:gd name="connsiteX28" fmla="*/ 4453676 w 4553364"/>
              <a:gd name="connsiteY28" fmla="*/ 1911536 h 5613182"/>
              <a:gd name="connsiteX29" fmla="*/ 4445491 w 4553364"/>
              <a:gd name="connsiteY29" fmla="*/ 2040142 h 5613182"/>
              <a:gd name="connsiteX30" fmla="*/ 4429341 w 4553364"/>
              <a:gd name="connsiteY30" fmla="*/ 2167300 h 5613182"/>
              <a:gd name="connsiteX31" fmla="*/ 4349387 w 4553364"/>
              <a:gd name="connsiteY31" fmla="*/ 3639984 h 5613182"/>
              <a:gd name="connsiteX32" fmla="*/ 4270290 w 4553364"/>
              <a:gd name="connsiteY32" fmla="*/ 5450399 h 5613182"/>
              <a:gd name="connsiteX33" fmla="*/ 4251733 w 4553364"/>
              <a:gd name="connsiteY33" fmla="*/ 5484804 h 5613182"/>
              <a:gd name="connsiteX34" fmla="*/ 4247081 w 4553364"/>
              <a:gd name="connsiteY34" fmla="*/ 5487504 h 5613182"/>
              <a:gd name="connsiteX35" fmla="*/ 4266406 w 4553364"/>
              <a:gd name="connsiteY35" fmla="*/ 5613183 h 5613182"/>
              <a:gd name="connsiteX36" fmla="*/ 0 w 4553364"/>
              <a:gd name="connsiteY36" fmla="*/ 5293146 h 5613182"/>
              <a:gd name="connsiteX37" fmla="*/ 303343 w 4553364"/>
              <a:gd name="connsiteY37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134340 w 4553364"/>
              <a:gd name="connsiteY2" fmla="*/ 226950 h 5613184"/>
              <a:gd name="connsiteX3" fmla="*/ 4507534 w 4553364"/>
              <a:gd name="connsiteY3" fmla="*/ 247374 h 5613184"/>
              <a:gd name="connsiteX4" fmla="*/ 4535413 w 4553364"/>
              <a:gd name="connsiteY4" fmla="*/ 269179 h 5613184"/>
              <a:gd name="connsiteX5" fmla="*/ 4533639 w 4553364"/>
              <a:gd name="connsiteY5" fmla="*/ 300930 h 5613184"/>
              <a:gd name="connsiteX6" fmla="*/ 4536561 w 4553364"/>
              <a:gd name="connsiteY6" fmla="*/ 302647 h 5613184"/>
              <a:gd name="connsiteX7" fmla="*/ 4552987 w 4553364"/>
              <a:gd name="connsiteY7" fmla="*/ 334222 h 5613184"/>
              <a:gd name="connsiteX8" fmla="*/ 4530726 w 4553364"/>
              <a:gd name="connsiteY8" fmla="*/ 391868 h 5613184"/>
              <a:gd name="connsiteX9" fmla="*/ 4522133 w 4553364"/>
              <a:gd name="connsiteY9" fmla="*/ 506828 h 5613184"/>
              <a:gd name="connsiteX10" fmla="*/ 4517715 w 4553364"/>
              <a:gd name="connsiteY10" fmla="*/ 585890 h 5613184"/>
              <a:gd name="connsiteX11" fmla="*/ 4504778 w 4553364"/>
              <a:gd name="connsiteY11" fmla="*/ 817404 h 5613184"/>
              <a:gd name="connsiteX12" fmla="*/ 4506491 w 4553364"/>
              <a:gd name="connsiteY12" fmla="*/ 822238 h 5613184"/>
              <a:gd name="connsiteX13" fmla="*/ 4504340 w 4553364"/>
              <a:gd name="connsiteY13" fmla="*/ 846069 h 5613184"/>
              <a:gd name="connsiteX14" fmla="*/ 4502740 w 4553364"/>
              <a:gd name="connsiteY14" fmla="*/ 853854 h 5613184"/>
              <a:gd name="connsiteX15" fmla="*/ 4497900 w 4553364"/>
              <a:gd name="connsiteY15" fmla="*/ 1101094 h 5613184"/>
              <a:gd name="connsiteX16" fmla="*/ 4497795 w 4553364"/>
              <a:gd name="connsiteY16" fmla="*/ 1159389 h 5613184"/>
              <a:gd name="connsiteX17" fmla="*/ 4516282 w 4553364"/>
              <a:gd name="connsiteY17" fmla="*/ 1313374 h 5613184"/>
              <a:gd name="connsiteX18" fmla="*/ 4515402 w 4553364"/>
              <a:gd name="connsiteY18" fmla="*/ 1347004 h 5613184"/>
              <a:gd name="connsiteX19" fmla="*/ 4505820 w 4553364"/>
              <a:gd name="connsiteY19" fmla="*/ 1391762 h 5613184"/>
              <a:gd name="connsiteX20" fmla="*/ 4509084 w 4553364"/>
              <a:gd name="connsiteY20" fmla="*/ 1395707 h 5613184"/>
              <a:gd name="connsiteX21" fmla="*/ 4511926 w 4553364"/>
              <a:gd name="connsiteY21" fmla="*/ 1408524 h 5613184"/>
              <a:gd name="connsiteX22" fmla="*/ 4507185 w 4553364"/>
              <a:gd name="connsiteY22" fmla="*/ 1419109 h 5613184"/>
              <a:gd name="connsiteX23" fmla="*/ 4486104 w 4553364"/>
              <a:gd name="connsiteY23" fmla="*/ 1543038 h 5613184"/>
              <a:gd name="connsiteX24" fmla="*/ 4481223 w 4553364"/>
              <a:gd name="connsiteY24" fmla="*/ 1553997 h 5613184"/>
              <a:gd name="connsiteX25" fmla="*/ 4463080 w 4553364"/>
              <a:gd name="connsiteY25" fmla="*/ 1664103 h 5613184"/>
              <a:gd name="connsiteX26" fmla="*/ 4455543 w 4553364"/>
              <a:gd name="connsiteY26" fmla="*/ 1735163 h 5613184"/>
              <a:gd name="connsiteX27" fmla="*/ 4444985 w 4553364"/>
              <a:gd name="connsiteY27" fmla="*/ 1887374 h 5613184"/>
              <a:gd name="connsiteX28" fmla="*/ 4453676 w 4553364"/>
              <a:gd name="connsiteY28" fmla="*/ 1911536 h 5613184"/>
              <a:gd name="connsiteX29" fmla="*/ 4429341 w 4553364"/>
              <a:gd name="connsiteY29" fmla="*/ 2167300 h 5613184"/>
              <a:gd name="connsiteX30" fmla="*/ 4349387 w 4553364"/>
              <a:gd name="connsiteY30" fmla="*/ 3639984 h 5613184"/>
              <a:gd name="connsiteX31" fmla="*/ 4270290 w 4553364"/>
              <a:gd name="connsiteY31" fmla="*/ 5450399 h 5613184"/>
              <a:gd name="connsiteX32" fmla="*/ 4251733 w 4553364"/>
              <a:gd name="connsiteY32" fmla="*/ 5484804 h 5613184"/>
              <a:gd name="connsiteX33" fmla="*/ 4247081 w 4553364"/>
              <a:gd name="connsiteY33" fmla="*/ 5487504 h 5613184"/>
              <a:gd name="connsiteX34" fmla="*/ 4266406 w 4553364"/>
              <a:gd name="connsiteY34" fmla="*/ 5613183 h 5613184"/>
              <a:gd name="connsiteX35" fmla="*/ 0 w 4553364"/>
              <a:gd name="connsiteY35" fmla="*/ 5293146 h 5613184"/>
              <a:gd name="connsiteX36" fmla="*/ 303343 w 4553364"/>
              <a:gd name="connsiteY36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134340 w 4553364"/>
              <a:gd name="connsiteY2" fmla="*/ 226950 h 5613182"/>
              <a:gd name="connsiteX3" fmla="*/ 4507534 w 4553364"/>
              <a:gd name="connsiteY3" fmla="*/ 247374 h 5613182"/>
              <a:gd name="connsiteX4" fmla="*/ 4535413 w 4553364"/>
              <a:gd name="connsiteY4" fmla="*/ 269179 h 5613182"/>
              <a:gd name="connsiteX5" fmla="*/ 4533639 w 4553364"/>
              <a:gd name="connsiteY5" fmla="*/ 300930 h 5613182"/>
              <a:gd name="connsiteX6" fmla="*/ 4536561 w 4553364"/>
              <a:gd name="connsiteY6" fmla="*/ 302647 h 5613182"/>
              <a:gd name="connsiteX7" fmla="*/ 4552987 w 4553364"/>
              <a:gd name="connsiteY7" fmla="*/ 334222 h 5613182"/>
              <a:gd name="connsiteX8" fmla="*/ 4530726 w 4553364"/>
              <a:gd name="connsiteY8" fmla="*/ 391868 h 5613182"/>
              <a:gd name="connsiteX9" fmla="*/ 4522133 w 4553364"/>
              <a:gd name="connsiteY9" fmla="*/ 506828 h 5613182"/>
              <a:gd name="connsiteX10" fmla="*/ 4517715 w 4553364"/>
              <a:gd name="connsiteY10" fmla="*/ 585890 h 5613182"/>
              <a:gd name="connsiteX11" fmla="*/ 4504778 w 4553364"/>
              <a:gd name="connsiteY11" fmla="*/ 817404 h 5613182"/>
              <a:gd name="connsiteX12" fmla="*/ 4506491 w 4553364"/>
              <a:gd name="connsiteY12" fmla="*/ 822238 h 5613182"/>
              <a:gd name="connsiteX13" fmla="*/ 4504340 w 4553364"/>
              <a:gd name="connsiteY13" fmla="*/ 846069 h 5613182"/>
              <a:gd name="connsiteX14" fmla="*/ 4502740 w 4553364"/>
              <a:gd name="connsiteY14" fmla="*/ 853854 h 5613182"/>
              <a:gd name="connsiteX15" fmla="*/ 4497900 w 4553364"/>
              <a:gd name="connsiteY15" fmla="*/ 1101094 h 5613182"/>
              <a:gd name="connsiteX16" fmla="*/ 4497795 w 4553364"/>
              <a:gd name="connsiteY16" fmla="*/ 1159389 h 5613182"/>
              <a:gd name="connsiteX17" fmla="*/ 4516282 w 4553364"/>
              <a:gd name="connsiteY17" fmla="*/ 1313374 h 5613182"/>
              <a:gd name="connsiteX18" fmla="*/ 4515402 w 4553364"/>
              <a:gd name="connsiteY18" fmla="*/ 1347004 h 5613182"/>
              <a:gd name="connsiteX19" fmla="*/ 4505820 w 4553364"/>
              <a:gd name="connsiteY19" fmla="*/ 1391762 h 5613182"/>
              <a:gd name="connsiteX20" fmla="*/ 4509084 w 4553364"/>
              <a:gd name="connsiteY20" fmla="*/ 1395707 h 5613182"/>
              <a:gd name="connsiteX21" fmla="*/ 4511926 w 4553364"/>
              <a:gd name="connsiteY21" fmla="*/ 1408524 h 5613182"/>
              <a:gd name="connsiteX22" fmla="*/ 4486104 w 4553364"/>
              <a:gd name="connsiteY22" fmla="*/ 1543038 h 5613182"/>
              <a:gd name="connsiteX23" fmla="*/ 4481223 w 4553364"/>
              <a:gd name="connsiteY23" fmla="*/ 1553997 h 5613182"/>
              <a:gd name="connsiteX24" fmla="*/ 4463080 w 4553364"/>
              <a:gd name="connsiteY24" fmla="*/ 1664103 h 5613182"/>
              <a:gd name="connsiteX25" fmla="*/ 4455543 w 4553364"/>
              <a:gd name="connsiteY25" fmla="*/ 1735163 h 5613182"/>
              <a:gd name="connsiteX26" fmla="*/ 4444985 w 4553364"/>
              <a:gd name="connsiteY26" fmla="*/ 1887374 h 5613182"/>
              <a:gd name="connsiteX27" fmla="*/ 4453676 w 4553364"/>
              <a:gd name="connsiteY27" fmla="*/ 1911536 h 5613182"/>
              <a:gd name="connsiteX28" fmla="*/ 4429341 w 4553364"/>
              <a:gd name="connsiteY28" fmla="*/ 2167300 h 5613182"/>
              <a:gd name="connsiteX29" fmla="*/ 4349387 w 4553364"/>
              <a:gd name="connsiteY29" fmla="*/ 3639984 h 5613182"/>
              <a:gd name="connsiteX30" fmla="*/ 4270290 w 4553364"/>
              <a:gd name="connsiteY30" fmla="*/ 5450399 h 5613182"/>
              <a:gd name="connsiteX31" fmla="*/ 4251733 w 4553364"/>
              <a:gd name="connsiteY31" fmla="*/ 5484804 h 5613182"/>
              <a:gd name="connsiteX32" fmla="*/ 4247081 w 4553364"/>
              <a:gd name="connsiteY32" fmla="*/ 5487504 h 5613182"/>
              <a:gd name="connsiteX33" fmla="*/ 4266406 w 4553364"/>
              <a:gd name="connsiteY33" fmla="*/ 5613183 h 5613182"/>
              <a:gd name="connsiteX34" fmla="*/ 0 w 4553364"/>
              <a:gd name="connsiteY34" fmla="*/ 5293146 h 5613182"/>
              <a:gd name="connsiteX35" fmla="*/ 303343 w 4553364"/>
              <a:gd name="connsiteY35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134340 w 4553364"/>
              <a:gd name="connsiteY2" fmla="*/ 226950 h 5613184"/>
              <a:gd name="connsiteX3" fmla="*/ 4507534 w 4553364"/>
              <a:gd name="connsiteY3" fmla="*/ 247374 h 5613184"/>
              <a:gd name="connsiteX4" fmla="*/ 4535413 w 4553364"/>
              <a:gd name="connsiteY4" fmla="*/ 269179 h 5613184"/>
              <a:gd name="connsiteX5" fmla="*/ 4533639 w 4553364"/>
              <a:gd name="connsiteY5" fmla="*/ 300930 h 5613184"/>
              <a:gd name="connsiteX6" fmla="*/ 4536561 w 4553364"/>
              <a:gd name="connsiteY6" fmla="*/ 302647 h 5613184"/>
              <a:gd name="connsiteX7" fmla="*/ 4552987 w 4553364"/>
              <a:gd name="connsiteY7" fmla="*/ 334222 h 5613184"/>
              <a:gd name="connsiteX8" fmla="*/ 4530726 w 4553364"/>
              <a:gd name="connsiteY8" fmla="*/ 391868 h 5613184"/>
              <a:gd name="connsiteX9" fmla="*/ 4522133 w 4553364"/>
              <a:gd name="connsiteY9" fmla="*/ 506828 h 5613184"/>
              <a:gd name="connsiteX10" fmla="*/ 4517715 w 4553364"/>
              <a:gd name="connsiteY10" fmla="*/ 585890 h 5613184"/>
              <a:gd name="connsiteX11" fmla="*/ 4504778 w 4553364"/>
              <a:gd name="connsiteY11" fmla="*/ 817404 h 5613184"/>
              <a:gd name="connsiteX12" fmla="*/ 4506491 w 4553364"/>
              <a:gd name="connsiteY12" fmla="*/ 822238 h 5613184"/>
              <a:gd name="connsiteX13" fmla="*/ 4504340 w 4553364"/>
              <a:gd name="connsiteY13" fmla="*/ 846069 h 5613184"/>
              <a:gd name="connsiteX14" fmla="*/ 4497900 w 4553364"/>
              <a:gd name="connsiteY14" fmla="*/ 1101094 h 5613184"/>
              <a:gd name="connsiteX15" fmla="*/ 4497795 w 4553364"/>
              <a:gd name="connsiteY15" fmla="*/ 1159389 h 5613184"/>
              <a:gd name="connsiteX16" fmla="*/ 4516282 w 4553364"/>
              <a:gd name="connsiteY16" fmla="*/ 1313374 h 5613184"/>
              <a:gd name="connsiteX17" fmla="*/ 4515402 w 4553364"/>
              <a:gd name="connsiteY17" fmla="*/ 1347004 h 5613184"/>
              <a:gd name="connsiteX18" fmla="*/ 4505820 w 4553364"/>
              <a:gd name="connsiteY18" fmla="*/ 1391762 h 5613184"/>
              <a:gd name="connsiteX19" fmla="*/ 4509084 w 4553364"/>
              <a:gd name="connsiteY19" fmla="*/ 1395707 h 5613184"/>
              <a:gd name="connsiteX20" fmla="*/ 4511926 w 4553364"/>
              <a:gd name="connsiteY20" fmla="*/ 1408524 h 5613184"/>
              <a:gd name="connsiteX21" fmla="*/ 4486104 w 4553364"/>
              <a:gd name="connsiteY21" fmla="*/ 1543038 h 5613184"/>
              <a:gd name="connsiteX22" fmla="*/ 4481223 w 4553364"/>
              <a:gd name="connsiteY22" fmla="*/ 1553997 h 5613184"/>
              <a:gd name="connsiteX23" fmla="*/ 4463080 w 4553364"/>
              <a:gd name="connsiteY23" fmla="*/ 1664103 h 5613184"/>
              <a:gd name="connsiteX24" fmla="*/ 4455543 w 4553364"/>
              <a:gd name="connsiteY24" fmla="*/ 1735163 h 5613184"/>
              <a:gd name="connsiteX25" fmla="*/ 4444985 w 4553364"/>
              <a:gd name="connsiteY25" fmla="*/ 1887374 h 5613184"/>
              <a:gd name="connsiteX26" fmla="*/ 4453676 w 4553364"/>
              <a:gd name="connsiteY26" fmla="*/ 1911536 h 5613184"/>
              <a:gd name="connsiteX27" fmla="*/ 4429341 w 4553364"/>
              <a:gd name="connsiteY27" fmla="*/ 2167300 h 5613184"/>
              <a:gd name="connsiteX28" fmla="*/ 4349387 w 4553364"/>
              <a:gd name="connsiteY28" fmla="*/ 3639984 h 5613184"/>
              <a:gd name="connsiteX29" fmla="*/ 4270290 w 4553364"/>
              <a:gd name="connsiteY29" fmla="*/ 5450399 h 5613184"/>
              <a:gd name="connsiteX30" fmla="*/ 4251733 w 4553364"/>
              <a:gd name="connsiteY30" fmla="*/ 5484804 h 5613184"/>
              <a:gd name="connsiteX31" fmla="*/ 4247081 w 4553364"/>
              <a:gd name="connsiteY31" fmla="*/ 5487504 h 5613184"/>
              <a:gd name="connsiteX32" fmla="*/ 4266406 w 4553364"/>
              <a:gd name="connsiteY32" fmla="*/ 5613183 h 5613184"/>
              <a:gd name="connsiteX33" fmla="*/ 0 w 4553364"/>
              <a:gd name="connsiteY33" fmla="*/ 5293146 h 5613184"/>
              <a:gd name="connsiteX34" fmla="*/ 303343 w 4553364"/>
              <a:gd name="connsiteY34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30726 w 4553364"/>
              <a:gd name="connsiteY7" fmla="*/ 391868 h 5613182"/>
              <a:gd name="connsiteX8" fmla="*/ 4522133 w 4553364"/>
              <a:gd name="connsiteY8" fmla="*/ 506828 h 5613182"/>
              <a:gd name="connsiteX9" fmla="*/ 4517715 w 4553364"/>
              <a:gd name="connsiteY9" fmla="*/ 585890 h 5613182"/>
              <a:gd name="connsiteX10" fmla="*/ 4504778 w 4553364"/>
              <a:gd name="connsiteY10" fmla="*/ 817404 h 5613182"/>
              <a:gd name="connsiteX11" fmla="*/ 4506491 w 4553364"/>
              <a:gd name="connsiteY11" fmla="*/ 822238 h 5613182"/>
              <a:gd name="connsiteX12" fmla="*/ 4504340 w 4553364"/>
              <a:gd name="connsiteY12" fmla="*/ 846069 h 5613182"/>
              <a:gd name="connsiteX13" fmla="*/ 4497900 w 4553364"/>
              <a:gd name="connsiteY13" fmla="*/ 1101094 h 5613182"/>
              <a:gd name="connsiteX14" fmla="*/ 4497795 w 4553364"/>
              <a:gd name="connsiteY14" fmla="*/ 1159389 h 5613182"/>
              <a:gd name="connsiteX15" fmla="*/ 4516282 w 4553364"/>
              <a:gd name="connsiteY15" fmla="*/ 1313374 h 5613182"/>
              <a:gd name="connsiteX16" fmla="*/ 4515402 w 4553364"/>
              <a:gd name="connsiteY16" fmla="*/ 1347004 h 5613182"/>
              <a:gd name="connsiteX17" fmla="*/ 4505820 w 4553364"/>
              <a:gd name="connsiteY17" fmla="*/ 1391762 h 5613182"/>
              <a:gd name="connsiteX18" fmla="*/ 4509084 w 4553364"/>
              <a:gd name="connsiteY18" fmla="*/ 1395707 h 5613182"/>
              <a:gd name="connsiteX19" fmla="*/ 4511926 w 4553364"/>
              <a:gd name="connsiteY19" fmla="*/ 1408524 h 5613182"/>
              <a:gd name="connsiteX20" fmla="*/ 4486104 w 4553364"/>
              <a:gd name="connsiteY20" fmla="*/ 1543038 h 5613182"/>
              <a:gd name="connsiteX21" fmla="*/ 4481223 w 4553364"/>
              <a:gd name="connsiteY21" fmla="*/ 1553997 h 5613182"/>
              <a:gd name="connsiteX22" fmla="*/ 4463080 w 4553364"/>
              <a:gd name="connsiteY22" fmla="*/ 1664103 h 5613182"/>
              <a:gd name="connsiteX23" fmla="*/ 4455543 w 4553364"/>
              <a:gd name="connsiteY23" fmla="*/ 1735163 h 5613182"/>
              <a:gd name="connsiteX24" fmla="*/ 4444985 w 4553364"/>
              <a:gd name="connsiteY24" fmla="*/ 1887374 h 5613182"/>
              <a:gd name="connsiteX25" fmla="*/ 4453676 w 4553364"/>
              <a:gd name="connsiteY25" fmla="*/ 1911536 h 5613182"/>
              <a:gd name="connsiteX26" fmla="*/ 4429341 w 4553364"/>
              <a:gd name="connsiteY26" fmla="*/ 2167300 h 5613182"/>
              <a:gd name="connsiteX27" fmla="*/ 4349387 w 4553364"/>
              <a:gd name="connsiteY27" fmla="*/ 3639984 h 5613182"/>
              <a:gd name="connsiteX28" fmla="*/ 4270290 w 4553364"/>
              <a:gd name="connsiteY28" fmla="*/ 5450399 h 5613182"/>
              <a:gd name="connsiteX29" fmla="*/ 4251733 w 4553364"/>
              <a:gd name="connsiteY29" fmla="*/ 5484804 h 5613182"/>
              <a:gd name="connsiteX30" fmla="*/ 4247081 w 4553364"/>
              <a:gd name="connsiteY30" fmla="*/ 5487504 h 5613182"/>
              <a:gd name="connsiteX31" fmla="*/ 4266406 w 4553364"/>
              <a:gd name="connsiteY31" fmla="*/ 5613183 h 5613182"/>
              <a:gd name="connsiteX32" fmla="*/ 0 w 4553364"/>
              <a:gd name="connsiteY32" fmla="*/ 5293146 h 5613182"/>
              <a:gd name="connsiteX33" fmla="*/ 303343 w 4553364"/>
              <a:gd name="connsiteY33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30726 w 4553364"/>
              <a:gd name="connsiteY7" fmla="*/ 391868 h 5613184"/>
              <a:gd name="connsiteX8" fmla="*/ 4522133 w 4553364"/>
              <a:gd name="connsiteY8" fmla="*/ 506828 h 5613184"/>
              <a:gd name="connsiteX9" fmla="*/ 4517715 w 4553364"/>
              <a:gd name="connsiteY9" fmla="*/ 585890 h 5613184"/>
              <a:gd name="connsiteX10" fmla="*/ 4504778 w 4553364"/>
              <a:gd name="connsiteY10" fmla="*/ 817404 h 5613184"/>
              <a:gd name="connsiteX11" fmla="*/ 4506491 w 4553364"/>
              <a:gd name="connsiteY11" fmla="*/ 822238 h 5613184"/>
              <a:gd name="connsiteX12" fmla="*/ 4504340 w 4553364"/>
              <a:gd name="connsiteY12" fmla="*/ 846069 h 5613184"/>
              <a:gd name="connsiteX13" fmla="*/ 4497900 w 4553364"/>
              <a:gd name="connsiteY13" fmla="*/ 1101094 h 5613184"/>
              <a:gd name="connsiteX14" fmla="*/ 4497795 w 4553364"/>
              <a:gd name="connsiteY14" fmla="*/ 1159389 h 5613184"/>
              <a:gd name="connsiteX15" fmla="*/ 4516282 w 4553364"/>
              <a:gd name="connsiteY15" fmla="*/ 1313374 h 5613184"/>
              <a:gd name="connsiteX16" fmla="*/ 4515402 w 4553364"/>
              <a:gd name="connsiteY16" fmla="*/ 1347004 h 5613184"/>
              <a:gd name="connsiteX17" fmla="*/ 4505820 w 4553364"/>
              <a:gd name="connsiteY17" fmla="*/ 1391762 h 5613184"/>
              <a:gd name="connsiteX18" fmla="*/ 4509084 w 4553364"/>
              <a:gd name="connsiteY18" fmla="*/ 1395707 h 5613184"/>
              <a:gd name="connsiteX19" fmla="*/ 4511926 w 4553364"/>
              <a:gd name="connsiteY19" fmla="*/ 1408524 h 5613184"/>
              <a:gd name="connsiteX20" fmla="*/ 4486104 w 4553364"/>
              <a:gd name="connsiteY20" fmla="*/ 1543038 h 5613184"/>
              <a:gd name="connsiteX21" fmla="*/ 4481223 w 4553364"/>
              <a:gd name="connsiteY21" fmla="*/ 1553997 h 5613184"/>
              <a:gd name="connsiteX22" fmla="*/ 4455543 w 4553364"/>
              <a:gd name="connsiteY22" fmla="*/ 1735163 h 5613184"/>
              <a:gd name="connsiteX23" fmla="*/ 4444985 w 4553364"/>
              <a:gd name="connsiteY23" fmla="*/ 1887374 h 5613184"/>
              <a:gd name="connsiteX24" fmla="*/ 4453676 w 4553364"/>
              <a:gd name="connsiteY24" fmla="*/ 1911536 h 5613184"/>
              <a:gd name="connsiteX25" fmla="*/ 4429341 w 4553364"/>
              <a:gd name="connsiteY25" fmla="*/ 2167300 h 5613184"/>
              <a:gd name="connsiteX26" fmla="*/ 4349387 w 4553364"/>
              <a:gd name="connsiteY26" fmla="*/ 3639984 h 5613184"/>
              <a:gd name="connsiteX27" fmla="*/ 4270290 w 4553364"/>
              <a:gd name="connsiteY27" fmla="*/ 5450399 h 5613184"/>
              <a:gd name="connsiteX28" fmla="*/ 4251733 w 4553364"/>
              <a:gd name="connsiteY28" fmla="*/ 5484804 h 5613184"/>
              <a:gd name="connsiteX29" fmla="*/ 4247081 w 4553364"/>
              <a:gd name="connsiteY29" fmla="*/ 5487504 h 5613184"/>
              <a:gd name="connsiteX30" fmla="*/ 4266406 w 4553364"/>
              <a:gd name="connsiteY30" fmla="*/ 5613183 h 5613184"/>
              <a:gd name="connsiteX31" fmla="*/ 0 w 4553364"/>
              <a:gd name="connsiteY31" fmla="*/ 5293146 h 5613184"/>
              <a:gd name="connsiteX32" fmla="*/ 303343 w 4553364"/>
              <a:gd name="connsiteY32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30726 w 4553364"/>
              <a:gd name="connsiteY7" fmla="*/ 391868 h 5613182"/>
              <a:gd name="connsiteX8" fmla="*/ 4522133 w 4553364"/>
              <a:gd name="connsiteY8" fmla="*/ 506828 h 5613182"/>
              <a:gd name="connsiteX9" fmla="*/ 4517715 w 4553364"/>
              <a:gd name="connsiteY9" fmla="*/ 585890 h 5613182"/>
              <a:gd name="connsiteX10" fmla="*/ 4504778 w 4553364"/>
              <a:gd name="connsiteY10" fmla="*/ 817404 h 5613182"/>
              <a:gd name="connsiteX11" fmla="*/ 4506491 w 4553364"/>
              <a:gd name="connsiteY11" fmla="*/ 822238 h 5613182"/>
              <a:gd name="connsiteX12" fmla="*/ 4504340 w 4553364"/>
              <a:gd name="connsiteY12" fmla="*/ 846069 h 5613182"/>
              <a:gd name="connsiteX13" fmla="*/ 4497900 w 4553364"/>
              <a:gd name="connsiteY13" fmla="*/ 1101094 h 5613182"/>
              <a:gd name="connsiteX14" fmla="*/ 4497795 w 4553364"/>
              <a:gd name="connsiteY14" fmla="*/ 1159389 h 5613182"/>
              <a:gd name="connsiteX15" fmla="*/ 4516282 w 4553364"/>
              <a:gd name="connsiteY15" fmla="*/ 1313374 h 5613182"/>
              <a:gd name="connsiteX16" fmla="*/ 4515402 w 4553364"/>
              <a:gd name="connsiteY16" fmla="*/ 1347004 h 5613182"/>
              <a:gd name="connsiteX17" fmla="*/ 4505820 w 4553364"/>
              <a:gd name="connsiteY17" fmla="*/ 1391762 h 5613182"/>
              <a:gd name="connsiteX18" fmla="*/ 4509084 w 4553364"/>
              <a:gd name="connsiteY18" fmla="*/ 1395707 h 5613182"/>
              <a:gd name="connsiteX19" fmla="*/ 4511926 w 4553364"/>
              <a:gd name="connsiteY19" fmla="*/ 1408524 h 5613182"/>
              <a:gd name="connsiteX20" fmla="*/ 4486104 w 4553364"/>
              <a:gd name="connsiteY20" fmla="*/ 1543038 h 5613182"/>
              <a:gd name="connsiteX21" fmla="*/ 4481223 w 4553364"/>
              <a:gd name="connsiteY21" fmla="*/ 1553997 h 5613182"/>
              <a:gd name="connsiteX22" fmla="*/ 4455543 w 4553364"/>
              <a:gd name="connsiteY22" fmla="*/ 1735163 h 5613182"/>
              <a:gd name="connsiteX23" fmla="*/ 4444985 w 4553364"/>
              <a:gd name="connsiteY23" fmla="*/ 1887374 h 5613182"/>
              <a:gd name="connsiteX24" fmla="*/ 4429341 w 4553364"/>
              <a:gd name="connsiteY24" fmla="*/ 2167300 h 5613182"/>
              <a:gd name="connsiteX25" fmla="*/ 4349387 w 4553364"/>
              <a:gd name="connsiteY25" fmla="*/ 3639984 h 5613182"/>
              <a:gd name="connsiteX26" fmla="*/ 4270290 w 4553364"/>
              <a:gd name="connsiteY26" fmla="*/ 5450399 h 5613182"/>
              <a:gd name="connsiteX27" fmla="*/ 4251733 w 4553364"/>
              <a:gd name="connsiteY27" fmla="*/ 5484804 h 5613182"/>
              <a:gd name="connsiteX28" fmla="*/ 4247081 w 4553364"/>
              <a:gd name="connsiteY28" fmla="*/ 5487504 h 5613182"/>
              <a:gd name="connsiteX29" fmla="*/ 4266406 w 4553364"/>
              <a:gd name="connsiteY29" fmla="*/ 5613183 h 5613182"/>
              <a:gd name="connsiteX30" fmla="*/ 0 w 4553364"/>
              <a:gd name="connsiteY30" fmla="*/ 5293146 h 5613182"/>
              <a:gd name="connsiteX31" fmla="*/ 303343 w 4553364"/>
              <a:gd name="connsiteY31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30726 w 4553364"/>
              <a:gd name="connsiteY7" fmla="*/ 391868 h 5613184"/>
              <a:gd name="connsiteX8" fmla="*/ 4522133 w 4553364"/>
              <a:gd name="connsiteY8" fmla="*/ 506828 h 5613184"/>
              <a:gd name="connsiteX9" fmla="*/ 4504778 w 4553364"/>
              <a:gd name="connsiteY9" fmla="*/ 817404 h 5613184"/>
              <a:gd name="connsiteX10" fmla="*/ 4506491 w 4553364"/>
              <a:gd name="connsiteY10" fmla="*/ 822238 h 5613184"/>
              <a:gd name="connsiteX11" fmla="*/ 4504340 w 4553364"/>
              <a:gd name="connsiteY11" fmla="*/ 846069 h 5613184"/>
              <a:gd name="connsiteX12" fmla="*/ 4497900 w 4553364"/>
              <a:gd name="connsiteY12" fmla="*/ 1101094 h 5613184"/>
              <a:gd name="connsiteX13" fmla="*/ 4497795 w 4553364"/>
              <a:gd name="connsiteY13" fmla="*/ 1159389 h 5613184"/>
              <a:gd name="connsiteX14" fmla="*/ 4516282 w 4553364"/>
              <a:gd name="connsiteY14" fmla="*/ 1313374 h 5613184"/>
              <a:gd name="connsiteX15" fmla="*/ 4515402 w 4553364"/>
              <a:gd name="connsiteY15" fmla="*/ 1347004 h 5613184"/>
              <a:gd name="connsiteX16" fmla="*/ 4505820 w 4553364"/>
              <a:gd name="connsiteY16" fmla="*/ 1391762 h 5613184"/>
              <a:gd name="connsiteX17" fmla="*/ 4509084 w 4553364"/>
              <a:gd name="connsiteY17" fmla="*/ 1395707 h 5613184"/>
              <a:gd name="connsiteX18" fmla="*/ 4511926 w 4553364"/>
              <a:gd name="connsiteY18" fmla="*/ 1408524 h 5613184"/>
              <a:gd name="connsiteX19" fmla="*/ 4486104 w 4553364"/>
              <a:gd name="connsiteY19" fmla="*/ 1543038 h 5613184"/>
              <a:gd name="connsiteX20" fmla="*/ 4481223 w 4553364"/>
              <a:gd name="connsiteY20" fmla="*/ 1553997 h 5613184"/>
              <a:gd name="connsiteX21" fmla="*/ 4455543 w 4553364"/>
              <a:gd name="connsiteY21" fmla="*/ 1735163 h 5613184"/>
              <a:gd name="connsiteX22" fmla="*/ 4444985 w 4553364"/>
              <a:gd name="connsiteY22" fmla="*/ 1887374 h 5613184"/>
              <a:gd name="connsiteX23" fmla="*/ 4429341 w 4553364"/>
              <a:gd name="connsiteY23" fmla="*/ 2167300 h 5613184"/>
              <a:gd name="connsiteX24" fmla="*/ 4349387 w 4553364"/>
              <a:gd name="connsiteY24" fmla="*/ 3639984 h 5613184"/>
              <a:gd name="connsiteX25" fmla="*/ 4270290 w 4553364"/>
              <a:gd name="connsiteY25" fmla="*/ 5450399 h 5613184"/>
              <a:gd name="connsiteX26" fmla="*/ 4251733 w 4553364"/>
              <a:gd name="connsiteY26" fmla="*/ 5484804 h 5613184"/>
              <a:gd name="connsiteX27" fmla="*/ 4247081 w 4553364"/>
              <a:gd name="connsiteY27" fmla="*/ 5487504 h 5613184"/>
              <a:gd name="connsiteX28" fmla="*/ 4266406 w 4553364"/>
              <a:gd name="connsiteY28" fmla="*/ 5613183 h 5613184"/>
              <a:gd name="connsiteX29" fmla="*/ 0 w 4553364"/>
              <a:gd name="connsiteY29" fmla="*/ 5293146 h 5613184"/>
              <a:gd name="connsiteX30" fmla="*/ 303343 w 4553364"/>
              <a:gd name="connsiteY30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22133 w 4553364"/>
              <a:gd name="connsiteY7" fmla="*/ 506828 h 5613182"/>
              <a:gd name="connsiteX8" fmla="*/ 4504778 w 4553364"/>
              <a:gd name="connsiteY8" fmla="*/ 817404 h 5613182"/>
              <a:gd name="connsiteX9" fmla="*/ 4506491 w 4553364"/>
              <a:gd name="connsiteY9" fmla="*/ 822238 h 5613182"/>
              <a:gd name="connsiteX10" fmla="*/ 4504340 w 4553364"/>
              <a:gd name="connsiteY10" fmla="*/ 846069 h 5613182"/>
              <a:gd name="connsiteX11" fmla="*/ 4497900 w 4553364"/>
              <a:gd name="connsiteY11" fmla="*/ 1101094 h 5613182"/>
              <a:gd name="connsiteX12" fmla="*/ 4497795 w 4553364"/>
              <a:gd name="connsiteY12" fmla="*/ 1159389 h 5613182"/>
              <a:gd name="connsiteX13" fmla="*/ 4516282 w 4553364"/>
              <a:gd name="connsiteY13" fmla="*/ 1313374 h 5613182"/>
              <a:gd name="connsiteX14" fmla="*/ 4515402 w 4553364"/>
              <a:gd name="connsiteY14" fmla="*/ 1347004 h 5613182"/>
              <a:gd name="connsiteX15" fmla="*/ 4505820 w 4553364"/>
              <a:gd name="connsiteY15" fmla="*/ 1391762 h 5613182"/>
              <a:gd name="connsiteX16" fmla="*/ 4509084 w 4553364"/>
              <a:gd name="connsiteY16" fmla="*/ 1395707 h 5613182"/>
              <a:gd name="connsiteX17" fmla="*/ 4511926 w 4553364"/>
              <a:gd name="connsiteY17" fmla="*/ 1408524 h 5613182"/>
              <a:gd name="connsiteX18" fmla="*/ 4486104 w 4553364"/>
              <a:gd name="connsiteY18" fmla="*/ 1543038 h 5613182"/>
              <a:gd name="connsiteX19" fmla="*/ 4481223 w 4553364"/>
              <a:gd name="connsiteY19" fmla="*/ 1553997 h 5613182"/>
              <a:gd name="connsiteX20" fmla="*/ 4455543 w 4553364"/>
              <a:gd name="connsiteY20" fmla="*/ 1735163 h 5613182"/>
              <a:gd name="connsiteX21" fmla="*/ 4444985 w 4553364"/>
              <a:gd name="connsiteY21" fmla="*/ 1887374 h 5613182"/>
              <a:gd name="connsiteX22" fmla="*/ 4429341 w 4553364"/>
              <a:gd name="connsiteY22" fmla="*/ 2167300 h 5613182"/>
              <a:gd name="connsiteX23" fmla="*/ 4349387 w 4553364"/>
              <a:gd name="connsiteY23" fmla="*/ 3639984 h 5613182"/>
              <a:gd name="connsiteX24" fmla="*/ 4270290 w 4553364"/>
              <a:gd name="connsiteY24" fmla="*/ 5450399 h 5613182"/>
              <a:gd name="connsiteX25" fmla="*/ 4251733 w 4553364"/>
              <a:gd name="connsiteY25" fmla="*/ 5484804 h 5613182"/>
              <a:gd name="connsiteX26" fmla="*/ 4247081 w 4553364"/>
              <a:gd name="connsiteY26" fmla="*/ 5487504 h 5613182"/>
              <a:gd name="connsiteX27" fmla="*/ 4266406 w 4553364"/>
              <a:gd name="connsiteY27" fmla="*/ 5613183 h 5613182"/>
              <a:gd name="connsiteX28" fmla="*/ 0 w 4553364"/>
              <a:gd name="connsiteY28" fmla="*/ 5293146 h 5613182"/>
              <a:gd name="connsiteX29" fmla="*/ 303343 w 4553364"/>
              <a:gd name="connsiteY29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22133 w 4553364"/>
              <a:gd name="connsiteY7" fmla="*/ 506828 h 5613184"/>
              <a:gd name="connsiteX8" fmla="*/ 4504778 w 4553364"/>
              <a:gd name="connsiteY8" fmla="*/ 817404 h 5613184"/>
              <a:gd name="connsiteX9" fmla="*/ 4506491 w 4553364"/>
              <a:gd name="connsiteY9" fmla="*/ 822238 h 5613184"/>
              <a:gd name="connsiteX10" fmla="*/ 4504340 w 4553364"/>
              <a:gd name="connsiteY10" fmla="*/ 846069 h 5613184"/>
              <a:gd name="connsiteX11" fmla="*/ 4497900 w 4553364"/>
              <a:gd name="connsiteY11" fmla="*/ 1101094 h 5613184"/>
              <a:gd name="connsiteX12" fmla="*/ 4516282 w 4553364"/>
              <a:gd name="connsiteY12" fmla="*/ 1313374 h 5613184"/>
              <a:gd name="connsiteX13" fmla="*/ 4515402 w 4553364"/>
              <a:gd name="connsiteY13" fmla="*/ 1347004 h 5613184"/>
              <a:gd name="connsiteX14" fmla="*/ 4505820 w 4553364"/>
              <a:gd name="connsiteY14" fmla="*/ 1391762 h 5613184"/>
              <a:gd name="connsiteX15" fmla="*/ 4509084 w 4553364"/>
              <a:gd name="connsiteY15" fmla="*/ 1395707 h 5613184"/>
              <a:gd name="connsiteX16" fmla="*/ 4511926 w 4553364"/>
              <a:gd name="connsiteY16" fmla="*/ 1408524 h 5613184"/>
              <a:gd name="connsiteX17" fmla="*/ 4486104 w 4553364"/>
              <a:gd name="connsiteY17" fmla="*/ 1543038 h 5613184"/>
              <a:gd name="connsiteX18" fmla="*/ 4481223 w 4553364"/>
              <a:gd name="connsiteY18" fmla="*/ 1553997 h 5613184"/>
              <a:gd name="connsiteX19" fmla="*/ 4455543 w 4553364"/>
              <a:gd name="connsiteY19" fmla="*/ 1735163 h 5613184"/>
              <a:gd name="connsiteX20" fmla="*/ 4444985 w 4553364"/>
              <a:gd name="connsiteY20" fmla="*/ 1887374 h 5613184"/>
              <a:gd name="connsiteX21" fmla="*/ 4429341 w 4553364"/>
              <a:gd name="connsiteY21" fmla="*/ 2167300 h 5613184"/>
              <a:gd name="connsiteX22" fmla="*/ 4349387 w 4553364"/>
              <a:gd name="connsiteY22" fmla="*/ 3639984 h 5613184"/>
              <a:gd name="connsiteX23" fmla="*/ 4270290 w 4553364"/>
              <a:gd name="connsiteY23" fmla="*/ 5450399 h 5613184"/>
              <a:gd name="connsiteX24" fmla="*/ 4251733 w 4553364"/>
              <a:gd name="connsiteY24" fmla="*/ 5484804 h 5613184"/>
              <a:gd name="connsiteX25" fmla="*/ 4247081 w 4553364"/>
              <a:gd name="connsiteY25" fmla="*/ 5487504 h 5613184"/>
              <a:gd name="connsiteX26" fmla="*/ 4266406 w 4553364"/>
              <a:gd name="connsiteY26" fmla="*/ 5613183 h 5613184"/>
              <a:gd name="connsiteX27" fmla="*/ 0 w 4553364"/>
              <a:gd name="connsiteY27" fmla="*/ 5293146 h 5613184"/>
              <a:gd name="connsiteX28" fmla="*/ 303343 w 4553364"/>
              <a:gd name="connsiteY28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22133 w 4553364"/>
              <a:gd name="connsiteY7" fmla="*/ 506828 h 5613182"/>
              <a:gd name="connsiteX8" fmla="*/ 4504778 w 4553364"/>
              <a:gd name="connsiteY8" fmla="*/ 817404 h 5613182"/>
              <a:gd name="connsiteX9" fmla="*/ 4506491 w 4553364"/>
              <a:gd name="connsiteY9" fmla="*/ 822238 h 5613182"/>
              <a:gd name="connsiteX10" fmla="*/ 4504340 w 4553364"/>
              <a:gd name="connsiteY10" fmla="*/ 846069 h 5613182"/>
              <a:gd name="connsiteX11" fmla="*/ 4497900 w 4553364"/>
              <a:gd name="connsiteY11" fmla="*/ 1101094 h 5613182"/>
              <a:gd name="connsiteX12" fmla="*/ 4516282 w 4553364"/>
              <a:gd name="connsiteY12" fmla="*/ 1313374 h 5613182"/>
              <a:gd name="connsiteX13" fmla="*/ 4515402 w 4553364"/>
              <a:gd name="connsiteY13" fmla="*/ 1347004 h 5613182"/>
              <a:gd name="connsiteX14" fmla="*/ 4505820 w 4553364"/>
              <a:gd name="connsiteY14" fmla="*/ 1391762 h 5613182"/>
              <a:gd name="connsiteX15" fmla="*/ 4509084 w 4553364"/>
              <a:gd name="connsiteY15" fmla="*/ 1395707 h 5613182"/>
              <a:gd name="connsiteX16" fmla="*/ 4511926 w 4553364"/>
              <a:gd name="connsiteY16" fmla="*/ 1408524 h 5613182"/>
              <a:gd name="connsiteX17" fmla="*/ 4486104 w 4553364"/>
              <a:gd name="connsiteY17" fmla="*/ 1543038 h 5613182"/>
              <a:gd name="connsiteX18" fmla="*/ 4481223 w 4553364"/>
              <a:gd name="connsiteY18" fmla="*/ 1553997 h 5613182"/>
              <a:gd name="connsiteX19" fmla="*/ 4455543 w 4553364"/>
              <a:gd name="connsiteY19" fmla="*/ 1735163 h 5613182"/>
              <a:gd name="connsiteX20" fmla="*/ 4429341 w 4553364"/>
              <a:gd name="connsiteY20" fmla="*/ 2167300 h 5613182"/>
              <a:gd name="connsiteX21" fmla="*/ 4349387 w 4553364"/>
              <a:gd name="connsiteY21" fmla="*/ 3639984 h 5613182"/>
              <a:gd name="connsiteX22" fmla="*/ 4270290 w 4553364"/>
              <a:gd name="connsiteY22" fmla="*/ 5450399 h 5613182"/>
              <a:gd name="connsiteX23" fmla="*/ 4251733 w 4553364"/>
              <a:gd name="connsiteY23" fmla="*/ 5484804 h 5613182"/>
              <a:gd name="connsiteX24" fmla="*/ 4247081 w 4553364"/>
              <a:gd name="connsiteY24" fmla="*/ 5487504 h 5613182"/>
              <a:gd name="connsiteX25" fmla="*/ 4266406 w 4553364"/>
              <a:gd name="connsiteY25" fmla="*/ 5613183 h 5613182"/>
              <a:gd name="connsiteX26" fmla="*/ 0 w 4553364"/>
              <a:gd name="connsiteY26" fmla="*/ 5293146 h 5613182"/>
              <a:gd name="connsiteX27" fmla="*/ 303343 w 4553364"/>
              <a:gd name="connsiteY27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22133 w 4553364"/>
              <a:gd name="connsiteY7" fmla="*/ 506828 h 5613184"/>
              <a:gd name="connsiteX8" fmla="*/ 4504778 w 4553364"/>
              <a:gd name="connsiteY8" fmla="*/ 817404 h 5613184"/>
              <a:gd name="connsiteX9" fmla="*/ 4506491 w 4553364"/>
              <a:gd name="connsiteY9" fmla="*/ 822238 h 5613184"/>
              <a:gd name="connsiteX10" fmla="*/ 4504340 w 4553364"/>
              <a:gd name="connsiteY10" fmla="*/ 846069 h 5613184"/>
              <a:gd name="connsiteX11" fmla="*/ 4497900 w 4553364"/>
              <a:gd name="connsiteY11" fmla="*/ 1101094 h 5613184"/>
              <a:gd name="connsiteX12" fmla="*/ 4516282 w 4553364"/>
              <a:gd name="connsiteY12" fmla="*/ 1313374 h 5613184"/>
              <a:gd name="connsiteX13" fmla="*/ 4515402 w 4553364"/>
              <a:gd name="connsiteY13" fmla="*/ 1347004 h 5613184"/>
              <a:gd name="connsiteX14" fmla="*/ 4505820 w 4553364"/>
              <a:gd name="connsiteY14" fmla="*/ 1391762 h 5613184"/>
              <a:gd name="connsiteX15" fmla="*/ 4509084 w 4553364"/>
              <a:gd name="connsiteY15" fmla="*/ 1395707 h 5613184"/>
              <a:gd name="connsiteX16" fmla="*/ 4511926 w 4553364"/>
              <a:gd name="connsiteY16" fmla="*/ 1408524 h 5613184"/>
              <a:gd name="connsiteX17" fmla="*/ 4486104 w 4553364"/>
              <a:gd name="connsiteY17" fmla="*/ 1543038 h 5613184"/>
              <a:gd name="connsiteX18" fmla="*/ 4481223 w 4553364"/>
              <a:gd name="connsiteY18" fmla="*/ 1553997 h 5613184"/>
              <a:gd name="connsiteX19" fmla="*/ 4455543 w 4553364"/>
              <a:gd name="connsiteY19" fmla="*/ 1735163 h 5613184"/>
              <a:gd name="connsiteX20" fmla="*/ 4429341 w 4553364"/>
              <a:gd name="connsiteY20" fmla="*/ 2167300 h 5613184"/>
              <a:gd name="connsiteX21" fmla="*/ 4270290 w 4553364"/>
              <a:gd name="connsiteY21" fmla="*/ 5450399 h 5613184"/>
              <a:gd name="connsiteX22" fmla="*/ 4251733 w 4553364"/>
              <a:gd name="connsiteY22" fmla="*/ 5484804 h 5613184"/>
              <a:gd name="connsiteX23" fmla="*/ 4247081 w 4553364"/>
              <a:gd name="connsiteY23" fmla="*/ 5487504 h 5613184"/>
              <a:gd name="connsiteX24" fmla="*/ 4266406 w 4553364"/>
              <a:gd name="connsiteY24" fmla="*/ 5613183 h 5613184"/>
              <a:gd name="connsiteX25" fmla="*/ 0 w 4553364"/>
              <a:gd name="connsiteY25" fmla="*/ 5293146 h 5613184"/>
              <a:gd name="connsiteX26" fmla="*/ 303343 w 4553364"/>
              <a:gd name="connsiteY26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22133 w 4553364"/>
              <a:gd name="connsiteY7" fmla="*/ 506828 h 5613182"/>
              <a:gd name="connsiteX8" fmla="*/ 4504778 w 4553364"/>
              <a:gd name="connsiteY8" fmla="*/ 817404 h 5613182"/>
              <a:gd name="connsiteX9" fmla="*/ 4506491 w 4553364"/>
              <a:gd name="connsiteY9" fmla="*/ 822238 h 5613182"/>
              <a:gd name="connsiteX10" fmla="*/ 4504340 w 4553364"/>
              <a:gd name="connsiteY10" fmla="*/ 846069 h 5613182"/>
              <a:gd name="connsiteX11" fmla="*/ 4497900 w 4553364"/>
              <a:gd name="connsiteY11" fmla="*/ 1101094 h 5613182"/>
              <a:gd name="connsiteX12" fmla="*/ 4516282 w 4553364"/>
              <a:gd name="connsiteY12" fmla="*/ 1313374 h 5613182"/>
              <a:gd name="connsiteX13" fmla="*/ 4515402 w 4553364"/>
              <a:gd name="connsiteY13" fmla="*/ 1347004 h 5613182"/>
              <a:gd name="connsiteX14" fmla="*/ 4505820 w 4553364"/>
              <a:gd name="connsiteY14" fmla="*/ 1391762 h 5613182"/>
              <a:gd name="connsiteX15" fmla="*/ 4509084 w 4553364"/>
              <a:gd name="connsiteY15" fmla="*/ 1395707 h 5613182"/>
              <a:gd name="connsiteX16" fmla="*/ 4511926 w 4553364"/>
              <a:gd name="connsiteY16" fmla="*/ 1408524 h 5613182"/>
              <a:gd name="connsiteX17" fmla="*/ 4486104 w 4553364"/>
              <a:gd name="connsiteY17" fmla="*/ 1543038 h 5613182"/>
              <a:gd name="connsiteX18" fmla="*/ 4481223 w 4553364"/>
              <a:gd name="connsiteY18" fmla="*/ 1553997 h 5613182"/>
              <a:gd name="connsiteX19" fmla="*/ 4455543 w 4553364"/>
              <a:gd name="connsiteY19" fmla="*/ 1735163 h 5613182"/>
              <a:gd name="connsiteX20" fmla="*/ 4270290 w 4553364"/>
              <a:gd name="connsiteY20" fmla="*/ 5450399 h 5613182"/>
              <a:gd name="connsiteX21" fmla="*/ 4251733 w 4553364"/>
              <a:gd name="connsiteY21" fmla="*/ 5484804 h 5613182"/>
              <a:gd name="connsiteX22" fmla="*/ 4247081 w 4553364"/>
              <a:gd name="connsiteY22" fmla="*/ 5487504 h 5613182"/>
              <a:gd name="connsiteX23" fmla="*/ 4266406 w 4553364"/>
              <a:gd name="connsiteY23" fmla="*/ 5613183 h 5613182"/>
              <a:gd name="connsiteX24" fmla="*/ 0 w 4553364"/>
              <a:gd name="connsiteY24" fmla="*/ 5293146 h 5613182"/>
              <a:gd name="connsiteX25" fmla="*/ 303343 w 4553364"/>
              <a:gd name="connsiteY25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22133 w 4553364"/>
              <a:gd name="connsiteY7" fmla="*/ 506828 h 5613184"/>
              <a:gd name="connsiteX8" fmla="*/ 4504778 w 4553364"/>
              <a:gd name="connsiteY8" fmla="*/ 817404 h 5613184"/>
              <a:gd name="connsiteX9" fmla="*/ 4506491 w 4553364"/>
              <a:gd name="connsiteY9" fmla="*/ 822238 h 5613184"/>
              <a:gd name="connsiteX10" fmla="*/ 4504340 w 4553364"/>
              <a:gd name="connsiteY10" fmla="*/ 846069 h 5613184"/>
              <a:gd name="connsiteX11" fmla="*/ 4497900 w 4553364"/>
              <a:gd name="connsiteY11" fmla="*/ 1101094 h 5613184"/>
              <a:gd name="connsiteX12" fmla="*/ 4516282 w 4553364"/>
              <a:gd name="connsiteY12" fmla="*/ 1313374 h 5613184"/>
              <a:gd name="connsiteX13" fmla="*/ 4515402 w 4553364"/>
              <a:gd name="connsiteY13" fmla="*/ 1347004 h 5613184"/>
              <a:gd name="connsiteX14" fmla="*/ 4505820 w 4553364"/>
              <a:gd name="connsiteY14" fmla="*/ 1391762 h 5613184"/>
              <a:gd name="connsiteX15" fmla="*/ 4509084 w 4553364"/>
              <a:gd name="connsiteY15" fmla="*/ 1395707 h 5613184"/>
              <a:gd name="connsiteX16" fmla="*/ 4511926 w 4553364"/>
              <a:gd name="connsiteY16" fmla="*/ 1408524 h 5613184"/>
              <a:gd name="connsiteX17" fmla="*/ 4486104 w 4553364"/>
              <a:gd name="connsiteY17" fmla="*/ 1543038 h 5613184"/>
              <a:gd name="connsiteX18" fmla="*/ 4481223 w 4553364"/>
              <a:gd name="connsiteY18" fmla="*/ 1553997 h 5613184"/>
              <a:gd name="connsiteX19" fmla="*/ 4270290 w 4553364"/>
              <a:gd name="connsiteY19" fmla="*/ 5450399 h 5613184"/>
              <a:gd name="connsiteX20" fmla="*/ 4251733 w 4553364"/>
              <a:gd name="connsiteY20" fmla="*/ 5484804 h 5613184"/>
              <a:gd name="connsiteX21" fmla="*/ 4247081 w 4553364"/>
              <a:gd name="connsiteY21" fmla="*/ 5487504 h 5613184"/>
              <a:gd name="connsiteX22" fmla="*/ 4266406 w 4553364"/>
              <a:gd name="connsiteY22" fmla="*/ 5613183 h 5613184"/>
              <a:gd name="connsiteX23" fmla="*/ 0 w 4553364"/>
              <a:gd name="connsiteY23" fmla="*/ 5293146 h 5613184"/>
              <a:gd name="connsiteX24" fmla="*/ 303343 w 4553364"/>
              <a:gd name="connsiteY24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22133 w 4553364"/>
              <a:gd name="connsiteY7" fmla="*/ 506828 h 5613182"/>
              <a:gd name="connsiteX8" fmla="*/ 4504778 w 4553364"/>
              <a:gd name="connsiteY8" fmla="*/ 817404 h 5613182"/>
              <a:gd name="connsiteX9" fmla="*/ 4506491 w 4553364"/>
              <a:gd name="connsiteY9" fmla="*/ 822238 h 5613182"/>
              <a:gd name="connsiteX10" fmla="*/ 4497900 w 4553364"/>
              <a:gd name="connsiteY10" fmla="*/ 1101094 h 5613182"/>
              <a:gd name="connsiteX11" fmla="*/ 4516282 w 4553364"/>
              <a:gd name="connsiteY11" fmla="*/ 1313374 h 5613182"/>
              <a:gd name="connsiteX12" fmla="*/ 4515402 w 4553364"/>
              <a:gd name="connsiteY12" fmla="*/ 1347004 h 5613182"/>
              <a:gd name="connsiteX13" fmla="*/ 4505820 w 4553364"/>
              <a:gd name="connsiteY13" fmla="*/ 1391762 h 5613182"/>
              <a:gd name="connsiteX14" fmla="*/ 4509084 w 4553364"/>
              <a:gd name="connsiteY14" fmla="*/ 1395707 h 5613182"/>
              <a:gd name="connsiteX15" fmla="*/ 4511926 w 4553364"/>
              <a:gd name="connsiteY15" fmla="*/ 1408524 h 5613182"/>
              <a:gd name="connsiteX16" fmla="*/ 4486104 w 4553364"/>
              <a:gd name="connsiteY16" fmla="*/ 1543038 h 5613182"/>
              <a:gd name="connsiteX17" fmla="*/ 4481223 w 4553364"/>
              <a:gd name="connsiteY17" fmla="*/ 1553997 h 5613182"/>
              <a:gd name="connsiteX18" fmla="*/ 4270290 w 4553364"/>
              <a:gd name="connsiteY18" fmla="*/ 5450399 h 5613182"/>
              <a:gd name="connsiteX19" fmla="*/ 4251733 w 4553364"/>
              <a:gd name="connsiteY19" fmla="*/ 5484804 h 5613182"/>
              <a:gd name="connsiteX20" fmla="*/ 4247081 w 4553364"/>
              <a:gd name="connsiteY20" fmla="*/ 5487504 h 5613182"/>
              <a:gd name="connsiteX21" fmla="*/ 4266406 w 4553364"/>
              <a:gd name="connsiteY21" fmla="*/ 5613183 h 5613182"/>
              <a:gd name="connsiteX22" fmla="*/ 0 w 4553364"/>
              <a:gd name="connsiteY22" fmla="*/ 5293146 h 5613182"/>
              <a:gd name="connsiteX23" fmla="*/ 303343 w 4553364"/>
              <a:gd name="connsiteY23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22133 w 4553364"/>
              <a:gd name="connsiteY7" fmla="*/ 506828 h 5613184"/>
              <a:gd name="connsiteX8" fmla="*/ 4504778 w 4553364"/>
              <a:gd name="connsiteY8" fmla="*/ 817404 h 5613184"/>
              <a:gd name="connsiteX9" fmla="*/ 4506491 w 4553364"/>
              <a:gd name="connsiteY9" fmla="*/ 822238 h 5613184"/>
              <a:gd name="connsiteX10" fmla="*/ 4497900 w 4553364"/>
              <a:gd name="connsiteY10" fmla="*/ 1101094 h 5613184"/>
              <a:gd name="connsiteX11" fmla="*/ 4516282 w 4553364"/>
              <a:gd name="connsiteY11" fmla="*/ 1313374 h 5613184"/>
              <a:gd name="connsiteX12" fmla="*/ 4505820 w 4553364"/>
              <a:gd name="connsiteY12" fmla="*/ 1391762 h 5613184"/>
              <a:gd name="connsiteX13" fmla="*/ 4509084 w 4553364"/>
              <a:gd name="connsiteY13" fmla="*/ 1395707 h 5613184"/>
              <a:gd name="connsiteX14" fmla="*/ 4511926 w 4553364"/>
              <a:gd name="connsiteY14" fmla="*/ 1408524 h 5613184"/>
              <a:gd name="connsiteX15" fmla="*/ 4486104 w 4553364"/>
              <a:gd name="connsiteY15" fmla="*/ 1543038 h 5613184"/>
              <a:gd name="connsiteX16" fmla="*/ 4481223 w 4553364"/>
              <a:gd name="connsiteY16" fmla="*/ 1553997 h 5613184"/>
              <a:gd name="connsiteX17" fmla="*/ 4270290 w 4553364"/>
              <a:gd name="connsiteY17" fmla="*/ 5450399 h 5613184"/>
              <a:gd name="connsiteX18" fmla="*/ 4251733 w 4553364"/>
              <a:gd name="connsiteY18" fmla="*/ 5484804 h 5613184"/>
              <a:gd name="connsiteX19" fmla="*/ 4247081 w 4553364"/>
              <a:gd name="connsiteY19" fmla="*/ 5487504 h 5613184"/>
              <a:gd name="connsiteX20" fmla="*/ 4266406 w 4553364"/>
              <a:gd name="connsiteY20" fmla="*/ 5613183 h 5613184"/>
              <a:gd name="connsiteX21" fmla="*/ 0 w 4553364"/>
              <a:gd name="connsiteY21" fmla="*/ 5293146 h 5613184"/>
              <a:gd name="connsiteX22" fmla="*/ 303343 w 4553364"/>
              <a:gd name="connsiteY22" fmla="*/ 0 h 5613184"/>
              <a:gd name="connsiteX0" fmla="*/ 303343 w 4553364"/>
              <a:gd name="connsiteY0" fmla="*/ 0 h 5613182"/>
              <a:gd name="connsiteX1" fmla="*/ 3305529 w 4553364"/>
              <a:gd name="connsiteY1" fmla="*/ 171842 h 5613182"/>
              <a:gd name="connsiteX2" fmla="*/ 4507534 w 4553364"/>
              <a:gd name="connsiteY2" fmla="*/ 247374 h 5613182"/>
              <a:gd name="connsiteX3" fmla="*/ 4535413 w 4553364"/>
              <a:gd name="connsiteY3" fmla="*/ 269179 h 5613182"/>
              <a:gd name="connsiteX4" fmla="*/ 4533639 w 4553364"/>
              <a:gd name="connsiteY4" fmla="*/ 300930 h 5613182"/>
              <a:gd name="connsiteX5" fmla="*/ 4536561 w 4553364"/>
              <a:gd name="connsiteY5" fmla="*/ 302647 h 5613182"/>
              <a:gd name="connsiteX6" fmla="*/ 4552987 w 4553364"/>
              <a:gd name="connsiteY6" fmla="*/ 334222 h 5613182"/>
              <a:gd name="connsiteX7" fmla="*/ 4522133 w 4553364"/>
              <a:gd name="connsiteY7" fmla="*/ 506828 h 5613182"/>
              <a:gd name="connsiteX8" fmla="*/ 4504778 w 4553364"/>
              <a:gd name="connsiteY8" fmla="*/ 817404 h 5613182"/>
              <a:gd name="connsiteX9" fmla="*/ 4506491 w 4553364"/>
              <a:gd name="connsiteY9" fmla="*/ 822238 h 5613182"/>
              <a:gd name="connsiteX10" fmla="*/ 4497900 w 4553364"/>
              <a:gd name="connsiteY10" fmla="*/ 1101094 h 5613182"/>
              <a:gd name="connsiteX11" fmla="*/ 4516282 w 4553364"/>
              <a:gd name="connsiteY11" fmla="*/ 1313374 h 5613182"/>
              <a:gd name="connsiteX12" fmla="*/ 4505820 w 4553364"/>
              <a:gd name="connsiteY12" fmla="*/ 1391762 h 5613182"/>
              <a:gd name="connsiteX13" fmla="*/ 4509084 w 4553364"/>
              <a:gd name="connsiteY13" fmla="*/ 1395707 h 5613182"/>
              <a:gd name="connsiteX14" fmla="*/ 4486104 w 4553364"/>
              <a:gd name="connsiteY14" fmla="*/ 1543038 h 5613182"/>
              <a:gd name="connsiteX15" fmla="*/ 4481223 w 4553364"/>
              <a:gd name="connsiteY15" fmla="*/ 1553997 h 5613182"/>
              <a:gd name="connsiteX16" fmla="*/ 4270290 w 4553364"/>
              <a:gd name="connsiteY16" fmla="*/ 5450399 h 5613182"/>
              <a:gd name="connsiteX17" fmla="*/ 4251733 w 4553364"/>
              <a:gd name="connsiteY17" fmla="*/ 5484804 h 5613182"/>
              <a:gd name="connsiteX18" fmla="*/ 4247081 w 4553364"/>
              <a:gd name="connsiteY18" fmla="*/ 5487504 h 5613182"/>
              <a:gd name="connsiteX19" fmla="*/ 4266406 w 4553364"/>
              <a:gd name="connsiteY19" fmla="*/ 5613183 h 5613182"/>
              <a:gd name="connsiteX20" fmla="*/ 0 w 4553364"/>
              <a:gd name="connsiteY20" fmla="*/ 5293146 h 5613182"/>
              <a:gd name="connsiteX21" fmla="*/ 303343 w 4553364"/>
              <a:gd name="connsiteY21" fmla="*/ 0 h 5613182"/>
              <a:gd name="connsiteX0" fmla="*/ 303343 w 4553364"/>
              <a:gd name="connsiteY0" fmla="*/ 0 h 5613184"/>
              <a:gd name="connsiteX1" fmla="*/ 3305529 w 4553364"/>
              <a:gd name="connsiteY1" fmla="*/ 171842 h 5613184"/>
              <a:gd name="connsiteX2" fmla="*/ 4507534 w 4553364"/>
              <a:gd name="connsiteY2" fmla="*/ 247374 h 5613184"/>
              <a:gd name="connsiteX3" fmla="*/ 4535413 w 4553364"/>
              <a:gd name="connsiteY3" fmla="*/ 269179 h 5613184"/>
              <a:gd name="connsiteX4" fmla="*/ 4533639 w 4553364"/>
              <a:gd name="connsiteY4" fmla="*/ 300930 h 5613184"/>
              <a:gd name="connsiteX5" fmla="*/ 4536561 w 4553364"/>
              <a:gd name="connsiteY5" fmla="*/ 302647 h 5613184"/>
              <a:gd name="connsiteX6" fmla="*/ 4552987 w 4553364"/>
              <a:gd name="connsiteY6" fmla="*/ 334222 h 5613184"/>
              <a:gd name="connsiteX7" fmla="*/ 4522133 w 4553364"/>
              <a:gd name="connsiteY7" fmla="*/ 506828 h 5613184"/>
              <a:gd name="connsiteX8" fmla="*/ 4504778 w 4553364"/>
              <a:gd name="connsiteY8" fmla="*/ 817404 h 5613184"/>
              <a:gd name="connsiteX9" fmla="*/ 4506491 w 4553364"/>
              <a:gd name="connsiteY9" fmla="*/ 822238 h 5613184"/>
              <a:gd name="connsiteX10" fmla="*/ 4497900 w 4553364"/>
              <a:gd name="connsiteY10" fmla="*/ 1101094 h 5613184"/>
              <a:gd name="connsiteX11" fmla="*/ 4505820 w 4553364"/>
              <a:gd name="connsiteY11" fmla="*/ 1391762 h 5613184"/>
              <a:gd name="connsiteX12" fmla="*/ 4509084 w 4553364"/>
              <a:gd name="connsiteY12" fmla="*/ 1395707 h 5613184"/>
              <a:gd name="connsiteX13" fmla="*/ 4486104 w 4553364"/>
              <a:gd name="connsiteY13" fmla="*/ 1543038 h 5613184"/>
              <a:gd name="connsiteX14" fmla="*/ 4481223 w 4553364"/>
              <a:gd name="connsiteY14" fmla="*/ 1553997 h 5613184"/>
              <a:gd name="connsiteX15" fmla="*/ 4270290 w 4553364"/>
              <a:gd name="connsiteY15" fmla="*/ 5450399 h 5613184"/>
              <a:gd name="connsiteX16" fmla="*/ 4251733 w 4553364"/>
              <a:gd name="connsiteY16" fmla="*/ 5484804 h 5613184"/>
              <a:gd name="connsiteX17" fmla="*/ 4247081 w 4553364"/>
              <a:gd name="connsiteY17" fmla="*/ 5487504 h 5613184"/>
              <a:gd name="connsiteX18" fmla="*/ 4266406 w 4553364"/>
              <a:gd name="connsiteY18" fmla="*/ 5613183 h 5613184"/>
              <a:gd name="connsiteX19" fmla="*/ 0 w 4553364"/>
              <a:gd name="connsiteY19" fmla="*/ 5293146 h 5613184"/>
              <a:gd name="connsiteX20" fmla="*/ 303343 w 4553364"/>
              <a:gd name="connsiteY20" fmla="*/ 0 h 5613184"/>
              <a:gd name="connsiteX0" fmla="*/ 303343 w 4552987"/>
              <a:gd name="connsiteY0" fmla="*/ 0 h 5613182"/>
              <a:gd name="connsiteX1" fmla="*/ 3305529 w 4552987"/>
              <a:gd name="connsiteY1" fmla="*/ 171842 h 5613182"/>
              <a:gd name="connsiteX2" fmla="*/ 4507534 w 4552987"/>
              <a:gd name="connsiteY2" fmla="*/ 247374 h 5613182"/>
              <a:gd name="connsiteX3" fmla="*/ 4535413 w 4552987"/>
              <a:gd name="connsiteY3" fmla="*/ 269179 h 5613182"/>
              <a:gd name="connsiteX4" fmla="*/ 4533639 w 4552987"/>
              <a:gd name="connsiteY4" fmla="*/ 300930 h 5613182"/>
              <a:gd name="connsiteX5" fmla="*/ 4552987 w 4552987"/>
              <a:gd name="connsiteY5" fmla="*/ 334222 h 5613182"/>
              <a:gd name="connsiteX6" fmla="*/ 4522133 w 4552987"/>
              <a:gd name="connsiteY6" fmla="*/ 506828 h 5613182"/>
              <a:gd name="connsiteX7" fmla="*/ 4504778 w 4552987"/>
              <a:gd name="connsiteY7" fmla="*/ 817404 h 5613182"/>
              <a:gd name="connsiteX8" fmla="*/ 4506491 w 4552987"/>
              <a:gd name="connsiteY8" fmla="*/ 822238 h 5613182"/>
              <a:gd name="connsiteX9" fmla="*/ 4497900 w 4552987"/>
              <a:gd name="connsiteY9" fmla="*/ 1101094 h 5613182"/>
              <a:gd name="connsiteX10" fmla="*/ 4505820 w 4552987"/>
              <a:gd name="connsiteY10" fmla="*/ 1391762 h 5613182"/>
              <a:gd name="connsiteX11" fmla="*/ 4509084 w 4552987"/>
              <a:gd name="connsiteY11" fmla="*/ 1395707 h 5613182"/>
              <a:gd name="connsiteX12" fmla="*/ 4486104 w 4552987"/>
              <a:gd name="connsiteY12" fmla="*/ 1543038 h 5613182"/>
              <a:gd name="connsiteX13" fmla="*/ 4481223 w 4552987"/>
              <a:gd name="connsiteY13" fmla="*/ 1553997 h 5613182"/>
              <a:gd name="connsiteX14" fmla="*/ 4270290 w 4552987"/>
              <a:gd name="connsiteY14" fmla="*/ 5450399 h 5613182"/>
              <a:gd name="connsiteX15" fmla="*/ 4251733 w 4552987"/>
              <a:gd name="connsiteY15" fmla="*/ 5484804 h 5613182"/>
              <a:gd name="connsiteX16" fmla="*/ 4247081 w 4552987"/>
              <a:gd name="connsiteY16" fmla="*/ 5487504 h 5613182"/>
              <a:gd name="connsiteX17" fmla="*/ 4266406 w 4552987"/>
              <a:gd name="connsiteY17" fmla="*/ 5613183 h 5613182"/>
              <a:gd name="connsiteX18" fmla="*/ 0 w 4552987"/>
              <a:gd name="connsiteY18" fmla="*/ 5293146 h 5613182"/>
              <a:gd name="connsiteX19" fmla="*/ 303343 w 4552987"/>
              <a:gd name="connsiteY19" fmla="*/ 0 h 5613182"/>
              <a:gd name="connsiteX0" fmla="*/ 303343 w 4553250"/>
              <a:gd name="connsiteY0" fmla="*/ 0 h 5613184"/>
              <a:gd name="connsiteX1" fmla="*/ 3305529 w 4553250"/>
              <a:gd name="connsiteY1" fmla="*/ 171842 h 5613184"/>
              <a:gd name="connsiteX2" fmla="*/ 4507534 w 4553250"/>
              <a:gd name="connsiteY2" fmla="*/ 247374 h 5613184"/>
              <a:gd name="connsiteX3" fmla="*/ 4535413 w 4553250"/>
              <a:gd name="connsiteY3" fmla="*/ 269179 h 5613184"/>
              <a:gd name="connsiteX4" fmla="*/ 4552987 w 4553250"/>
              <a:gd name="connsiteY4" fmla="*/ 334222 h 5613184"/>
              <a:gd name="connsiteX5" fmla="*/ 4522133 w 4553250"/>
              <a:gd name="connsiteY5" fmla="*/ 506828 h 5613184"/>
              <a:gd name="connsiteX6" fmla="*/ 4504778 w 4553250"/>
              <a:gd name="connsiteY6" fmla="*/ 817404 h 5613184"/>
              <a:gd name="connsiteX7" fmla="*/ 4506491 w 4553250"/>
              <a:gd name="connsiteY7" fmla="*/ 822238 h 5613184"/>
              <a:gd name="connsiteX8" fmla="*/ 4497900 w 4553250"/>
              <a:gd name="connsiteY8" fmla="*/ 1101094 h 5613184"/>
              <a:gd name="connsiteX9" fmla="*/ 4505820 w 4553250"/>
              <a:gd name="connsiteY9" fmla="*/ 1391762 h 5613184"/>
              <a:gd name="connsiteX10" fmla="*/ 4509084 w 4553250"/>
              <a:gd name="connsiteY10" fmla="*/ 1395707 h 5613184"/>
              <a:gd name="connsiteX11" fmla="*/ 4486104 w 4553250"/>
              <a:gd name="connsiteY11" fmla="*/ 1543038 h 5613184"/>
              <a:gd name="connsiteX12" fmla="*/ 4481223 w 4553250"/>
              <a:gd name="connsiteY12" fmla="*/ 1553997 h 5613184"/>
              <a:gd name="connsiteX13" fmla="*/ 4270290 w 4553250"/>
              <a:gd name="connsiteY13" fmla="*/ 5450399 h 5613184"/>
              <a:gd name="connsiteX14" fmla="*/ 4251733 w 4553250"/>
              <a:gd name="connsiteY14" fmla="*/ 5484804 h 5613184"/>
              <a:gd name="connsiteX15" fmla="*/ 4247081 w 4553250"/>
              <a:gd name="connsiteY15" fmla="*/ 5487504 h 5613184"/>
              <a:gd name="connsiteX16" fmla="*/ 4266406 w 4553250"/>
              <a:gd name="connsiteY16" fmla="*/ 5613183 h 5613184"/>
              <a:gd name="connsiteX17" fmla="*/ 0 w 4553250"/>
              <a:gd name="connsiteY17" fmla="*/ 5293146 h 5613184"/>
              <a:gd name="connsiteX18" fmla="*/ 303343 w 4553250"/>
              <a:gd name="connsiteY18" fmla="*/ 0 h 5613184"/>
              <a:gd name="connsiteX0" fmla="*/ 303343 w 4552987"/>
              <a:gd name="connsiteY0" fmla="*/ 0 h 5613182"/>
              <a:gd name="connsiteX1" fmla="*/ 3305529 w 4552987"/>
              <a:gd name="connsiteY1" fmla="*/ 171842 h 5613182"/>
              <a:gd name="connsiteX2" fmla="*/ 4507534 w 4552987"/>
              <a:gd name="connsiteY2" fmla="*/ 247374 h 5613182"/>
              <a:gd name="connsiteX3" fmla="*/ 4552987 w 4552987"/>
              <a:gd name="connsiteY3" fmla="*/ 334222 h 5613182"/>
              <a:gd name="connsiteX4" fmla="*/ 4522133 w 4552987"/>
              <a:gd name="connsiteY4" fmla="*/ 506828 h 5613182"/>
              <a:gd name="connsiteX5" fmla="*/ 4504778 w 4552987"/>
              <a:gd name="connsiteY5" fmla="*/ 817404 h 5613182"/>
              <a:gd name="connsiteX6" fmla="*/ 4506491 w 4552987"/>
              <a:gd name="connsiteY6" fmla="*/ 822238 h 5613182"/>
              <a:gd name="connsiteX7" fmla="*/ 4497900 w 4552987"/>
              <a:gd name="connsiteY7" fmla="*/ 1101094 h 5613182"/>
              <a:gd name="connsiteX8" fmla="*/ 4505820 w 4552987"/>
              <a:gd name="connsiteY8" fmla="*/ 1391762 h 5613182"/>
              <a:gd name="connsiteX9" fmla="*/ 4509084 w 4552987"/>
              <a:gd name="connsiteY9" fmla="*/ 1395707 h 5613182"/>
              <a:gd name="connsiteX10" fmla="*/ 4486104 w 4552987"/>
              <a:gd name="connsiteY10" fmla="*/ 1543038 h 5613182"/>
              <a:gd name="connsiteX11" fmla="*/ 4481223 w 4552987"/>
              <a:gd name="connsiteY11" fmla="*/ 1553997 h 5613182"/>
              <a:gd name="connsiteX12" fmla="*/ 4270290 w 4552987"/>
              <a:gd name="connsiteY12" fmla="*/ 5450399 h 5613182"/>
              <a:gd name="connsiteX13" fmla="*/ 4251733 w 4552987"/>
              <a:gd name="connsiteY13" fmla="*/ 5484804 h 5613182"/>
              <a:gd name="connsiteX14" fmla="*/ 4247081 w 4552987"/>
              <a:gd name="connsiteY14" fmla="*/ 5487504 h 5613182"/>
              <a:gd name="connsiteX15" fmla="*/ 4266406 w 4552987"/>
              <a:gd name="connsiteY15" fmla="*/ 5613183 h 5613182"/>
              <a:gd name="connsiteX16" fmla="*/ 0 w 4552987"/>
              <a:gd name="connsiteY16" fmla="*/ 5293146 h 5613182"/>
              <a:gd name="connsiteX17" fmla="*/ 303343 w 4552987"/>
              <a:gd name="connsiteY17" fmla="*/ 0 h 5613182"/>
              <a:gd name="connsiteX0" fmla="*/ 303343 w 4552987"/>
              <a:gd name="connsiteY0" fmla="*/ 0 h 5613184"/>
              <a:gd name="connsiteX1" fmla="*/ 3305529 w 4552987"/>
              <a:gd name="connsiteY1" fmla="*/ 171842 h 5613184"/>
              <a:gd name="connsiteX2" fmla="*/ 4507534 w 4552987"/>
              <a:gd name="connsiteY2" fmla="*/ 247374 h 5613184"/>
              <a:gd name="connsiteX3" fmla="*/ 4552987 w 4552987"/>
              <a:gd name="connsiteY3" fmla="*/ 334222 h 5613184"/>
              <a:gd name="connsiteX4" fmla="*/ 4522133 w 4552987"/>
              <a:gd name="connsiteY4" fmla="*/ 506828 h 5613184"/>
              <a:gd name="connsiteX5" fmla="*/ 4504778 w 4552987"/>
              <a:gd name="connsiteY5" fmla="*/ 817404 h 5613184"/>
              <a:gd name="connsiteX6" fmla="*/ 4506491 w 4552987"/>
              <a:gd name="connsiteY6" fmla="*/ 822238 h 5613184"/>
              <a:gd name="connsiteX7" fmla="*/ 4497900 w 4552987"/>
              <a:gd name="connsiteY7" fmla="*/ 1101094 h 5613184"/>
              <a:gd name="connsiteX8" fmla="*/ 4505820 w 4552987"/>
              <a:gd name="connsiteY8" fmla="*/ 1391762 h 5613184"/>
              <a:gd name="connsiteX9" fmla="*/ 4486104 w 4552987"/>
              <a:gd name="connsiteY9" fmla="*/ 1543038 h 5613184"/>
              <a:gd name="connsiteX10" fmla="*/ 4481223 w 4552987"/>
              <a:gd name="connsiteY10" fmla="*/ 1553997 h 5613184"/>
              <a:gd name="connsiteX11" fmla="*/ 4270290 w 4552987"/>
              <a:gd name="connsiteY11" fmla="*/ 5450399 h 5613184"/>
              <a:gd name="connsiteX12" fmla="*/ 4251733 w 4552987"/>
              <a:gd name="connsiteY12" fmla="*/ 5484804 h 5613184"/>
              <a:gd name="connsiteX13" fmla="*/ 4247081 w 4552987"/>
              <a:gd name="connsiteY13" fmla="*/ 5487504 h 5613184"/>
              <a:gd name="connsiteX14" fmla="*/ 4266406 w 4552987"/>
              <a:gd name="connsiteY14" fmla="*/ 5613183 h 5613184"/>
              <a:gd name="connsiteX15" fmla="*/ 0 w 4552987"/>
              <a:gd name="connsiteY15" fmla="*/ 5293146 h 5613184"/>
              <a:gd name="connsiteX16" fmla="*/ 303343 w 4552987"/>
              <a:gd name="connsiteY16" fmla="*/ 0 h 5613184"/>
              <a:gd name="connsiteX0" fmla="*/ 303343 w 4552987"/>
              <a:gd name="connsiteY0" fmla="*/ 0 h 5613182"/>
              <a:gd name="connsiteX1" fmla="*/ 3305529 w 4552987"/>
              <a:gd name="connsiteY1" fmla="*/ 171842 h 5613182"/>
              <a:gd name="connsiteX2" fmla="*/ 4507534 w 4552987"/>
              <a:gd name="connsiteY2" fmla="*/ 247374 h 5613182"/>
              <a:gd name="connsiteX3" fmla="*/ 4552987 w 4552987"/>
              <a:gd name="connsiteY3" fmla="*/ 334222 h 5613182"/>
              <a:gd name="connsiteX4" fmla="*/ 4522133 w 4552987"/>
              <a:gd name="connsiteY4" fmla="*/ 506828 h 5613182"/>
              <a:gd name="connsiteX5" fmla="*/ 4504778 w 4552987"/>
              <a:gd name="connsiteY5" fmla="*/ 817404 h 5613182"/>
              <a:gd name="connsiteX6" fmla="*/ 4506491 w 4552987"/>
              <a:gd name="connsiteY6" fmla="*/ 822238 h 5613182"/>
              <a:gd name="connsiteX7" fmla="*/ 4497900 w 4552987"/>
              <a:gd name="connsiteY7" fmla="*/ 1101094 h 5613182"/>
              <a:gd name="connsiteX8" fmla="*/ 4486104 w 4552987"/>
              <a:gd name="connsiteY8" fmla="*/ 1543038 h 5613182"/>
              <a:gd name="connsiteX9" fmla="*/ 4481223 w 4552987"/>
              <a:gd name="connsiteY9" fmla="*/ 1553997 h 5613182"/>
              <a:gd name="connsiteX10" fmla="*/ 4270290 w 4552987"/>
              <a:gd name="connsiteY10" fmla="*/ 5450399 h 5613182"/>
              <a:gd name="connsiteX11" fmla="*/ 4251733 w 4552987"/>
              <a:gd name="connsiteY11" fmla="*/ 5484804 h 5613182"/>
              <a:gd name="connsiteX12" fmla="*/ 4247081 w 4552987"/>
              <a:gd name="connsiteY12" fmla="*/ 5487504 h 5613182"/>
              <a:gd name="connsiteX13" fmla="*/ 4266406 w 4552987"/>
              <a:gd name="connsiteY13" fmla="*/ 5613183 h 5613182"/>
              <a:gd name="connsiteX14" fmla="*/ 0 w 4552987"/>
              <a:gd name="connsiteY14" fmla="*/ 5293146 h 5613182"/>
              <a:gd name="connsiteX15" fmla="*/ 303343 w 4552987"/>
              <a:gd name="connsiteY15" fmla="*/ 0 h 5613182"/>
              <a:gd name="connsiteX0" fmla="*/ 303343 w 4552987"/>
              <a:gd name="connsiteY0" fmla="*/ 0 h 5613184"/>
              <a:gd name="connsiteX1" fmla="*/ 3305529 w 4552987"/>
              <a:gd name="connsiteY1" fmla="*/ 171842 h 5613184"/>
              <a:gd name="connsiteX2" fmla="*/ 4507534 w 4552987"/>
              <a:gd name="connsiteY2" fmla="*/ 247374 h 5613184"/>
              <a:gd name="connsiteX3" fmla="*/ 4552987 w 4552987"/>
              <a:gd name="connsiteY3" fmla="*/ 334222 h 5613184"/>
              <a:gd name="connsiteX4" fmla="*/ 4522133 w 4552987"/>
              <a:gd name="connsiteY4" fmla="*/ 506828 h 5613184"/>
              <a:gd name="connsiteX5" fmla="*/ 4504778 w 4552987"/>
              <a:gd name="connsiteY5" fmla="*/ 817404 h 5613184"/>
              <a:gd name="connsiteX6" fmla="*/ 4506491 w 4552987"/>
              <a:gd name="connsiteY6" fmla="*/ 822238 h 5613184"/>
              <a:gd name="connsiteX7" fmla="*/ 4497900 w 4552987"/>
              <a:gd name="connsiteY7" fmla="*/ 1101094 h 5613184"/>
              <a:gd name="connsiteX8" fmla="*/ 4486104 w 4552987"/>
              <a:gd name="connsiteY8" fmla="*/ 1543038 h 5613184"/>
              <a:gd name="connsiteX9" fmla="*/ 4270290 w 4552987"/>
              <a:gd name="connsiteY9" fmla="*/ 5450399 h 5613184"/>
              <a:gd name="connsiteX10" fmla="*/ 4251733 w 4552987"/>
              <a:gd name="connsiteY10" fmla="*/ 5484804 h 5613184"/>
              <a:gd name="connsiteX11" fmla="*/ 4247081 w 4552987"/>
              <a:gd name="connsiteY11" fmla="*/ 5487504 h 5613184"/>
              <a:gd name="connsiteX12" fmla="*/ 4266406 w 4552987"/>
              <a:gd name="connsiteY12" fmla="*/ 5613183 h 5613184"/>
              <a:gd name="connsiteX13" fmla="*/ 0 w 4552987"/>
              <a:gd name="connsiteY13" fmla="*/ 5293146 h 5613184"/>
              <a:gd name="connsiteX14" fmla="*/ 303343 w 4552987"/>
              <a:gd name="connsiteY14" fmla="*/ 0 h 5613184"/>
              <a:gd name="connsiteX0" fmla="*/ 303343 w 4552987"/>
              <a:gd name="connsiteY0" fmla="*/ 0 h 5613182"/>
              <a:gd name="connsiteX1" fmla="*/ 3305529 w 4552987"/>
              <a:gd name="connsiteY1" fmla="*/ 171842 h 5613182"/>
              <a:gd name="connsiteX2" fmla="*/ 4507534 w 4552987"/>
              <a:gd name="connsiteY2" fmla="*/ 247374 h 5613182"/>
              <a:gd name="connsiteX3" fmla="*/ 4552987 w 4552987"/>
              <a:gd name="connsiteY3" fmla="*/ 334222 h 5613182"/>
              <a:gd name="connsiteX4" fmla="*/ 4522133 w 4552987"/>
              <a:gd name="connsiteY4" fmla="*/ 506828 h 5613182"/>
              <a:gd name="connsiteX5" fmla="*/ 4504778 w 4552987"/>
              <a:gd name="connsiteY5" fmla="*/ 817404 h 5613182"/>
              <a:gd name="connsiteX6" fmla="*/ 4506491 w 4552987"/>
              <a:gd name="connsiteY6" fmla="*/ 822238 h 5613182"/>
              <a:gd name="connsiteX7" fmla="*/ 4497900 w 4552987"/>
              <a:gd name="connsiteY7" fmla="*/ 1101094 h 5613182"/>
              <a:gd name="connsiteX8" fmla="*/ 4270290 w 4552987"/>
              <a:gd name="connsiteY8" fmla="*/ 5450399 h 5613182"/>
              <a:gd name="connsiteX9" fmla="*/ 4251733 w 4552987"/>
              <a:gd name="connsiteY9" fmla="*/ 5484804 h 5613182"/>
              <a:gd name="connsiteX10" fmla="*/ 4247081 w 4552987"/>
              <a:gd name="connsiteY10" fmla="*/ 5487504 h 5613182"/>
              <a:gd name="connsiteX11" fmla="*/ 4266406 w 4552987"/>
              <a:gd name="connsiteY11" fmla="*/ 5613183 h 5613182"/>
              <a:gd name="connsiteX12" fmla="*/ 0 w 4552987"/>
              <a:gd name="connsiteY12" fmla="*/ 5293146 h 5613182"/>
              <a:gd name="connsiteX13" fmla="*/ 303343 w 4552987"/>
              <a:gd name="connsiteY13" fmla="*/ 0 h 5613182"/>
              <a:gd name="connsiteX0" fmla="*/ 303343 w 4552987"/>
              <a:gd name="connsiteY0" fmla="*/ 0 h 5613184"/>
              <a:gd name="connsiteX1" fmla="*/ 3305529 w 4552987"/>
              <a:gd name="connsiteY1" fmla="*/ 171842 h 5613184"/>
              <a:gd name="connsiteX2" fmla="*/ 4507534 w 4552987"/>
              <a:gd name="connsiteY2" fmla="*/ 247374 h 5613184"/>
              <a:gd name="connsiteX3" fmla="*/ 4552987 w 4552987"/>
              <a:gd name="connsiteY3" fmla="*/ 334222 h 5613184"/>
              <a:gd name="connsiteX4" fmla="*/ 4522133 w 4552987"/>
              <a:gd name="connsiteY4" fmla="*/ 506828 h 5613184"/>
              <a:gd name="connsiteX5" fmla="*/ 4504778 w 4552987"/>
              <a:gd name="connsiteY5" fmla="*/ 817404 h 5613184"/>
              <a:gd name="connsiteX6" fmla="*/ 4506491 w 4552987"/>
              <a:gd name="connsiteY6" fmla="*/ 822238 h 5613184"/>
              <a:gd name="connsiteX7" fmla="*/ 4270290 w 4552987"/>
              <a:gd name="connsiteY7" fmla="*/ 5450399 h 5613184"/>
              <a:gd name="connsiteX8" fmla="*/ 4251733 w 4552987"/>
              <a:gd name="connsiteY8" fmla="*/ 5484804 h 5613184"/>
              <a:gd name="connsiteX9" fmla="*/ 4247081 w 4552987"/>
              <a:gd name="connsiteY9" fmla="*/ 5487504 h 5613184"/>
              <a:gd name="connsiteX10" fmla="*/ 4266406 w 4552987"/>
              <a:gd name="connsiteY10" fmla="*/ 5613183 h 5613184"/>
              <a:gd name="connsiteX11" fmla="*/ 0 w 4552987"/>
              <a:gd name="connsiteY11" fmla="*/ 5293146 h 5613184"/>
              <a:gd name="connsiteX12" fmla="*/ 303343 w 4552987"/>
              <a:gd name="connsiteY12" fmla="*/ 0 h 5613184"/>
              <a:gd name="connsiteX0" fmla="*/ 303343 w 4552987"/>
              <a:gd name="connsiteY0" fmla="*/ 0 h 5613182"/>
              <a:gd name="connsiteX1" fmla="*/ 3305529 w 4552987"/>
              <a:gd name="connsiteY1" fmla="*/ 171842 h 5613182"/>
              <a:gd name="connsiteX2" fmla="*/ 4507534 w 4552987"/>
              <a:gd name="connsiteY2" fmla="*/ 247374 h 5613182"/>
              <a:gd name="connsiteX3" fmla="*/ 4552987 w 4552987"/>
              <a:gd name="connsiteY3" fmla="*/ 334222 h 5613182"/>
              <a:gd name="connsiteX4" fmla="*/ 4522133 w 4552987"/>
              <a:gd name="connsiteY4" fmla="*/ 506828 h 5613182"/>
              <a:gd name="connsiteX5" fmla="*/ 4504778 w 4552987"/>
              <a:gd name="connsiteY5" fmla="*/ 817404 h 5613182"/>
              <a:gd name="connsiteX6" fmla="*/ 4270290 w 4552987"/>
              <a:gd name="connsiteY6" fmla="*/ 5450399 h 5613182"/>
              <a:gd name="connsiteX7" fmla="*/ 4251733 w 4552987"/>
              <a:gd name="connsiteY7" fmla="*/ 5484804 h 5613182"/>
              <a:gd name="connsiteX8" fmla="*/ 4247081 w 4552987"/>
              <a:gd name="connsiteY8" fmla="*/ 5487504 h 5613182"/>
              <a:gd name="connsiteX9" fmla="*/ 4266406 w 4552987"/>
              <a:gd name="connsiteY9" fmla="*/ 5613183 h 5613182"/>
              <a:gd name="connsiteX10" fmla="*/ 0 w 4552987"/>
              <a:gd name="connsiteY10" fmla="*/ 5293146 h 5613182"/>
              <a:gd name="connsiteX11" fmla="*/ 303343 w 4552987"/>
              <a:gd name="connsiteY11" fmla="*/ 0 h 5613182"/>
              <a:gd name="connsiteX0" fmla="*/ 303343 w 4552987"/>
              <a:gd name="connsiteY0" fmla="*/ 0 h 5613184"/>
              <a:gd name="connsiteX1" fmla="*/ 3305529 w 4552987"/>
              <a:gd name="connsiteY1" fmla="*/ 171842 h 5613184"/>
              <a:gd name="connsiteX2" fmla="*/ 4552987 w 4552987"/>
              <a:gd name="connsiteY2" fmla="*/ 334222 h 5613184"/>
              <a:gd name="connsiteX3" fmla="*/ 4522133 w 4552987"/>
              <a:gd name="connsiteY3" fmla="*/ 506828 h 5613184"/>
              <a:gd name="connsiteX4" fmla="*/ 4504778 w 4552987"/>
              <a:gd name="connsiteY4" fmla="*/ 817404 h 5613184"/>
              <a:gd name="connsiteX5" fmla="*/ 4270290 w 4552987"/>
              <a:gd name="connsiteY5" fmla="*/ 5450399 h 5613184"/>
              <a:gd name="connsiteX6" fmla="*/ 4251733 w 4552987"/>
              <a:gd name="connsiteY6" fmla="*/ 5484804 h 5613184"/>
              <a:gd name="connsiteX7" fmla="*/ 4247081 w 4552987"/>
              <a:gd name="connsiteY7" fmla="*/ 5487504 h 5613184"/>
              <a:gd name="connsiteX8" fmla="*/ 4266406 w 4552987"/>
              <a:gd name="connsiteY8" fmla="*/ 5613183 h 5613184"/>
              <a:gd name="connsiteX9" fmla="*/ 0 w 4552987"/>
              <a:gd name="connsiteY9" fmla="*/ 5293146 h 5613184"/>
              <a:gd name="connsiteX10" fmla="*/ 303343 w 4552987"/>
              <a:gd name="connsiteY10" fmla="*/ 0 h 5613184"/>
              <a:gd name="connsiteX0" fmla="*/ 303343 w 4528236"/>
              <a:gd name="connsiteY0" fmla="*/ 0 h 5613182"/>
              <a:gd name="connsiteX1" fmla="*/ 3305529 w 4528236"/>
              <a:gd name="connsiteY1" fmla="*/ 171842 h 5613182"/>
              <a:gd name="connsiteX2" fmla="*/ 4528235 w 4528236"/>
              <a:gd name="connsiteY2" fmla="*/ 265520 h 5613182"/>
              <a:gd name="connsiteX3" fmla="*/ 4522133 w 4528236"/>
              <a:gd name="connsiteY3" fmla="*/ 506828 h 5613182"/>
              <a:gd name="connsiteX4" fmla="*/ 4504778 w 4528236"/>
              <a:gd name="connsiteY4" fmla="*/ 817404 h 5613182"/>
              <a:gd name="connsiteX5" fmla="*/ 4270290 w 4528236"/>
              <a:gd name="connsiteY5" fmla="*/ 5450399 h 5613182"/>
              <a:gd name="connsiteX6" fmla="*/ 4251733 w 4528236"/>
              <a:gd name="connsiteY6" fmla="*/ 5484804 h 5613182"/>
              <a:gd name="connsiteX7" fmla="*/ 4247081 w 4528236"/>
              <a:gd name="connsiteY7" fmla="*/ 5487504 h 5613182"/>
              <a:gd name="connsiteX8" fmla="*/ 4266406 w 4528236"/>
              <a:gd name="connsiteY8" fmla="*/ 5613183 h 5613182"/>
              <a:gd name="connsiteX9" fmla="*/ 0 w 4528236"/>
              <a:gd name="connsiteY9" fmla="*/ 5293146 h 5613182"/>
              <a:gd name="connsiteX10" fmla="*/ 303343 w 4528236"/>
              <a:gd name="connsiteY10" fmla="*/ 0 h 5613182"/>
              <a:gd name="connsiteX0" fmla="*/ 303343 w 4534517"/>
              <a:gd name="connsiteY0" fmla="*/ 0 h 5613184"/>
              <a:gd name="connsiteX1" fmla="*/ 3305529 w 4534517"/>
              <a:gd name="connsiteY1" fmla="*/ 171842 h 5613184"/>
              <a:gd name="connsiteX2" fmla="*/ 4534517 w 4534517"/>
              <a:gd name="connsiteY2" fmla="*/ 258693 h 5613184"/>
              <a:gd name="connsiteX3" fmla="*/ 4522133 w 4534517"/>
              <a:gd name="connsiteY3" fmla="*/ 506828 h 5613184"/>
              <a:gd name="connsiteX4" fmla="*/ 4504778 w 4534517"/>
              <a:gd name="connsiteY4" fmla="*/ 817404 h 5613184"/>
              <a:gd name="connsiteX5" fmla="*/ 4270290 w 4534517"/>
              <a:gd name="connsiteY5" fmla="*/ 5450399 h 5613184"/>
              <a:gd name="connsiteX6" fmla="*/ 4251733 w 4534517"/>
              <a:gd name="connsiteY6" fmla="*/ 5484804 h 5613184"/>
              <a:gd name="connsiteX7" fmla="*/ 4247081 w 4534517"/>
              <a:gd name="connsiteY7" fmla="*/ 5487504 h 5613184"/>
              <a:gd name="connsiteX8" fmla="*/ 4266406 w 4534517"/>
              <a:gd name="connsiteY8" fmla="*/ 5613183 h 5613184"/>
              <a:gd name="connsiteX9" fmla="*/ 0 w 4534517"/>
              <a:gd name="connsiteY9" fmla="*/ 5293146 h 5613184"/>
              <a:gd name="connsiteX10" fmla="*/ 303343 w 4534517"/>
              <a:gd name="connsiteY10" fmla="*/ 0 h 5613184"/>
              <a:gd name="connsiteX0" fmla="*/ 303343 w 4534517"/>
              <a:gd name="connsiteY0" fmla="*/ 0 h 5613182"/>
              <a:gd name="connsiteX1" fmla="*/ 3305529 w 4534517"/>
              <a:gd name="connsiteY1" fmla="*/ 171842 h 5613182"/>
              <a:gd name="connsiteX2" fmla="*/ 4534517 w 4534517"/>
              <a:gd name="connsiteY2" fmla="*/ 258693 h 5613182"/>
              <a:gd name="connsiteX3" fmla="*/ 4522133 w 4534517"/>
              <a:gd name="connsiteY3" fmla="*/ 506828 h 5613182"/>
              <a:gd name="connsiteX4" fmla="*/ 4504778 w 4534517"/>
              <a:gd name="connsiteY4" fmla="*/ 817404 h 5613182"/>
              <a:gd name="connsiteX5" fmla="*/ 4270290 w 4534517"/>
              <a:gd name="connsiteY5" fmla="*/ 5450399 h 5613182"/>
              <a:gd name="connsiteX6" fmla="*/ 4251733 w 4534517"/>
              <a:gd name="connsiteY6" fmla="*/ 5484804 h 5613182"/>
              <a:gd name="connsiteX7" fmla="*/ 4266406 w 4534517"/>
              <a:gd name="connsiteY7" fmla="*/ 5613183 h 5613182"/>
              <a:gd name="connsiteX8" fmla="*/ 0 w 4534517"/>
              <a:gd name="connsiteY8" fmla="*/ 5293146 h 5613182"/>
              <a:gd name="connsiteX9" fmla="*/ 303343 w 4534517"/>
              <a:gd name="connsiteY9" fmla="*/ 0 h 5613182"/>
              <a:gd name="connsiteX0" fmla="*/ 303343 w 4534517"/>
              <a:gd name="connsiteY0" fmla="*/ 0 h 5613184"/>
              <a:gd name="connsiteX1" fmla="*/ 3305529 w 4534517"/>
              <a:gd name="connsiteY1" fmla="*/ 171842 h 5613184"/>
              <a:gd name="connsiteX2" fmla="*/ 4534517 w 4534517"/>
              <a:gd name="connsiteY2" fmla="*/ 258693 h 5613184"/>
              <a:gd name="connsiteX3" fmla="*/ 4522133 w 4534517"/>
              <a:gd name="connsiteY3" fmla="*/ 506828 h 5613184"/>
              <a:gd name="connsiteX4" fmla="*/ 4504778 w 4534517"/>
              <a:gd name="connsiteY4" fmla="*/ 817404 h 5613184"/>
              <a:gd name="connsiteX5" fmla="*/ 4251733 w 4534517"/>
              <a:gd name="connsiteY5" fmla="*/ 5484804 h 5613184"/>
              <a:gd name="connsiteX6" fmla="*/ 4266406 w 4534517"/>
              <a:gd name="connsiteY6" fmla="*/ 5613183 h 5613184"/>
              <a:gd name="connsiteX7" fmla="*/ 0 w 4534517"/>
              <a:gd name="connsiteY7" fmla="*/ 5293146 h 5613184"/>
              <a:gd name="connsiteX8" fmla="*/ 303343 w 4534517"/>
              <a:gd name="connsiteY8" fmla="*/ 0 h 5613184"/>
              <a:gd name="connsiteX0" fmla="*/ 303343 w 4534517"/>
              <a:gd name="connsiteY0" fmla="*/ 0 h 5613182"/>
              <a:gd name="connsiteX1" fmla="*/ 3305529 w 4534517"/>
              <a:gd name="connsiteY1" fmla="*/ 171842 h 5613182"/>
              <a:gd name="connsiteX2" fmla="*/ 4534517 w 4534517"/>
              <a:gd name="connsiteY2" fmla="*/ 258693 h 5613182"/>
              <a:gd name="connsiteX3" fmla="*/ 4522133 w 4534517"/>
              <a:gd name="connsiteY3" fmla="*/ 506828 h 5613182"/>
              <a:gd name="connsiteX4" fmla="*/ 4504778 w 4534517"/>
              <a:gd name="connsiteY4" fmla="*/ 817404 h 5613182"/>
              <a:gd name="connsiteX5" fmla="*/ 4270445 w 4534517"/>
              <a:gd name="connsiteY5" fmla="*/ 5498611 h 5613182"/>
              <a:gd name="connsiteX6" fmla="*/ 4266406 w 4534517"/>
              <a:gd name="connsiteY6" fmla="*/ 5613183 h 5613182"/>
              <a:gd name="connsiteX7" fmla="*/ 0 w 4534517"/>
              <a:gd name="connsiteY7" fmla="*/ 5293146 h 5613182"/>
              <a:gd name="connsiteX8" fmla="*/ 303343 w 4534517"/>
              <a:gd name="connsiteY8" fmla="*/ 0 h 561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4517" h="5613182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534517" y="258693"/>
                </a:lnTo>
                <a:cubicBezTo>
                  <a:pt x="4532112" y="292723"/>
                  <a:pt x="4530168" y="426298"/>
                  <a:pt x="4522133" y="506828"/>
                </a:cubicBezTo>
                <a:lnTo>
                  <a:pt x="4504778" y="817404"/>
                </a:lnTo>
                <a:lnTo>
                  <a:pt x="4270445" y="5498611"/>
                </a:lnTo>
                <a:lnTo>
                  <a:pt x="4266406" y="5613183"/>
                </a:lnTo>
                <a:cubicBezTo>
                  <a:pt x="3558559" y="5580790"/>
                  <a:pt x="706564" y="5344821"/>
                  <a:pt x="0" y="5293146"/>
                </a:cubicBez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5808A-17DA-2BF6-7175-1C6E94E2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93" y="685800"/>
            <a:ext cx="9221907" cy="1257300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3C7A-A6FD-A6F2-A7F9-6F484F53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59705"/>
            <a:ext cx="6219290" cy="4164895"/>
          </a:xfrm>
        </p:spPr>
        <p:txBody>
          <a:bodyPr anchor="ctr">
            <a:normAutofit/>
          </a:bodyPr>
          <a:lstStyle/>
          <a:p>
            <a:r>
              <a:rPr lang="es-ES" dirty="0"/>
              <a:t>La inteligencia artificial ha demostrado ser una tecnología revolucionaria con aplicaciones en una amplia variedad de sectores, optimizando procesos, mejorando la toma de decisiones y facilitando la interacción entre humanos y máquinas. Desde la salud hasta la industria, pasando por el transporte, la educación y el entretenimiento, la IA está transformando la manera en que operan las empresas y la sociedad en general. Su capacidad para analizar grandes volúmenes de datos, detectar patrones y automatizar tareas complejas ha permitido avances significativos en eficiencia y precisión.</a:t>
            </a:r>
            <a:endParaRPr lang="en-US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99E6100-A84A-8BAD-BD08-46F937BB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7501">
            <a:off x="8412215" y="2888041"/>
            <a:ext cx="2747627" cy="27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077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AfterhoursVTI</vt:lpstr>
      <vt:lpstr>AREAS Y APLICACIONES DE LA INTELIGENCIA ARTIFICIAL</vt:lpstr>
      <vt:lpstr>INTRODUCCION</vt:lpstr>
      <vt:lpstr>AREAS DE LA INTELIGENCIA ARTIFICIAL</vt:lpstr>
      <vt:lpstr>APLICACIONES DE LA INTELIGENCIA ARTIFICIAL</vt:lpstr>
      <vt:lpstr>VENTAJAS DE UTILIZAR LA INTELIGENCIA ARTIFICIAL</vt:lpstr>
      <vt:lpstr>DESVENTAJAS DE UTILIZAR LA INTELIGENCIA ARTIFICIAL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MANUEL OJEDA BERMUDEZ</dc:creator>
  <cp:lastModifiedBy>JESUS MANUEL OJEDA BERMUDEZ</cp:lastModifiedBy>
  <cp:revision>2</cp:revision>
  <dcterms:created xsi:type="dcterms:W3CDTF">2025-02-10T17:58:43Z</dcterms:created>
  <dcterms:modified xsi:type="dcterms:W3CDTF">2025-02-10T19:11:26Z</dcterms:modified>
</cp:coreProperties>
</file>