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60" r:id="rId4"/>
    <p:sldId id="259" r:id="rId5"/>
    <p:sldId id="274" r:id="rId6"/>
    <p:sldId id="270" r:id="rId7"/>
    <p:sldId id="269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5B169-BC5D-433D-AF10-F46187F6048F}" type="doc">
      <dgm:prSet loTypeId="urn:microsoft.com/office/officeart/2005/8/layout/orgChart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s-MX"/>
        </a:p>
      </dgm:t>
    </dgm:pt>
    <dgm:pt modelId="{9AFAD3DC-FBCD-4908-99D1-BC9F18DC7F97}">
      <dgm:prSet phldrT="[Texto]"/>
      <dgm:spPr>
        <a:solidFill>
          <a:srgbClr val="00206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s-MX" b="1" dirty="0">
              <a:solidFill>
                <a:srgbClr val="FFFF00"/>
              </a:solidFill>
            </a:rPr>
            <a:t>Incluir librerías</a:t>
          </a:r>
        </a:p>
      </dgm:t>
    </dgm:pt>
    <dgm:pt modelId="{1262B7A6-FC55-4B09-8A7D-6D818E044618}" type="parTrans" cxnId="{C9115235-2D35-4514-AEA9-A40F5D2AE4D8}">
      <dgm:prSet/>
      <dgm:spPr/>
      <dgm:t>
        <a:bodyPr/>
        <a:lstStyle/>
        <a:p>
          <a:endParaRPr lang="es-MX"/>
        </a:p>
      </dgm:t>
    </dgm:pt>
    <dgm:pt modelId="{970D39E3-DA72-4D77-ACE0-91C39DA59D52}" type="sibTrans" cxnId="{C9115235-2D35-4514-AEA9-A40F5D2AE4D8}">
      <dgm:prSet/>
      <dgm:spPr/>
      <dgm:t>
        <a:bodyPr/>
        <a:lstStyle/>
        <a:p>
          <a:endParaRPr lang="es-MX"/>
        </a:p>
      </dgm:t>
    </dgm:pt>
    <dgm:pt modelId="{3B58DC27-5F67-4EA6-A025-C7DC9B2FC9D3}">
      <dgm:prSet phldrT="[Texto]"/>
      <dgm:spPr>
        <a:solidFill>
          <a:srgbClr val="00206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s-MX" b="1" dirty="0">
              <a:solidFill>
                <a:srgbClr val="FFFF00"/>
              </a:solidFill>
            </a:rPr>
            <a:t>Iniciar sensores</a:t>
          </a:r>
        </a:p>
      </dgm:t>
    </dgm:pt>
    <dgm:pt modelId="{4057A411-583C-4DD0-B7BE-0A8332DF010C}" type="parTrans" cxnId="{62F12B02-59CA-4E16-A3DB-3415C46D9AD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solidFill>
          <a:srgbClr val="FF0000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MX"/>
        </a:p>
      </dgm:t>
    </dgm:pt>
    <dgm:pt modelId="{3F7C9B9C-E0EA-4C50-96AC-AFB996057232}" type="sibTrans" cxnId="{62F12B02-59CA-4E16-A3DB-3415C46D9AD1}">
      <dgm:prSet/>
      <dgm:spPr/>
      <dgm:t>
        <a:bodyPr/>
        <a:lstStyle/>
        <a:p>
          <a:endParaRPr lang="es-MX"/>
        </a:p>
      </dgm:t>
    </dgm:pt>
    <dgm:pt modelId="{A8636612-1379-48F4-AF43-E058FB85D218}">
      <dgm:prSet/>
      <dgm:spPr>
        <a:solidFill>
          <a:srgbClr val="00206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s-MX" b="1" dirty="0">
              <a:solidFill>
                <a:srgbClr val="FFFF00"/>
              </a:solidFill>
            </a:rPr>
            <a:t>Leer los datos</a:t>
          </a:r>
        </a:p>
      </dgm:t>
    </dgm:pt>
    <dgm:pt modelId="{F0C74FA0-08A2-43BF-8C18-0966B1775D10}" type="parTrans" cxnId="{E10A9AF6-F59E-40CA-97DC-9FD1EA0C7A0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solidFill>
          <a:srgbClr val="FF0000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MX"/>
        </a:p>
      </dgm:t>
    </dgm:pt>
    <dgm:pt modelId="{E754841F-E8D0-4A6E-BA63-5B516F81B4BA}" type="sibTrans" cxnId="{E10A9AF6-F59E-40CA-97DC-9FD1EA0C7A08}">
      <dgm:prSet/>
      <dgm:spPr/>
      <dgm:t>
        <a:bodyPr/>
        <a:lstStyle/>
        <a:p>
          <a:endParaRPr lang="es-MX"/>
        </a:p>
      </dgm:t>
    </dgm:pt>
    <dgm:pt modelId="{40F9D083-2F95-4A4D-8B20-75CFF62A194F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rgbClr val="00206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s-MX" b="1" dirty="0">
              <a:solidFill>
                <a:srgbClr val="FFFF00"/>
              </a:solidFill>
            </a:rPr>
            <a:t>Asignación de identificador a cada dato</a:t>
          </a:r>
        </a:p>
      </dgm:t>
    </dgm:pt>
    <dgm:pt modelId="{ACC7E180-8FC3-4324-A720-138D4001BC02}" type="parTrans" cxnId="{9F3B244A-F07F-4B27-B4AC-C91C6D6F2C0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solidFill>
          <a:srgbClr val="FF0000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MX"/>
        </a:p>
      </dgm:t>
    </dgm:pt>
    <dgm:pt modelId="{AA3DED47-F4AE-48F1-B3E6-07C183555F73}" type="sibTrans" cxnId="{9F3B244A-F07F-4B27-B4AC-C91C6D6F2C0A}">
      <dgm:prSet/>
      <dgm:spPr/>
      <dgm:t>
        <a:bodyPr/>
        <a:lstStyle/>
        <a:p>
          <a:endParaRPr lang="es-MX"/>
        </a:p>
      </dgm:t>
    </dgm:pt>
    <dgm:pt modelId="{B9A6B046-62BA-430A-B906-76A6A785DD05}">
      <dgm:prSet/>
      <dgm:spPr>
        <a:solidFill>
          <a:srgbClr val="00206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s-MX" b="1" dirty="0">
              <a:solidFill>
                <a:srgbClr val="FFFF00"/>
              </a:solidFill>
            </a:rPr>
            <a:t>Serial</a:t>
          </a:r>
        </a:p>
      </dgm:t>
    </dgm:pt>
    <dgm:pt modelId="{DDA46D8E-FC29-4E30-8794-256C8EBE3602}" type="parTrans" cxnId="{9B240F24-723F-436E-81DB-9D7DDA31705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solidFill>
          <a:srgbClr val="FF0000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MX"/>
        </a:p>
      </dgm:t>
    </dgm:pt>
    <dgm:pt modelId="{9EC67568-AFFC-4F2C-A751-47D57524DE6A}" type="sibTrans" cxnId="{9B240F24-723F-436E-81DB-9D7DDA317054}">
      <dgm:prSet/>
      <dgm:spPr/>
      <dgm:t>
        <a:bodyPr/>
        <a:lstStyle/>
        <a:p>
          <a:endParaRPr lang="es-MX"/>
        </a:p>
      </dgm:t>
    </dgm:pt>
    <dgm:pt modelId="{89613FF7-9ECA-44DD-A381-90B506A3D3C4}">
      <dgm:prSet/>
      <dgm:spPr>
        <a:solidFill>
          <a:srgbClr val="00206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s-MX" b="1" dirty="0">
              <a:solidFill>
                <a:srgbClr val="FFFF00"/>
              </a:solidFill>
            </a:rPr>
            <a:t>MicroSD</a:t>
          </a:r>
        </a:p>
      </dgm:t>
    </dgm:pt>
    <dgm:pt modelId="{F250F35A-E6C1-461F-921C-38E7DE8355F3}" type="parTrans" cxnId="{082BDA7E-4311-4623-AB54-0C0E49D7E83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solidFill>
          <a:srgbClr val="FF0000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MX"/>
        </a:p>
      </dgm:t>
    </dgm:pt>
    <dgm:pt modelId="{4A0A5314-9CCC-400F-9CD3-278822FB0CD4}" type="sibTrans" cxnId="{082BDA7E-4311-4623-AB54-0C0E49D7E83C}">
      <dgm:prSet/>
      <dgm:spPr/>
      <dgm:t>
        <a:bodyPr/>
        <a:lstStyle/>
        <a:p>
          <a:endParaRPr lang="es-MX"/>
        </a:p>
      </dgm:t>
    </dgm:pt>
    <dgm:pt modelId="{B1C486A0-6353-43BA-9B5F-6D47814BBFB4}">
      <dgm:prSet/>
      <dgm:spPr>
        <a:solidFill>
          <a:srgbClr val="00206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s-MX" b="1" dirty="0">
              <a:solidFill>
                <a:srgbClr val="FFFF00"/>
              </a:solidFill>
            </a:rPr>
            <a:t>Antena</a:t>
          </a:r>
        </a:p>
      </dgm:t>
    </dgm:pt>
    <dgm:pt modelId="{D20722DB-D0EE-4B7E-A0E1-D2783B2B137B}" type="parTrans" cxnId="{CAEF028D-8616-4F0E-8F8A-3D937BB9A25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solidFill>
          <a:srgbClr val="FF0000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MX"/>
        </a:p>
      </dgm:t>
    </dgm:pt>
    <dgm:pt modelId="{4F2E848C-E1CC-49E5-94DD-C55A3839D508}" type="sibTrans" cxnId="{CAEF028D-8616-4F0E-8F8A-3D937BB9A251}">
      <dgm:prSet/>
      <dgm:spPr/>
      <dgm:t>
        <a:bodyPr/>
        <a:lstStyle/>
        <a:p>
          <a:endParaRPr lang="es-MX"/>
        </a:p>
      </dgm:t>
    </dgm:pt>
    <dgm:pt modelId="{78AD18D3-4DEB-4A84-8AC3-AFC7D40B47DE}">
      <dgm:prSet/>
      <dgm:spPr>
        <a:solidFill>
          <a:srgbClr val="00206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s-MX" b="1" dirty="0">
              <a:solidFill>
                <a:srgbClr val="FFFF00"/>
              </a:solidFill>
            </a:rPr>
            <a:t>Raspberry</a:t>
          </a:r>
        </a:p>
      </dgm:t>
    </dgm:pt>
    <dgm:pt modelId="{3A1C79C0-BC9C-436B-847D-C4C304B08581}" type="parTrans" cxnId="{50BA0633-C3AF-4AC2-8A67-22E1BAD1C32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solidFill>
          <a:srgbClr val="FF0000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MX"/>
        </a:p>
      </dgm:t>
    </dgm:pt>
    <dgm:pt modelId="{BD6C1E48-5875-47C6-A164-B9DF9FD2DDCF}" type="sibTrans" cxnId="{50BA0633-C3AF-4AC2-8A67-22E1BAD1C327}">
      <dgm:prSet/>
      <dgm:spPr/>
      <dgm:t>
        <a:bodyPr/>
        <a:lstStyle/>
        <a:p>
          <a:endParaRPr lang="es-MX"/>
        </a:p>
      </dgm:t>
    </dgm:pt>
    <dgm:pt modelId="{24FAA373-B05D-408A-9FBB-4F3CD910C2A5}" type="pres">
      <dgm:prSet presAssocID="{0BD5B169-BC5D-433D-AF10-F46187F604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ED8CF4B-A1F4-4CF8-9442-582096DA7A25}" type="pres">
      <dgm:prSet presAssocID="{9AFAD3DC-FBCD-4908-99D1-BC9F18DC7F97}" presName="hierRoot1" presStyleCnt="0">
        <dgm:presLayoutVars>
          <dgm:hierBranch val="init"/>
        </dgm:presLayoutVars>
      </dgm:prSet>
      <dgm:spPr/>
    </dgm:pt>
    <dgm:pt modelId="{9644D30A-D02B-441A-B316-CC54B640FA9F}" type="pres">
      <dgm:prSet presAssocID="{9AFAD3DC-FBCD-4908-99D1-BC9F18DC7F97}" presName="rootComposite1" presStyleCnt="0"/>
      <dgm:spPr/>
    </dgm:pt>
    <dgm:pt modelId="{7DA50894-600B-43AC-B3D3-93B999DBFCA2}" type="pres">
      <dgm:prSet presAssocID="{9AFAD3DC-FBCD-4908-99D1-BC9F18DC7F97}" presName="rootText1" presStyleLbl="node0" presStyleIdx="0" presStyleCnt="1">
        <dgm:presLayoutVars>
          <dgm:chPref val="3"/>
        </dgm:presLayoutVars>
      </dgm:prSet>
      <dgm:spPr/>
    </dgm:pt>
    <dgm:pt modelId="{519A2375-801A-456C-BA44-7B09D3F4413B}" type="pres">
      <dgm:prSet presAssocID="{9AFAD3DC-FBCD-4908-99D1-BC9F18DC7F97}" presName="rootConnector1" presStyleLbl="node1" presStyleIdx="0" presStyleCnt="0"/>
      <dgm:spPr/>
    </dgm:pt>
    <dgm:pt modelId="{BB0ABF38-5580-44EB-9399-66617E7EF8C4}" type="pres">
      <dgm:prSet presAssocID="{9AFAD3DC-FBCD-4908-99D1-BC9F18DC7F97}" presName="hierChild2" presStyleCnt="0"/>
      <dgm:spPr/>
    </dgm:pt>
    <dgm:pt modelId="{8751DC1C-AA4E-4E28-A003-8CDBCD9B5CEC}" type="pres">
      <dgm:prSet presAssocID="{4057A411-583C-4DD0-B7BE-0A8332DF010C}" presName="Name37" presStyleLbl="parChTrans1D2" presStyleIdx="0" presStyleCnt="1"/>
      <dgm:spPr/>
    </dgm:pt>
    <dgm:pt modelId="{3A0CB408-2948-401D-A025-5F0A0D30C6AF}" type="pres">
      <dgm:prSet presAssocID="{3B58DC27-5F67-4EA6-A025-C7DC9B2FC9D3}" presName="hierRoot2" presStyleCnt="0">
        <dgm:presLayoutVars>
          <dgm:hierBranch/>
        </dgm:presLayoutVars>
      </dgm:prSet>
      <dgm:spPr/>
    </dgm:pt>
    <dgm:pt modelId="{835754CC-6E8B-46FD-A8A6-53C33CB31A8C}" type="pres">
      <dgm:prSet presAssocID="{3B58DC27-5F67-4EA6-A025-C7DC9B2FC9D3}" presName="rootComposite" presStyleCnt="0"/>
      <dgm:spPr/>
    </dgm:pt>
    <dgm:pt modelId="{2DAFA37F-843A-4863-9332-4BFE69E62CF9}" type="pres">
      <dgm:prSet presAssocID="{3B58DC27-5F67-4EA6-A025-C7DC9B2FC9D3}" presName="rootText" presStyleLbl="node2" presStyleIdx="0" presStyleCnt="1">
        <dgm:presLayoutVars>
          <dgm:chPref val="3"/>
        </dgm:presLayoutVars>
      </dgm:prSet>
      <dgm:spPr/>
    </dgm:pt>
    <dgm:pt modelId="{99FC0876-087B-44FD-908B-8C16851C6898}" type="pres">
      <dgm:prSet presAssocID="{3B58DC27-5F67-4EA6-A025-C7DC9B2FC9D3}" presName="rootConnector" presStyleLbl="node2" presStyleIdx="0" presStyleCnt="1"/>
      <dgm:spPr/>
    </dgm:pt>
    <dgm:pt modelId="{CE7802A0-CBAF-439C-AB06-A1ED715E5928}" type="pres">
      <dgm:prSet presAssocID="{3B58DC27-5F67-4EA6-A025-C7DC9B2FC9D3}" presName="hierChild4" presStyleCnt="0"/>
      <dgm:spPr/>
    </dgm:pt>
    <dgm:pt modelId="{190B5A16-3768-46F6-8F47-0D1E1C32D415}" type="pres">
      <dgm:prSet presAssocID="{F0C74FA0-08A2-43BF-8C18-0966B1775D10}" presName="Name35" presStyleLbl="parChTrans1D3" presStyleIdx="0" presStyleCnt="1"/>
      <dgm:spPr/>
    </dgm:pt>
    <dgm:pt modelId="{45451DEC-B9EE-4527-9E5F-E32ACF6B535A}" type="pres">
      <dgm:prSet presAssocID="{A8636612-1379-48F4-AF43-E058FB85D218}" presName="hierRoot2" presStyleCnt="0">
        <dgm:presLayoutVars>
          <dgm:hierBranch/>
        </dgm:presLayoutVars>
      </dgm:prSet>
      <dgm:spPr/>
    </dgm:pt>
    <dgm:pt modelId="{CD6A5061-D27E-4B94-9235-C5F21E59AE63}" type="pres">
      <dgm:prSet presAssocID="{A8636612-1379-48F4-AF43-E058FB85D218}" presName="rootComposite" presStyleCnt="0"/>
      <dgm:spPr/>
    </dgm:pt>
    <dgm:pt modelId="{E6029086-2784-45FC-A270-422CD9A34B06}" type="pres">
      <dgm:prSet presAssocID="{A8636612-1379-48F4-AF43-E058FB85D218}" presName="rootText" presStyleLbl="node3" presStyleIdx="0" presStyleCnt="1" custLinFactNeighborX="0" custLinFactNeighborY="-9361">
        <dgm:presLayoutVars>
          <dgm:chPref val="3"/>
        </dgm:presLayoutVars>
      </dgm:prSet>
      <dgm:spPr/>
    </dgm:pt>
    <dgm:pt modelId="{FE3DCC1A-C071-41B9-B3C7-33174C15B887}" type="pres">
      <dgm:prSet presAssocID="{A8636612-1379-48F4-AF43-E058FB85D218}" presName="rootConnector" presStyleLbl="node3" presStyleIdx="0" presStyleCnt="1"/>
      <dgm:spPr/>
    </dgm:pt>
    <dgm:pt modelId="{AB518022-23F2-4DF4-A74C-3EC42E62D0DA}" type="pres">
      <dgm:prSet presAssocID="{A8636612-1379-48F4-AF43-E058FB85D218}" presName="hierChild4" presStyleCnt="0"/>
      <dgm:spPr/>
    </dgm:pt>
    <dgm:pt modelId="{520916D4-D4CE-4DF4-A0DD-A4BFCC14E77A}" type="pres">
      <dgm:prSet presAssocID="{ACC7E180-8FC3-4324-A720-138D4001BC02}" presName="Name35" presStyleLbl="parChTrans1D4" presStyleIdx="0" presStyleCnt="5"/>
      <dgm:spPr/>
    </dgm:pt>
    <dgm:pt modelId="{106DDE70-3CDD-48A0-93E0-C26621E6A0C9}" type="pres">
      <dgm:prSet presAssocID="{40F9D083-2F95-4A4D-8B20-75CFF62A194F}" presName="hierRoot2" presStyleCnt="0">
        <dgm:presLayoutVars>
          <dgm:hierBranch/>
        </dgm:presLayoutVars>
      </dgm:prSet>
      <dgm:spPr/>
    </dgm:pt>
    <dgm:pt modelId="{436C29AB-C46A-4CC8-9EA8-5AE6E407F3B4}" type="pres">
      <dgm:prSet presAssocID="{40F9D083-2F95-4A4D-8B20-75CFF62A194F}" presName="rootComposite" presStyleCnt="0"/>
      <dgm:spPr/>
    </dgm:pt>
    <dgm:pt modelId="{3627B4D6-1224-4AE2-8FA4-C6CFB4F0F8D8}" type="pres">
      <dgm:prSet presAssocID="{40F9D083-2F95-4A4D-8B20-75CFF62A194F}" presName="rootText" presStyleLbl="node4" presStyleIdx="0" presStyleCnt="5" custScaleX="190214" custLinFactNeighborX="0" custLinFactNeighborY="-18722">
        <dgm:presLayoutVars>
          <dgm:chPref val="3"/>
        </dgm:presLayoutVars>
      </dgm:prSet>
      <dgm:spPr/>
    </dgm:pt>
    <dgm:pt modelId="{EA2B4761-2C29-4AE6-ABD2-76C59EC9F91E}" type="pres">
      <dgm:prSet presAssocID="{40F9D083-2F95-4A4D-8B20-75CFF62A194F}" presName="rootConnector" presStyleLbl="node4" presStyleIdx="0" presStyleCnt="5"/>
      <dgm:spPr/>
    </dgm:pt>
    <dgm:pt modelId="{D31A83E1-507F-4F05-A914-27B7D795A31E}" type="pres">
      <dgm:prSet presAssocID="{40F9D083-2F95-4A4D-8B20-75CFF62A194F}" presName="hierChild4" presStyleCnt="0"/>
      <dgm:spPr/>
    </dgm:pt>
    <dgm:pt modelId="{AD43CC2C-6F8D-403F-93AC-264B819C7428}" type="pres">
      <dgm:prSet presAssocID="{DDA46D8E-FC29-4E30-8794-256C8EBE3602}" presName="Name35" presStyleLbl="parChTrans1D4" presStyleIdx="1" presStyleCnt="5"/>
      <dgm:spPr/>
    </dgm:pt>
    <dgm:pt modelId="{63209764-CC56-4A70-A4FD-361641E8E648}" type="pres">
      <dgm:prSet presAssocID="{B9A6B046-62BA-430A-B906-76A6A785DD05}" presName="hierRoot2" presStyleCnt="0">
        <dgm:presLayoutVars>
          <dgm:hierBranch/>
        </dgm:presLayoutVars>
      </dgm:prSet>
      <dgm:spPr/>
    </dgm:pt>
    <dgm:pt modelId="{CE895409-ADEE-4D9A-96E5-6B7883F03CDF}" type="pres">
      <dgm:prSet presAssocID="{B9A6B046-62BA-430A-B906-76A6A785DD05}" presName="rootComposite" presStyleCnt="0"/>
      <dgm:spPr/>
    </dgm:pt>
    <dgm:pt modelId="{DC9E6A0C-F50F-491B-9C68-6AE1D1870CC1}" type="pres">
      <dgm:prSet presAssocID="{B9A6B046-62BA-430A-B906-76A6A785DD05}" presName="rootText" presStyleLbl="node4" presStyleIdx="1" presStyleCnt="5">
        <dgm:presLayoutVars>
          <dgm:chPref val="3"/>
        </dgm:presLayoutVars>
      </dgm:prSet>
      <dgm:spPr/>
    </dgm:pt>
    <dgm:pt modelId="{1337F91D-67EF-4F77-AF1A-7905817CCDB1}" type="pres">
      <dgm:prSet presAssocID="{B9A6B046-62BA-430A-B906-76A6A785DD05}" presName="rootConnector" presStyleLbl="node4" presStyleIdx="1" presStyleCnt="5"/>
      <dgm:spPr/>
    </dgm:pt>
    <dgm:pt modelId="{F5E688E0-6D08-4575-8484-394885AA26C4}" type="pres">
      <dgm:prSet presAssocID="{B9A6B046-62BA-430A-B906-76A6A785DD05}" presName="hierChild4" presStyleCnt="0"/>
      <dgm:spPr/>
    </dgm:pt>
    <dgm:pt modelId="{4205F213-2358-4433-B810-FF0BC7A2E878}" type="pres">
      <dgm:prSet presAssocID="{3A1C79C0-BC9C-436B-847D-C4C304B08581}" presName="Name35" presStyleLbl="parChTrans1D4" presStyleIdx="2" presStyleCnt="5"/>
      <dgm:spPr/>
    </dgm:pt>
    <dgm:pt modelId="{2F15E96E-527C-4797-8A41-7F0AFB8D8E88}" type="pres">
      <dgm:prSet presAssocID="{78AD18D3-4DEB-4A84-8AC3-AFC7D40B47DE}" presName="hierRoot2" presStyleCnt="0">
        <dgm:presLayoutVars>
          <dgm:hierBranch val="init"/>
        </dgm:presLayoutVars>
      </dgm:prSet>
      <dgm:spPr/>
    </dgm:pt>
    <dgm:pt modelId="{7FD70EDF-1F86-4237-8106-D14964D940A8}" type="pres">
      <dgm:prSet presAssocID="{78AD18D3-4DEB-4A84-8AC3-AFC7D40B47DE}" presName="rootComposite" presStyleCnt="0"/>
      <dgm:spPr/>
    </dgm:pt>
    <dgm:pt modelId="{95A9275D-DD9B-4927-AF1E-1E125B7E82AC}" type="pres">
      <dgm:prSet presAssocID="{78AD18D3-4DEB-4A84-8AC3-AFC7D40B47DE}" presName="rootText" presStyleLbl="node4" presStyleIdx="2" presStyleCnt="5" custLinFactNeighborX="989" custLinFactNeighborY="-15816">
        <dgm:presLayoutVars>
          <dgm:chPref val="3"/>
        </dgm:presLayoutVars>
      </dgm:prSet>
      <dgm:spPr/>
    </dgm:pt>
    <dgm:pt modelId="{2920687B-7CC7-432A-ABA6-59405AFAA9FA}" type="pres">
      <dgm:prSet presAssocID="{78AD18D3-4DEB-4A84-8AC3-AFC7D40B47DE}" presName="rootConnector" presStyleLbl="node4" presStyleIdx="2" presStyleCnt="5"/>
      <dgm:spPr/>
    </dgm:pt>
    <dgm:pt modelId="{30AA3F94-7C1C-45F4-A8CB-DC4EA21B85FB}" type="pres">
      <dgm:prSet presAssocID="{78AD18D3-4DEB-4A84-8AC3-AFC7D40B47DE}" presName="hierChild4" presStyleCnt="0"/>
      <dgm:spPr/>
    </dgm:pt>
    <dgm:pt modelId="{871C9851-3956-4ABA-BCF5-DEA305422543}" type="pres">
      <dgm:prSet presAssocID="{78AD18D3-4DEB-4A84-8AC3-AFC7D40B47DE}" presName="hierChild5" presStyleCnt="0"/>
      <dgm:spPr/>
    </dgm:pt>
    <dgm:pt modelId="{293B2751-18CD-4C41-8F41-FDE075244F7F}" type="pres">
      <dgm:prSet presAssocID="{B9A6B046-62BA-430A-B906-76A6A785DD05}" presName="hierChild5" presStyleCnt="0"/>
      <dgm:spPr/>
    </dgm:pt>
    <dgm:pt modelId="{851A94B7-BBB8-40D2-AA62-99166F0971D1}" type="pres">
      <dgm:prSet presAssocID="{F250F35A-E6C1-461F-921C-38E7DE8355F3}" presName="Name35" presStyleLbl="parChTrans1D4" presStyleIdx="3" presStyleCnt="5"/>
      <dgm:spPr/>
    </dgm:pt>
    <dgm:pt modelId="{E8517F93-3662-49CC-A062-081BC72BCC7D}" type="pres">
      <dgm:prSet presAssocID="{89613FF7-9ECA-44DD-A381-90B506A3D3C4}" presName="hierRoot2" presStyleCnt="0">
        <dgm:presLayoutVars>
          <dgm:hierBranch val="init"/>
        </dgm:presLayoutVars>
      </dgm:prSet>
      <dgm:spPr/>
    </dgm:pt>
    <dgm:pt modelId="{33F1EB89-8DB1-4F4A-B199-68CEE478AA9F}" type="pres">
      <dgm:prSet presAssocID="{89613FF7-9ECA-44DD-A381-90B506A3D3C4}" presName="rootComposite" presStyleCnt="0"/>
      <dgm:spPr/>
    </dgm:pt>
    <dgm:pt modelId="{D2A8179F-F68D-4F2A-83AC-7172BFD234C2}" type="pres">
      <dgm:prSet presAssocID="{89613FF7-9ECA-44DD-A381-90B506A3D3C4}" presName="rootText" presStyleLbl="node4" presStyleIdx="3" presStyleCnt="5" custLinFactNeighborX="-11862">
        <dgm:presLayoutVars>
          <dgm:chPref val="3"/>
        </dgm:presLayoutVars>
      </dgm:prSet>
      <dgm:spPr/>
    </dgm:pt>
    <dgm:pt modelId="{CCEAC656-01D2-4F95-9DE9-22F896CFC9D4}" type="pres">
      <dgm:prSet presAssocID="{89613FF7-9ECA-44DD-A381-90B506A3D3C4}" presName="rootConnector" presStyleLbl="node4" presStyleIdx="3" presStyleCnt="5"/>
      <dgm:spPr/>
    </dgm:pt>
    <dgm:pt modelId="{B96D97BE-AA32-4DF6-B19E-021EDF1AC775}" type="pres">
      <dgm:prSet presAssocID="{89613FF7-9ECA-44DD-A381-90B506A3D3C4}" presName="hierChild4" presStyleCnt="0"/>
      <dgm:spPr/>
    </dgm:pt>
    <dgm:pt modelId="{A66C67B5-2A22-430B-84E1-262A253C18F2}" type="pres">
      <dgm:prSet presAssocID="{89613FF7-9ECA-44DD-A381-90B506A3D3C4}" presName="hierChild5" presStyleCnt="0"/>
      <dgm:spPr/>
    </dgm:pt>
    <dgm:pt modelId="{6809D27C-9B05-4DEE-82DC-EF86F3169743}" type="pres">
      <dgm:prSet presAssocID="{D20722DB-D0EE-4B7E-A0E1-D2783B2B137B}" presName="Name35" presStyleLbl="parChTrans1D4" presStyleIdx="4" presStyleCnt="5"/>
      <dgm:spPr/>
    </dgm:pt>
    <dgm:pt modelId="{86F0E207-51A3-4234-A480-EBAB7BC8723D}" type="pres">
      <dgm:prSet presAssocID="{B1C486A0-6353-43BA-9B5F-6D47814BBFB4}" presName="hierRoot2" presStyleCnt="0">
        <dgm:presLayoutVars>
          <dgm:hierBranch val="init"/>
        </dgm:presLayoutVars>
      </dgm:prSet>
      <dgm:spPr/>
    </dgm:pt>
    <dgm:pt modelId="{83B7574C-4C4E-4549-ABDD-ABEF0E58681B}" type="pres">
      <dgm:prSet presAssocID="{B1C486A0-6353-43BA-9B5F-6D47814BBFB4}" presName="rootComposite" presStyleCnt="0"/>
      <dgm:spPr/>
    </dgm:pt>
    <dgm:pt modelId="{30AA5352-B0F9-4085-9633-778CC2DCEA1F}" type="pres">
      <dgm:prSet presAssocID="{B1C486A0-6353-43BA-9B5F-6D47814BBFB4}" presName="rootText" presStyleLbl="node4" presStyleIdx="4" presStyleCnt="5" custLinFactNeighborX="-23555" custLinFactNeighborY="-1977">
        <dgm:presLayoutVars>
          <dgm:chPref val="3"/>
        </dgm:presLayoutVars>
      </dgm:prSet>
      <dgm:spPr/>
    </dgm:pt>
    <dgm:pt modelId="{6DBF9987-134B-4364-A160-922F9E4041AE}" type="pres">
      <dgm:prSet presAssocID="{B1C486A0-6353-43BA-9B5F-6D47814BBFB4}" presName="rootConnector" presStyleLbl="node4" presStyleIdx="4" presStyleCnt="5"/>
      <dgm:spPr/>
    </dgm:pt>
    <dgm:pt modelId="{083DCCB6-1797-42DF-8D1E-30DA6A503732}" type="pres">
      <dgm:prSet presAssocID="{B1C486A0-6353-43BA-9B5F-6D47814BBFB4}" presName="hierChild4" presStyleCnt="0"/>
      <dgm:spPr/>
    </dgm:pt>
    <dgm:pt modelId="{A0293975-B342-414F-9C31-0C8B5B623DB6}" type="pres">
      <dgm:prSet presAssocID="{B1C486A0-6353-43BA-9B5F-6D47814BBFB4}" presName="hierChild5" presStyleCnt="0"/>
      <dgm:spPr/>
    </dgm:pt>
    <dgm:pt modelId="{F8E2DBE5-3D3C-4234-A935-4CFC137B8F0B}" type="pres">
      <dgm:prSet presAssocID="{40F9D083-2F95-4A4D-8B20-75CFF62A194F}" presName="hierChild5" presStyleCnt="0"/>
      <dgm:spPr/>
    </dgm:pt>
    <dgm:pt modelId="{A0534940-B3E8-490B-822A-12FBA7ECAB4E}" type="pres">
      <dgm:prSet presAssocID="{A8636612-1379-48F4-AF43-E058FB85D218}" presName="hierChild5" presStyleCnt="0"/>
      <dgm:spPr/>
    </dgm:pt>
    <dgm:pt modelId="{A52CC63E-958E-4797-982A-B0553B13E423}" type="pres">
      <dgm:prSet presAssocID="{3B58DC27-5F67-4EA6-A025-C7DC9B2FC9D3}" presName="hierChild5" presStyleCnt="0"/>
      <dgm:spPr/>
    </dgm:pt>
    <dgm:pt modelId="{269099DE-ACD6-4475-B36B-BB5B53FECB86}" type="pres">
      <dgm:prSet presAssocID="{9AFAD3DC-FBCD-4908-99D1-BC9F18DC7F97}" presName="hierChild3" presStyleCnt="0"/>
      <dgm:spPr/>
    </dgm:pt>
  </dgm:ptLst>
  <dgm:cxnLst>
    <dgm:cxn modelId="{62F12B02-59CA-4E16-A3DB-3415C46D9AD1}" srcId="{9AFAD3DC-FBCD-4908-99D1-BC9F18DC7F97}" destId="{3B58DC27-5F67-4EA6-A025-C7DC9B2FC9D3}" srcOrd="0" destOrd="0" parTransId="{4057A411-583C-4DD0-B7BE-0A8332DF010C}" sibTransId="{3F7C9B9C-E0EA-4C50-96AC-AFB996057232}"/>
    <dgm:cxn modelId="{574EDD0B-57BB-4325-9AFA-5572A0B716D9}" type="presOf" srcId="{B9A6B046-62BA-430A-B906-76A6A785DD05}" destId="{1337F91D-67EF-4F77-AF1A-7905817CCDB1}" srcOrd="1" destOrd="0" presId="urn:microsoft.com/office/officeart/2005/8/layout/orgChart1"/>
    <dgm:cxn modelId="{AE21A010-D55D-4DF7-B859-AA1E88EEF9AE}" type="presOf" srcId="{89613FF7-9ECA-44DD-A381-90B506A3D3C4}" destId="{CCEAC656-01D2-4F95-9DE9-22F896CFC9D4}" srcOrd="1" destOrd="0" presId="urn:microsoft.com/office/officeart/2005/8/layout/orgChart1"/>
    <dgm:cxn modelId="{DF4C6811-D497-4988-B75A-A8085667AB72}" type="presOf" srcId="{89613FF7-9ECA-44DD-A381-90B506A3D3C4}" destId="{D2A8179F-F68D-4F2A-83AC-7172BFD234C2}" srcOrd="0" destOrd="0" presId="urn:microsoft.com/office/officeart/2005/8/layout/orgChart1"/>
    <dgm:cxn modelId="{68EA6716-F005-4BEE-9DB5-D85224314FB7}" type="presOf" srcId="{40F9D083-2F95-4A4D-8B20-75CFF62A194F}" destId="{3627B4D6-1224-4AE2-8FA4-C6CFB4F0F8D8}" srcOrd="0" destOrd="0" presId="urn:microsoft.com/office/officeart/2005/8/layout/orgChart1"/>
    <dgm:cxn modelId="{616B391C-76DB-4F6C-A164-3AC698BC6AB8}" type="presOf" srcId="{DDA46D8E-FC29-4E30-8794-256C8EBE3602}" destId="{AD43CC2C-6F8D-403F-93AC-264B819C7428}" srcOrd="0" destOrd="0" presId="urn:microsoft.com/office/officeart/2005/8/layout/orgChart1"/>
    <dgm:cxn modelId="{B639C423-15C9-4FD8-A3D1-2E544267291F}" type="presOf" srcId="{40F9D083-2F95-4A4D-8B20-75CFF62A194F}" destId="{EA2B4761-2C29-4AE6-ABD2-76C59EC9F91E}" srcOrd="1" destOrd="0" presId="urn:microsoft.com/office/officeart/2005/8/layout/orgChart1"/>
    <dgm:cxn modelId="{9B240F24-723F-436E-81DB-9D7DDA317054}" srcId="{40F9D083-2F95-4A4D-8B20-75CFF62A194F}" destId="{B9A6B046-62BA-430A-B906-76A6A785DD05}" srcOrd="0" destOrd="0" parTransId="{DDA46D8E-FC29-4E30-8794-256C8EBE3602}" sibTransId="{9EC67568-AFFC-4F2C-A751-47D57524DE6A}"/>
    <dgm:cxn modelId="{A59D852C-1D55-4566-AC61-AD99C11EAA6B}" type="presOf" srcId="{A8636612-1379-48F4-AF43-E058FB85D218}" destId="{FE3DCC1A-C071-41B9-B3C7-33174C15B887}" srcOrd="1" destOrd="0" presId="urn:microsoft.com/office/officeart/2005/8/layout/orgChart1"/>
    <dgm:cxn modelId="{50BA0633-C3AF-4AC2-8A67-22E1BAD1C327}" srcId="{B9A6B046-62BA-430A-B906-76A6A785DD05}" destId="{78AD18D3-4DEB-4A84-8AC3-AFC7D40B47DE}" srcOrd="0" destOrd="0" parTransId="{3A1C79C0-BC9C-436B-847D-C4C304B08581}" sibTransId="{BD6C1E48-5875-47C6-A164-B9DF9FD2DDCF}"/>
    <dgm:cxn modelId="{13247433-DCC0-4323-B02C-A6C6091D69BE}" type="presOf" srcId="{A8636612-1379-48F4-AF43-E058FB85D218}" destId="{E6029086-2784-45FC-A270-422CD9A34B06}" srcOrd="0" destOrd="0" presId="urn:microsoft.com/office/officeart/2005/8/layout/orgChart1"/>
    <dgm:cxn modelId="{C9115235-2D35-4514-AEA9-A40F5D2AE4D8}" srcId="{0BD5B169-BC5D-433D-AF10-F46187F6048F}" destId="{9AFAD3DC-FBCD-4908-99D1-BC9F18DC7F97}" srcOrd="0" destOrd="0" parTransId="{1262B7A6-FC55-4B09-8A7D-6D818E044618}" sibTransId="{970D39E3-DA72-4D77-ACE0-91C39DA59D52}"/>
    <dgm:cxn modelId="{38B5B349-1D93-431D-A302-4077E71D7D20}" type="presOf" srcId="{9AFAD3DC-FBCD-4908-99D1-BC9F18DC7F97}" destId="{519A2375-801A-456C-BA44-7B09D3F4413B}" srcOrd="1" destOrd="0" presId="urn:microsoft.com/office/officeart/2005/8/layout/orgChart1"/>
    <dgm:cxn modelId="{9F3B244A-F07F-4B27-B4AC-C91C6D6F2C0A}" srcId="{A8636612-1379-48F4-AF43-E058FB85D218}" destId="{40F9D083-2F95-4A4D-8B20-75CFF62A194F}" srcOrd="0" destOrd="0" parTransId="{ACC7E180-8FC3-4324-A720-138D4001BC02}" sibTransId="{AA3DED47-F4AE-48F1-B3E6-07C183555F73}"/>
    <dgm:cxn modelId="{5C41F970-7380-4D36-BF49-BB94B3CECB3E}" type="presOf" srcId="{78AD18D3-4DEB-4A84-8AC3-AFC7D40B47DE}" destId="{95A9275D-DD9B-4927-AF1E-1E125B7E82AC}" srcOrd="0" destOrd="0" presId="urn:microsoft.com/office/officeart/2005/8/layout/orgChart1"/>
    <dgm:cxn modelId="{7CBA3756-89CE-4B7E-9258-826FB76C247F}" type="presOf" srcId="{B1C486A0-6353-43BA-9B5F-6D47814BBFB4}" destId="{30AA5352-B0F9-4085-9633-778CC2DCEA1F}" srcOrd="0" destOrd="0" presId="urn:microsoft.com/office/officeart/2005/8/layout/orgChart1"/>
    <dgm:cxn modelId="{DEF5CE7C-981D-41EB-8658-954081C349AE}" type="presOf" srcId="{F0C74FA0-08A2-43BF-8C18-0966B1775D10}" destId="{190B5A16-3768-46F6-8F47-0D1E1C32D415}" srcOrd="0" destOrd="0" presId="urn:microsoft.com/office/officeart/2005/8/layout/orgChart1"/>
    <dgm:cxn modelId="{082BDA7E-4311-4623-AB54-0C0E49D7E83C}" srcId="{40F9D083-2F95-4A4D-8B20-75CFF62A194F}" destId="{89613FF7-9ECA-44DD-A381-90B506A3D3C4}" srcOrd="1" destOrd="0" parTransId="{F250F35A-E6C1-461F-921C-38E7DE8355F3}" sibTransId="{4A0A5314-9CCC-400F-9CD3-278822FB0CD4}"/>
    <dgm:cxn modelId="{3C60117F-0B7F-4E7A-9E46-E8BA1FF2867A}" type="presOf" srcId="{B9A6B046-62BA-430A-B906-76A6A785DD05}" destId="{DC9E6A0C-F50F-491B-9C68-6AE1D1870CC1}" srcOrd="0" destOrd="0" presId="urn:microsoft.com/office/officeart/2005/8/layout/orgChart1"/>
    <dgm:cxn modelId="{D42B127F-7C1B-4947-BCDB-E7A0427F69B2}" type="presOf" srcId="{78AD18D3-4DEB-4A84-8AC3-AFC7D40B47DE}" destId="{2920687B-7CC7-432A-ABA6-59405AFAA9FA}" srcOrd="1" destOrd="0" presId="urn:microsoft.com/office/officeart/2005/8/layout/orgChart1"/>
    <dgm:cxn modelId="{02ECB585-88C4-4914-8DD8-FFF12FDC8BC9}" type="presOf" srcId="{D20722DB-D0EE-4B7E-A0E1-D2783B2B137B}" destId="{6809D27C-9B05-4DEE-82DC-EF86F3169743}" srcOrd="0" destOrd="0" presId="urn:microsoft.com/office/officeart/2005/8/layout/orgChart1"/>
    <dgm:cxn modelId="{CAEF028D-8616-4F0E-8F8A-3D937BB9A251}" srcId="{40F9D083-2F95-4A4D-8B20-75CFF62A194F}" destId="{B1C486A0-6353-43BA-9B5F-6D47814BBFB4}" srcOrd="2" destOrd="0" parTransId="{D20722DB-D0EE-4B7E-A0E1-D2783B2B137B}" sibTransId="{4F2E848C-E1CC-49E5-94DD-C55A3839D508}"/>
    <dgm:cxn modelId="{D7061C8D-7FBD-48F7-8B5E-40DB2B645BDF}" type="presOf" srcId="{3B58DC27-5F67-4EA6-A025-C7DC9B2FC9D3}" destId="{99FC0876-087B-44FD-908B-8C16851C6898}" srcOrd="1" destOrd="0" presId="urn:microsoft.com/office/officeart/2005/8/layout/orgChart1"/>
    <dgm:cxn modelId="{8BAD4690-EB94-45CF-9267-EB96246E98BC}" type="presOf" srcId="{3A1C79C0-BC9C-436B-847D-C4C304B08581}" destId="{4205F213-2358-4433-B810-FF0BC7A2E878}" srcOrd="0" destOrd="0" presId="urn:microsoft.com/office/officeart/2005/8/layout/orgChart1"/>
    <dgm:cxn modelId="{2F5A4AAB-9903-4385-9487-6905E3FC2E75}" type="presOf" srcId="{4057A411-583C-4DD0-B7BE-0A8332DF010C}" destId="{8751DC1C-AA4E-4E28-A003-8CDBCD9B5CEC}" srcOrd="0" destOrd="0" presId="urn:microsoft.com/office/officeart/2005/8/layout/orgChart1"/>
    <dgm:cxn modelId="{4A33ECAD-6AD8-4ED2-B91E-B4184ED57F93}" type="presOf" srcId="{9AFAD3DC-FBCD-4908-99D1-BC9F18DC7F97}" destId="{7DA50894-600B-43AC-B3D3-93B999DBFCA2}" srcOrd="0" destOrd="0" presId="urn:microsoft.com/office/officeart/2005/8/layout/orgChart1"/>
    <dgm:cxn modelId="{F72CC0D1-9AB7-463D-8A24-284B3177302D}" type="presOf" srcId="{3B58DC27-5F67-4EA6-A025-C7DC9B2FC9D3}" destId="{2DAFA37F-843A-4863-9332-4BFE69E62CF9}" srcOrd="0" destOrd="0" presId="urn:microsoft.com/office/officeart/2005/8/layout/orgChart1"/>
    <dgm:cxn modelId="{EC1DD2D1-D0B3-4888-90A6-88DAA50DB62E}" type="presOf" srcId="{F250F35A-E6C1-461F-921C-38E7DE8355F3}" destId="{851A94B7-BBB8-40D2-AA62-99166F0971D1}" srcOrd="0" destOrd="0" presId="urn:microsoft.com/office/officeart/2005/8/layout/orgChart1"/>
    <dgm:cxn modelId="{795600DC-3FF7-4DFA-8083-B707121763B2}" type="presOf" srcId="{ACC7E180-8FC3-4324-A720-138D4001BC02}" destId="{520916D4-D4CE-4DF4-A0DD-A4BFCC14E77A}" srcOrd="0" destOrd="0" presId="urn:microsoft.com/office/officeart/2005/8/layout/orgChart1"/>
    <dgm:cxn modelId="{39DF7BDC-5424-4BE8-B876-053399C16AD9}" type="presOf" srcId="{0BD5B169-BC5D-433D-AF10-F46187F6048F}" destId="{24FAA373-B05D-408A-9FBB-4F3CD910C2A5}" srcOrd="0" destOrd="0" presId="urn:microsoft.com/office/officeart/2005/8/layout/orgChart1"/>
    <dgm:cxn modelId="{E10A9AF6-F59E-40CA-97DC-9FD1EA0C7A08}" srcId="{3B58DC27-5F67-4EA6-A025-C7DC9B2FC9D3}" destId="{A8636612-1379-48F4-AF43-E058FB85D218}" srcOrd="0" destOrd="0" parTransId="{F0C74FA0-08A2-43BF-8C18-0966B1775D10}" sibTransId="{E754841F-E8D0-4A6E-BA63-5B516F81B4BA}"/>
    <dgm:cxn modelId="{8CA4D8FB-1B52-4EBA-8032-5210B075F9F4}" type="presOf" srcId="{B1C486A0-6353-43BA-9B5F-6D47814BBFB4}" destId="{6DBF9987-134B-4364-A160-922F9E4041AE}" srcOrd="1" destOrd="0" presId="urn:microsoft.com/office/officeart/2005/8/layout/orgChart1"/>
    <dgm:cxn modelId="{AC8E3625-E0D2-460C-BDAC-40A702907766}" type="presParOf" srcId="{24FAA373-B05D-408A-9FBB-4F3CD910C2A5}" destId="{3ED8CF4B-A1F4-4CF8-9442-582096DA7A25}" srcOrd="0" destOrd="0" presId="urn:microsoft.com/office/officeart/2005/8/layout/orgChart1"/>
    <dgm:cxn modelId="{19CE1EE8-90EF-4A2D-9B86-C9799728FF61}" type="presParOf" srcId="{3ED8CF4B-A1F4-4CF8-9442-582096DA7A25}" destId="{9644D30A-D02B-441A-B316-CC54B640FA9F}" srcOrd="0" destOrd="0" presId="urn:microsoft.com/office/officeart/2005/8/layout/orgChart1"/>
    <dgm:cxn modelId="{78420830-597D-46ED-B054-76EBCE27FE7D}" type="presParOf" srcId="{9644D30A-D02B-441A-B316-CC54B640FA9F}" destId="{7DA50894-600B-43AC-B3D3-93B999DBFCA2}" srcOrd="0" destOrd="0" presId="urn:microsoft.com/office/officeart/2005/8/layout/orgChart1"/>
    <dgm:cxn modelId="{F73052DB-83DA-46E0-8A93-49E7682449F4}" type="presParOf" srcId="{9644D30A-D02B-441A-B316-CC54B640FA9F}" destId="{519A2375-801A-456C-BA44-7B09D3F4413B}" srcOrd="1" destOrd="0" presId="urn:microsoft.com/office/officeart/2005/8/layout/orgChart1"/>
    <dgm:cxn modelId="{463CD41C-CE24-4081-829C-7B7E51DDD56F}" type="presParOf" srcId="{3ED8CF4B-A1F4-4CF8-9442-582096DA7A25}" destId="{BB0ABF38-5580-44EB-9399-66617E7EF8C4}" srcOrd="1" destOrd="0" presId="urn:microsoft.com/office/officeart/2005/8/layout/orgChart1"/>
    <dgm:cxn modelId="{4E5C97BB-685F-43D6-B2B6-73F110BB51F5}" type="presParOf" srcId="{BB0ABF38-5580-44EB-9399-66617E7EF8C4}" destId="{8751DC1C-AA4E-4E28-A003-8CDBCD9B5CEC}" srcOrd="0" destOrd="0" presId="urn:microsoft.com/office/officeart/2005/8/layout/orgChart1"/>
    <dgm:cxn modelId="{16B4CDD9-B19A-4965-8A7D-5E5E055E743D}" type="presParOf" srcId="{BB0ABF38-5580-44EB-9399-66617E7EF8C4}" destId="{3A0CB408-2948-401D-A025-5F0A0D30C6AF}" srcOrd="1" destOrd="0" presId="urn:microsoft.com/office/officeart/2005/8/layout/orgChart1"/>
    <dgm:cxn modelId="{C93C9F9C-4EA1-4BBC-BF80-F2EFD6A385DE}" type="presParOf" srcId="{3A0CB408-2948-401D-A025-5F0A0D30C6AF}" destId="{835754CC-6E8B-46FD-A8A6-53C33CB31A8C}" srcOrd="0" destOrd="0" presId="urn:microsoft.com/office/officeart/2005/8/layout/orgChart1"/>
    <dgm:cxn modelId="{7AA4A05F-E4BB-498C-BDA7-C15E4C13F37F}" type="presParOf" srcId="{835754CC-6E8B-46FD-A8A6-53C33CB31A8C}" destId="{2DAFA37F-843A-4863-9332-4BFE69E62CF9}" srcOrd="0" destOrd="0" presId="urn:microsoft.com/office/officeart/2005/8/layout/orgChart1"/>
    <dgm:cxn modelId="{116E733C-BC40-4D91-AFF1-1920F03F5652}" type="presParOf" srcId="{835754CC-6E8B-46FD-A8A6-53C33CB31A8C}" destId="{99FC0876-087B-44FD-908B-8C16851C6898}" srcOrd="1" destOrd="0" presId="urn:microsoft.com/office/officeart/2005/8/layout/orgChart1"/>
    <dgm:cxn modelId="{3197B15D-D2DA-48CC-8040-1DBCEC5562C9}" type="presParOf" srcId="{3A0CB408-2948-401D-A025-5F0A0D30C6AF}" destId="{CE7802A0-CBAF-439C-AB06-A1ED715E5928}" srcOrd="1" destOrd="0" presId="urn:microsoft.com/office/officeart/2005/8/layout/orgChart1"/>
    <dgm:cxn modelId="{F479043E-FD9E-4AA8-B129-86E2E53BF492}" type="presParOf" srcId="{CE7802A0-CBAF-439C-AB06-A1ED715E5928}" destId="{190B5A16-3768-46F6-8F47-0D1E1C32D415}" srcOrd="0" destOrd="0" presId="urn:microsoft.com/office/officeart/2005/8/layout/orgChart1"/>
    <dgm:cxn modelId="{4E7B7AAC-6760-4A61-B98E-E07BD0C5A77C}" type="presParOf" srcId="{CE7802A0-CBAF-439C-AB06-A1ED715E5928}" destId="{45451DEC-B9EE-4527-9E5F-E32ACF6B535A}" srcOrd="1" destOrd="0" presId="urn:microsoft.com/office/officeart/2005/8/layout/orgChart1"/>
    <dgm:cxn modelId="{0E39C86E-4B8F-4018-B101-DE3CB6D40221}" type="presParOf" srcId="{45451DEC-B9EE-4527-9E5F-E32ACF6B535A}" destId="{CD6A5061-D27E-4B94-9235-C5F21E59AE63}" srcOrd="0" destOrd="0" presId="urn:microsoft.com/office/officeart/2005/8/layout/orgChart1"/>
    <dgm:cxn modelId="{79D3FA68-B7D6-411A-A1A6-66FC8A31E12E}" type="presParOf" srcId="{CD6A5061-D27E-4B94-9235-C5F21E59AE63}" destId="{E6029086-2784-45FC-A270-422CD9A34B06}" srcOrd="0" destOrd="0" presId="urn:microsoft.com/office/officeart/2005/8/layout/orgChart1"/>
    <dgm:cxn modelId="{BB30B1F1-19EF-44D7-9494-466ECD31C089}" type="presParOf" srcId="{CD6A5061-D27E-4B94-9235-C5F21E59AE63}" destId="{FE3DCC1A-C071-41B9-B3C7-33174C15B887}" srcOrd="1" destOrd="0" presId="urn:microsoft.com/office/officeart/2005/8/layout/orgChart1"/>
    <dgm:cxn modelId="{441EE6D7-37B8-4231-9DBA-C205705DCDE8}" type="presParOf" srcId="{45451DEC-B9EE-4527-9E5F-E32ACF6B535A}" destId="{AB518022-23F2-4DF4-A74C-3EC42E62D0DA}" srcOrd="1" destOrd="0" presId="urn:microsoft.com/office/officeart/2005/8/layout/orgChart1"/>
    <dgm:cxn modelId="{D58D4E14-9E74-4A97-8AEB-6E226AE4C36A}" type="presParOf" srcId="{AB518022-23F2-4DF4-A74C-3EC42E62D0DA}" destId="{520916D4-D4CE-4DF4-A0DD-A4BFCC14E77A}" srcOrd="0" destOrd="0" presId="urn:microsoft.com/office/officeart/2005/8/layout/orgChart1"/>
    <dgm:cxn modelId="{D6268313-79A7-43C1-B527-7C5AB41E32FB}" type="presParOf" srcId="{AB518022-23F2-4DF4-A74C-3EC42E62D0DA}" destId="{106DDE70-3CDD-48A0-93E0-C26621E6A0C9}" srcOrd="1" destOrd="0" presId="urn:microsoft.com/office/officeart/2005/8/layout/orgChart1"/>
    <dgm:cxn modelId="{CFC3F119-6D7F-476C-8E8E-5B0A4D763206}" type="presParOf" srcId="{106DDE70-3CDD-48A0-93E0-C26621E6A0C9}" destId="{436C29AB-C46A-4CC8-9EA8-5AE6E407F3B4}" srcOrd="0" destOrd="0" presId="urn:microsoft.com/office/officeart/2005/8/layout/orgChart1"/>
    <dgm:cxn modelId="{D8E2D558-5F7C-45A7-97F7-8FA95C9587EE}" type="presParOf" srcId="{436C29AB-C46A-4CC8-9EA8-5AE6E407F3B4}" destId="{3627B4D6-1224-4AE2-8FA4-C6CFB4F0F8D8}" srcOrd="0" destOrd="0" presId="urn:microsoft.com/office/officeart/2005/8/layout/orgChart1"/>
    <dgm:cxn modelId="{9A5C7AC1-80F5-4E3A-957A-08F8508CA760}" type="presParOf" srcId="{436C29AB-C46A-4CC8-9EA8-5AE6E407F3B4}" destId="{EA2B4761-2C29-4AE6-ABD2-76C59EC9F91E}" srcOrd="1" destOrd="0" presId="urn:microsoft.com/office/officeart/2005/8/layout/orgChart1"/>
    <dgm:cxn modelId="{0A844334-F1A2-448E-BA3F-0817A480456B}" type="presParOf" srcId="{106DDE70-3CDD-48A0-93E0-C26621E6A0C9}" destId="{D31A83E1-507F-4F05-A914-27B7D795A31E}" srcOrd="1" destOrd="0" presId="urn:microsoft.com/office/officeart/2005/8/layout/orgChart1"/>
    <dgm:cxn modelId="{25EFF73D-3EF5-4B29-B797-035E1D328F4A}" type="presParOf" srcId="{D31A83E1-507F-4F05-A914-27B7D795A31E}" destId="{AD43CC2C-6F8D-403F-93AC-264B819C7428}" srcOrd="0" destOrd="0" presId="urn:microsoft.com/office/officeart/2005/8/layout/orgChart1"/>
    <dgm:cxn modelId="{D92AD292-5695-449A-AA6D-CC5748FF4DFE}" type="presParOf" srcId="{D31A83E1-507F-4F05-A914-27B7D795A31E}" destId="{63209764-CC56-4A70-A4FD-361641E8E648}" srcOrd="1" destOrd="0" presId="urn:microsoft.com/office/officeart/2005/8/layout/orgChart1"/>
    <dgm:cxn modelId="{09EE29CD-9BA8-49FB-93A4-C5832C3626D9}" type="presParOf" srcId="{63209764-CC56-4A70-A4FD-361641E8E648}" destId="{CE895409-ADEE-4D9A-96E5-6B7883F03CDF}" srcOrd="0" destOrd="0" presId="urn:microsoft.com/office/officeart/2005/8/layout/orgChart1"/>
    <dgm:cxn modelId="{F6A7409F-92A5-4488-AB5E-6E11FBF9C22D}" type="presParOf" srcId="{CE895409-ADEE-4D9A-96E5-6B7883F03CDF}" destId="{DC9E6A0C-F50F-491B-9C68-6AE1D1870CC1}" srcOrd="0" destOrd="0" presId="urn:microsoft.com/office/officeart/2005/8/layout/orgChart1"/>
    <dgm:cxn modelId="{6B1F1E11-B3DC-4989-ABCA-9A9FF5FF1E21}" type="presParOf" srcId="{CE895409-ADEE-4D9A-96E5-6B7883F03CDF}" destId="{1337F91D-67EF-4F77-AF1A-7905817CCDB1}" srcOrd="1" destOrd="0" presId="urn:microsoft.com/office/officeart/2005/8/layout/orgChart1"/>
    <dgm:cxn modelId="{8C42145A-DB87-43CB-895E-C1CDE5C3B2D6}" type="presParOf" srcId="{63209764-CC56-4A70-A4FD-361641E8E648}" destId="{F5E688E0-6D08-4575-8484-394885AA26C4}" srcOrd="1" destOrd="0" presId="urn:microsoft.com/office/officeart/2005/8/layout/orgChart1"/>
    <dgm:cxn modelId="{972ED039-0FB1-4550-8867-46E01B7307AB}" type="presParOf" srcId="{F5E688E0-6D08-4575-8484-394885AA26C4}" destId="{4205F213-2358-4433-B810-FF0BC7A2E878}" srcOrd="0" destOrd="0" presId="urn:microsoft.com/office/officeart/2005/8/layout/orgChart1"/>
    <dgm:cxn modelId="{A60AA3E3-23BA-4F8D-B632-26571A9B94CB}" type="presParOf" srcId="{F5E688E0-6D08-4575-8484-394885AA26C4}" destId="{2F15E96E-527C-4797-8A41-7F0AFB8D8E88}" srcOrd="1" destOrd="0" presId="urn:microsoft.com/office/officeart/2005/8/layout/orgChart1"/>
    <dgm:cxn modelId="{C602FCC1-58DC-418B-BEFA-89A7A92375E5}" type="presParOf" srcId="{2F15E96E-527C-4797-8A41-7F0AFB8D8E88}" destId="{7FD70EDF-1F86-4237-8106-D14964D940A8}" srcOrd="0" destOrd="0" presId="urn:microsoft.com/office/officeart/2005/8/layout/orgChart1"/>
    <dgm:cxn modelId="{3AF11B28-E06D-4A26-8EF2-AE59013FF8CA}" type="presParOf" srcId="{7FD70EDF-1F86-4237-8106-D14964D940A8}" destId="{95A9275D-DD9B-4927-AF1E-1E125B7E82AC}" srcOrd="0" destOrd="0" presId="urn:microsoft.com/office/officeart/2005/8/layout/orgChart1"/>
    <dgm:cxn modelId="{C1FC4776-5934-4EB1-8646-7BFE604FD20D}" type="presParOf" srcId="{7FD70EDF-1F86-4237-8106-D14964D940A8}" destId="{2920687B-7CC7-432A-ABA6-59405AFAA9FA}" srcOrd="1" destOrd="0" presId="urn:microsoft.com/office/officeart/2005/8/layout/orgChart1"/>
    <dgm:cxn modelId="{A3D3A383-73F1-4A05-B970-730663D6335B}" type="presParOf" srcId="{2F15E96E-527C-4797-8A41-7F0AFB8D8E88}" destId="{30AA3F94-7C1C-45F4-A8CB-DC4EA21B85FB}" srcOrd="1" destOrd="0" presId="urn:microsoft.com/office/officeart/2005/8/layout/orgChart1"/>
    <dgm:cxn modelId="{80A5DD8F-75A6-44AA-8FD4-929177C48901}" type="presParOf" srcId="{2F15E96E-527C-4797-8A41-7F0AFB8D8E88}" destId="{871C9851-3956-4ABA-BCF5-DEA305422543}" srcOrd="2" destOrd="0" presId="urn:microsoft.com/office/officeart/2005/8/layout/orgChart1"/>
    <dgm:cxn modelId="{86D54D55-6DCE-4DC8-9227-9FDD95337611}" type="presParOf" srcId="{63209764-CC56-4A70-A4FD-361641E8E648}" destId="{293B2751-18CD-4C41-8F41-FDE075244F7F}" srcOrd="2" destOrd="0" presId="urn:microsoft.com/office/officeart/2005/8/layout/orgChart1"/>
    <dgm:cxn modelId="{2AA8BDD8-291F-47DC-9088-6876B7EA84C8}" type="presParOf" srcId="{D31A83E1-507F-4F05-A914-27B7D795A31E}" destId="{851A94B7-BBB8-40D2-AA62-99166F0971D1}" srcOrd="2" destOrd="0" presId="urn:microsoft.com/office/officeart/2005/8/layout/orgChart1"/>
    <dgm:cxn modelId="{311D1ACF-7B22-4387-AC73-81D9F82B4662}" type="presParOf" srcId="{D31A83E1-507F-4F05-A914-27B7D795A31E}" destId="{E8517F93-3662-49CC-A062-081BC72BCC7D}" srcOrd="3" destOrd="0" presId="urn:microsoft.com/office/officeart/2005/8/layout/orgChart1"/>
    <dgm:cxn modelId="{7C3B7224-0607-4276-A856-50FF9FF8D547}" type="presParOf" srcId="{E8517F93-3662-49CC-A062-081BC72BCC7D}" destId="{33F1EB89-8DB1-4F4A-B199-68CEE478AA9F}" srcOrd="0" destOrd="0" presId="urn:microsoft.com/office/officeart/2005/8/layout/orgChart1"/>
    <dgm:cxn modelId="{A60D7A2E-C393-457B-9A33-7B77C4642316}" type="presParOf" srcId="{33F1EB89-8DB1-4F4A-B199-68CEE478AA9F}" destId="{D2A8179F-F68D-4F2A-83AC-7172BFD234C2}" srcOrd="0" destOrd="0" presId="urn:microsoft.com/office/officeart/2005/8/layout/orgChart1"/>
    <dgm:cxn modelId="{4AA664C3-BC0D-4E63-A58E-724CFAC93933}" type="presParOf" srcId="{33F1EB89-8DB1-4F4A-B199-68CEE478AA9F}" destId="{CCEAC656-01D2-4F95-9DE9-22F896CFC9D4}" srcOrd="1" destOrd="0" presId="urn:microsoft.com/office/officeart/2005/8/layout/orgChart1"/>
    <dgm:cxn modelId="{D49B352B-3285-4FA3-A0EB-6A8E0D60A362}" type="presParOf" srcId="{E8517F93-3662-49CC-A062-081BC72BCC7D}" destId="{B96D97BE-AA32-4DF6-B19E-021EDF1AC775}" srcOrd="1" destOrd="0" presId="urn:microsoft.com/office/officeart/2005/8/layout/orgChart1"/>
    <dgm:cxn modelId="{6EB91DE4-B84A-4D02-9798-6FAB9BF00FD8}" type="presParOf" srcId="{E8517F93-3662-49CC-A062-081BC72BCC7D}" destId="{A66C67B5-2A22-430B-84E1-262A253C18F2}" srcOrd="2" destOrd="0" presId="urn:microsoft.com/office/officeart/2005/8/layout/orgChart1"/>
    <dgm:cxn modelId="{6B122696-ED67-402F-AAD9-45D0149136D5}" type="presParOf" srcId="{D31A83E1-507F-4F05-A914-27B7D795A31E}" destId="{6809D27C-9B05-4DEE-82DC-EF86F3169743}" srcOrd="4" destOrd="0" presId="urn:microsoft.com/office/officeart/2005/8/layout/orgChart1"/>
    <dgm:cxn modelId="{2862BBBD-926E-4517-BE5E-87093D15B3BA}" type="presParOf" srcId="{D31A83E1-507F-4F05-A914-27B7D795A31E}" destId="{86F0E207-51A3-4234-A480-EBAB7BC8723D}" srcOrd="5" destOrd="0" presId="urn:microsoft.com/office/officeart/2005/8/layout/orgChart1"/>
    <dgm:cxn modelId="{1F13C817-9F1E-4438-8303-DBFF42BB1212}" type="presParOf" srcId="{86F0E207-51A3-4234-A480-EBAB7BC8723D}" destId="{83B7574C-4C4E-4549-ABDD-ABEF0E58681B}" srcOrd="0" destOrd="0" presId="urn:microsoft.com/office/officeart/2005/8/layout/orgChart1"/>
    <dgm:cxn modelId="{7E547D38-1769-4B56-BA6E-C8A2A1C0DA09}" type="presParOf" srcId="{83B7574C-4C4E-4549-ABDD-ABEF0E58681B}" destId="{30AA5352-B0F9-4085-9633-778CC2DCEA1F}" srcOrd="0" destOrd="0" presId="urn:microsoft.com/office/officeart/2005/8/layout/orgChart1"/>
    <dgm:cxn modelId="{EE19A463-F69A-4B69-84F6-38EF05F9C99A}" type="presParOf" srcId="{83B7574C-4C4E-4549-ABDD-ABEF0E58681B}" destId="{6DBF9987-134B-4364-A160-922F9E4041AE}" srcOrd="1" destOrd="0" presId="urn:microsoft.com/office/officeart/2005/8/layout/orgChart1"/>
    <dgm:cxn modelId="{58D8B1F6-B197-487D-99C8-DB351E3B5DAE}" type="presParOf" srcId="{86F0E207-51A3-4234-A480-EBAB7BC8723D}" destId="{083DCCB6-1797-42DF-8D1E-30DA6A503732}" srcOrd="1" destOrd="0" presId="urn:microsoft.com/office/officeart/2005/8/layout/orgChart1"/>
    <dgm:cxn modelId="{E1F3092F-3A24-4BD2-9A3F-A023130A9509}" type="presParOf" srcId="{86F0E207-51A3-4234-A480-EBAB7BC8723D}" destId="{A0293975-B342-414F-9C31-0C8B5B623DB6}" srcOrd="2" destOrd="0" presId="urn:microsoft.com/office/officeart/2005/8/layout/orgChart1"/>
    <dgm:cxn modelId="{D63985ED-642A-476E-B636-BB14A4390491}" type="presParOf" srcId="{106DDE70-3CDD-48A0-93E0-C26621E6A0C9}" destId="{F8E2DBE5-3D3C-4234-A935-4CFC137B8F0B}" srcOrd="2" destOrd="0" presId="urn:microsoft.com/office/officeart/2005/8/layout/orgChart1"/>
    <dgm:cxn modelId="{91C4868D-4FC6-4568-892B-7169814EFCE3}" type="presParOf" srcId="{45451DEC-B9EE-4527-9E5F-E32ACF6B535A}" destId="{A0534940-B3E8-490B-822A-12FBA7ECAB4E}" srcOrd="2" destOrd="0" presId="urn:microsoft.com/office/officeart/2005/8/layout/orgChart1"/>
    <dgm:cxn modelId="{DEBCA64D-6435-44E7-8095-779CC8928D19}" type="presParOf" srcId="{3A0CB408-2948-401D-A025-5F0A0D30C6AF}" destId="{A52CC63E-958E-4797-982A-B0553B13E423}" srcOrd="2" destOrd="0" presId="urn:microsoft.com/office/officeart/2005/8/layout/orgChart1"/>
    <dgm:cxn modelId="{EADDB3C8-797C-4CE2-9A98-1DD30DF15C2D}" type="presParOf" srcId="{3ED8CF4B-A1F4-4CF8-9442-582096DA7A25}" destId="{269099DE-ACD6-4475-B36B-BB5B53FECB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9D27C-9B05-4DEE-82DC-EF86F3169743}">
      <dsp:nvSpPr>
        <dsp:cNvPr id="0" name=""/>
        <dsp:cNvSpPr/>
      </dsp:nvSpPr>
      <dsp:spPr>
        <a:xfrm>
          <a:off x="2902039" y="3306843"/>
          <a:ext cx="1270342" cy="38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031"/>
              </a:lnTo>
              <a:lnTo>
                <a:pt x="1270342" y="246031"/>
              </a:lnTo>
              <a:lnTo>
                <a:pt x="1270342" y="382914"/>
              </a:lnTo>
            </a:path>
          </a:pathLst>
        </a:custGeom>
        <a:noFill/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51A94B7-BBB8-40D2-AA62-99166F0971D1}">
      <dsp:nvSpPr>
        <dsp:cNvPr id="0" name=""/>
        <dsp:cNvSpPr/>
      </dsp:nvSpPr>
      <dsp:spPr>
        <a:xfrm>
          <a:off x="2747400" y="3306843"/>
          <a:ext cx="154639" cy="395801"/>
        </a:xfrm>
        <a:custGeom>
          <a:avLst/>
          <a:gdLst/>
          <a:ahLst/>
          <a:cxnLst/>
          <a:rect l="0" t="0" r="0" b="0"/>
          <a:pathLst>
            <a:path>
              <a:moveTo>
                <a:pt x="154639" y="0"/>
              </a:moveTo>
              <a:lnTo>
                <a:pt x="154639" y="258918"/>
              </a:lnTo>
              <a:lnTo>
                <a:pt x="0" y="258918"/>
              </a:lnTo>
              <a:lnTo>
                <a:pt x="0" y="395801"/>
              </a:lnTo>
            </a:path>
          </a:pathLst>
        </a:custGeom>
        <a:noFill/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205F213-2358-4433-B810-FF0BC7A2E878}">
      <dsp:nvSpPr>
        <dsp:cNvPr id="0" name=""/>
        <dsp:cNvSpPr/>
      </dsp:nvSpPr>
      <dsp:spPr>
        <a:xfrm>
          <a:off x="1278902" y="4354470"/>
          <a:ext cx="91440" cy="1706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0"/>
              </a:lnTo>
              <a:lnTo>
                <a:pt x="58613" y="33790"/>
              </a:lnTo>
              <a:lnTo>
                <a:pt x="58613" y="170673"/>
              </a:lnTo>
            </a:path>
          </a:pathLst>
        </a:custGeom>
        <a:noFill/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D43CC2C-6F8D-403F-93AC-264B819C7428}">
      <dsp:nvSpPr>
        <dsp:cNvPr id="0" name=""/>
        <dsp:cNvSpPr/>
      </dsp:nvSpPr>
      <dsp:spPr>
        <a:xfrm>
          <a:off x="1324622" y="3306843"/>
          <a:ext cx="1577417" cy="395801"/>
        </a:xfrm>
        <a:custGeom>
          <a:avLst/>
          <a:gdLst/>
          <a:ahLst/>
          <a:cxnLst/>
          <a:rect l="0" t="0" r="0" b="0"/>
          <a:pathLst>
            <a:path>
              <a:moveTo>
                <a:pt x="1577417" y="0"/>
              </a:moveTo>
              <a:lnTo>
                <a:pt x="1577417" y="258918"/>
              </a:lnTo>
              <a:lnTo>
                <a:pt x="0" y="258918"/>
              </a:lnTo>
              <a:lnTo>
                <a:pt x="0" y="395801"/>
              </a:lnTo>
            </a:path>
          </a:pathLst>
        </a:custGeom>
        <a:noFill/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20916D4-D4CE-4DF4-A0DD-A4BFCC14E77A}">
      <dsp:nvSpPr>
        <dsp:cNvPr id="0" name=""/>
        <dsp:cNvSpPr/>
      </dsp:nvSpPr>
      <dsp:spPr>
        <a:xfrm>
          <a:off x="2856319" y="2442268"/>
          <a:ext cx="91440" cy="212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749"/>
              </a:lnTo>
            </a:path>
          </a:pathLst>
        </a:custGeom>
        <a:noFill/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90B5A16-3768-46F6-8F47-0D1E1C32D415}">
      <dsp:nvSpPr>
        <dsp:cNvPr id="0" name=""/>
        <dsp:cNvSpPr/>
      </dsp:nvSpPr>
      <dsp:spPr>
        <a:xfrm>
          <a:off x="2856320" y="1577694"/>
          <a:ext cx="91440" cy="212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749"/>
              </a:lnTo>
            </a:path>
          </a:pathLst>
        </a:custGeom>
        <a:noFill/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51DC1C-AA4E-4E28-A003-8CDBCD9B5CEC}">
      <dsp:nvSpPr>
        <dsp:cNvPr id="0" name=""/>
        <dsp:cNvSpPr/>
      </dsp:nvSpPr>
      <dsp:spPr>
        <a:xfrm>
          <a:off x="2856320" y="652102"/>
          <a:ext cx="91440" cy="273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766"/>
              </a:lnTo>
            </a:path>
          </a:pathLst>
        </a:custGeom>
        <a:noFill/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DA50894-600B-43AC-B3D3-93B999DBFCA2}">
      <dsp:nvSpPr>
        <dsp:cNvPr id="0" name=""/>
        <dsp:cNvSpPr/>
      </dsp:nvSpPr>
      <dsp:spPr>
        <a:xfrm>
          <a:off x="2250214" y="276"/>
          <a:ext cx="1303650" cy="651825"/>
        </a:xfrm>
        <a:prstGeom prst="rect">
          <a:avLst/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rgbClr val="FFFF00"/>
              </a:solidFill>
            </a:rPr>
            <a:t>Incluir librerías</a:t>
          </a:r>
        </a:p>
      </dsp:txBody>
      <dsp:txXfrm>
        <a:off x="2250214" y="276"/>
        <a:ext cx="1303650" cy="651825"/>
      </dsp:txXfrm>
    </dsp:sp>
    <dsp:sp modelId="{2DAFA37F-843A-4863-9332-4BFE69E62CF9}">
      <dsp:nvSpPr>
        <dsp:cNvPr id="0" name=""/>
        <dsp:cNvSpPr/>
      </dsp:nvSpPr>
      <dsp:spPr>
        <a:xfrm>
          <a:off x="2250214" y="925868"/>
          <a:ext cx="1303650" cy="651825"/>
        </a:xfrm>
        <a:prstGeom prst="rect">
          <a:avLst/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rgbClr val="FFFF00"/>
              </a:solidFill>
            </a:rPr>
            <a:t>Iniciar sensores</a:t>
          </a:r>
        </a:p>
      </dsp:txBody>
      <dsp:txXfrm>
        <a:off x="2250214" y="925868"/>
        <a:ext cx="1303650" cy="651825"/>
      </dsp:txXfrm>
    </dsp:sp>
    <dsp:sp modelId="{E6029086-2784-45FC-A270-422CD9A34B06}">
      <dsp:nvSpPr>
        <dsp:cNvPr id="0" name=""/>
        <dsp:cNvSpPr/>
      </dsp:nvSpPr>
      <dsp:spPr>
        <a:xfrm>
          <a:off x="2250214" y="1790443"/>
          <a:ext cx="1303650" cy="651825"/>
        </a:xfrm>
        <a:prstGeom prst="rect">
          <a:avLst/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rgbClr val="FFFF00"/>
              </a:solidFill>
            </a:rPr>
            <a:t>Leer los datos</a:t>
          </a:r>
        </a:p>
      </dsp:txBody>
      <dsp:txXfrm>
        <a:off x="2250214" y="1790443"/>
        <a:ext cx="1303650" cy="651825"/>
      </dsp:txXfrm>
    </dsp:sp>
    <dsp:sp modelId="{3627B4D6-1224-4AE2-8FA4-C6CFB4F0F8D8}">
      <dsp:nvSpPr>
        <dsp:cNvPr id="0" name=""/>
        <dsp:cNvSpPr/>
      </dsp:nvSpPr>
      <dsp:spPr>
        <a:xfrm>
          <a:off x="1662176" y="2655018"/>
          <a:ext cx="2479726" cy="651825"/>
        </a:xfrm>
        <a:prstGeom prst="rect">
          <a:avLst/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rgbClr val="FFFF00"/>
              </a:solidFill>
            </a:rPr>
            <a:t>Asignación de identificador a cada dato</a:t>
          </a:r>
        </a:p>
      </dsp:txBody>
      <dsp:txXfrm>
        <a:off x="1662176" y="2655018"/>
        <a:ext cx="2479726" cy="651825"/>
      </dsp:txXfrm>
    </dsp:sp>
    <dsp:sp modelId="{DC9E6A0C-F50F-491B-9C68-6AE1D1870CC1}">
      <dsp:nvSpPr>
        <dsp:cNvPr id="0" name=""/>
        <dsp:cNvSpPr/>
      </dsp:nvSpPr>
      <dsp:spPr>
        <a:xfrm>
          <a:off x="672797" y="3702644"/>
          <a:ext cx="1303650" cy="651825"/>
        </a:xfrm>
        <a:prstGeom prst="rect">
          <a:avLst/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rgbClr val="FFFF00"/>
              </a:solidFill>
            </a:rPr>
            <a:t>Serial</a:t>
          </a:r>
        </a:p>
      </dsp:txBody>
      <dsp:txXfrm>
        <a:off x="672797" y="3702644"/>
        <a:ext cx="1303650" cy="651825"/>
      </dsp:txXfrm>
    </dsp:sp>
    <dsp:sp modelId="{95A9275D-DD9B-4927-AF1E-1E125B7E82AC}">
      <dsp:nvSpPr>
        <dsp:cNvPr id="0" name=""/>
        <dsp:cNvSpPr/>
      </dsp:nvSpPr>
      <dsp:spPr>
        <a:xfrm>
          <a:off x="685690" y="4525144"/>
          <a:ext cx="1303650" cy="651825"/>
        </a:xfrm>
        <a:prstGeom prst="rect">
          <a:avLst/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rgbClr val="FFFF00"/>
              </a:solidFill>
            </a:rPr>
            <a:t>Raspberry</a:t>
          </a:r>
        </a:p>
      </dsp:txBody>
      <dsp:txXfrm>
        <a:off x="685690" y="4525144"/>
        <a:ext cx="1303650" cy="651825"/>
      </dsp:txXfrm>
    </dsp:sp>
    <dsp:sp modelId="{D2A8179F-F68D-4F2A-83AC-7172BFD234C2}">
      <dsp:nvSpPr>
        <dsp:cNvPr id="0" name=""/>
        <dsp:cNvSpPr/>
      </dsp:nvSpPr>
      <dsp:spPr>
        <a:xfrm>
          <a:off x="2095575" y="3702644"/>
          <a:ext cx="1303650" cy="651825"/>
        </a:xfrm>
        <a:prstGeom prst="rect">
          <a:avLst/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rgbClr val="FFFF00"/>
              </a:solidFill>
            </a:rPr>
            <a:t>MicroSD</a:t>
          </a:r>
        </a:p>
      </dsp:txBody>
      <dsp:txXfrm>
        <a:off x="2095575" y="3702644"/>
        <a:ext cx="1303650" cy="651825"/>
      </dsp:txXfrm>
    </dsp:sp>
    <dsp:sp modelId="{30AA5352-B0F9-4085-9633-778CC2DCEA1F}">
      <dsp:nvSpPr>
        <dsp:cNvPr id="0" name=""/>
        <dsp:cNvSpPr/>
      </dsp:nvSpPr>
      <dsp:spPr>
        <a:xfrm>
          <a:off x="3520557" y="3689758"/>
          <a:ext cx="1303650" cy="651825"/>
        </a:xfrm>
        <a:prstGeom prst="rect">
          <a:avLst/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rgbClr val="FFFF00"/>
              </a:solidFill>
            </a:rPr>
            <a:t>Antena</a:t>
          </a:r>
        </a:p>
      </dsp:txBody>
      <dsp:txXfrm>
        <a:off x="3520557" y="3689758"/>
        <a:ext cx="1303650" cy="651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9D0F7-F6CB-439E-B052-F045E8C8E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0F59CB-94E9-48BF-8DC8-412CE0147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284B6A-2E17-418B-9E25-E7337E6C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F0A6-854A-4AE7-8F5C-1C58B184CBA5}" type="datetimeFigureOut">
              <a:rPr lang="es-MX" smtClean="0"/>
              <a:t>25/03/2018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E50EAB-C30B-415A-9A17-07971DD6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F8423A-A984-41BE-AB04-07221005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A29-8D17-4C85-B09C-944CD56298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57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0B9AA-1B10-4292-B120-0984AD50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4F438C-DF07-44C7-85F1-D5FC7198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DA5CC-2D74-4E65-B4F3-981C597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F0A6-854A-4AE7-8F5C-1C58B184CBA5}" type="datetimeFigureOut">
              <a:rPr lang="es-MX" smtClean="0"/>
              <a:t>25/03/2018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3A9487-D767-4485-99D6-3A2CBD8F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15C83C-5AF6-4B57-AA68-2A22AF9A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A29-8D17-4C85-B09C-944CD56298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42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D1FD7C-3C8B-4187-8864-47DD05E87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5A2887-FEB5-4419-8292-985AC112A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ECB461-A5D6-46F7-A2D9-0F61F651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F0A6-854A-4AE7-8F5C-1C58B184CBA5}" type="datetimeFigureOut">
              <a:rPr lang="es-MX" smtClean="0"/>
              <a:t>25/03/2018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C4B41D-3D8A-480C-9242-C4325786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9E9C84-1D1E-4C62-80B4-6927281B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A29-8D17-4C85-B09C-944CD56298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905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28A1D-3CA3-4AF3-B785-8AE38827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363A5-A208-4541-853F-DAF4126B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9C88B6-9ED6-4D40-9B30-05AE4D2C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F0A6-854A-4AE7-8F5C-1C58B184CBA5}" type="datetimeFigureOut">
              <a:rPr lang="es-MX" smtClean="0"/>
              <a:t>25/03/2018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DDB95A-F0DC-4465-A4F9-4038AF69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49D00A-63A0-4990-A43E-E7611C3A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A29-8D17-4C85-B09C-944CD56298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57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4C188-EA5E-4404-B0B0-93D343B2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1862F7-BBA6-4EF9-B745-12EFD93A4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B7DA78-E652-4651-8AFD-8694200A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F0A6-854A-4AE7-8F5C-1C58B184CBA5}" type="datetimeFigureOut">
              <a:rPr lang="es-MX" smtClean="0"/>
              <a:t>25/03/2018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454AA1-F832-4394-9E89-CE2C8159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06D301-CCA2-44B9-BE73-9A0252CD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A29-8D17-4C85-B09C-944CD56298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56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9F9CE-EBCD-4E2E-AB8C-C0C6B1EC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FBDFB7-A806-43DC-9A96-C9ABC4347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D3FF41-1F38-4399-A74D-CDD2E1B43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D7E8F5-C0E4-445B-ADAB-925F1FB1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F0A6-854A-4AE7-8F5C-1C58B184CBA5}" type="datetimeFigureOut">
              <a:rPr lang="es-MX" smtClean="0"/>
              <a:t>25/03/2018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64753C-F069-4BCF-A60E-659D2ADF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4C2C32-A252-4C45-9B7D-D9743489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A29-8D17-4C85-B09C-944CD56298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5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78671-2ED4-4407-9D4C-343C800B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1248FA-B85D-40CC-8655-B388ACE1B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54CB2C-EFCD-42A9-B7A0-44CB0455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0AC1AD-C04C-48D3-85DD-2E0D4DF0D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D5DC1D-7753-4287-83DF-44310BE4D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F6D7AE-1229-42E5-979D-B04262B1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F0A6-854A-4AE7-8F5C-1C58B184CBA5}" type="datetimeFigureOut">
              <a:rPr lang="es-MX" smtClean="0"/>
              <a:t>25/03/2018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EE954D-91E9-4A3A-959F-43C5C454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0FEC9C-C3AA-4166-9B7D-6405D214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A29-8D17-4C85-B09C-944CD56298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31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C89B4-470C-4F50-A0D0-CCB94681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371A13-6E46-490A-91CD-47D323F5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F0A6-854A-4AE7-8F5C-1C58B184CBA5}" type="datetimeFigureOut">
              <a:rPr lang="es-MX" smtClean="0"/>
              <a:t>25/03/2018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2F0BD0-3EE3-4C2C-8FA5-6567708E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DA61E5-3C41-41AF-847E-62D9D786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A29-8D17-4C85-B09C-944CD56298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74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33039D-9E66-424A-B85A-9CFD3292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F0A6-854A-4AE7-8F5C-1C58B184CBA5}" type="datetimeFigureOut">
              <a:rPr lang="es-MX" smtClean="0"/>
              <a:t>25/03/2018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13B50C-765E-4F7E-B3D7-CE6BE6C4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225118-3713-4557-82B4-57AC2B99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A29-8D17-4C85-B09C-944CD56298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50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487AD-8546-40C0-8D5A-D370B548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64AA2-12C5-4053-AE55-2A3B7E98C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981A6B-4414-44AF-A55D-97BECD366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E42149-638E-4D92-95F9-546AD4B7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F0A6-854A-4AE7-8F5C-1C58B184CBA5}" type="datetimeFigureOut">
              <a:rPr lang="es-MX" smtClean="0"/>
              <a:t>25/03/2018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B1FCFC-45D5-4650-AF64-F0BE50DA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115267-A3F1-4295-B9DB-C890B4FF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A29-8D17-4C85-B09C-944CD56298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93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202FE-C8B6-47B7-A737-1D7229F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DD2563-5AE7-4753-8174-FD8B83139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DE2CC7-254D-4114-BC83-A5E4D2F15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A76AB7-0552-4544-BF93-1F046932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F0A6-854A-4AE7-8F5C-1C58B184CBA5}" type="datetimeFigureOut">
              <a:rPr lang="es-MX" smtClean="0"/>
              <a:t>25/03/2018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DACFFE-A5AC-41A5-8D21-24304C69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C9ADD0-A1DE-4094-8C0F-3C9254A8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A29-8D17-4C85-B09C-944CD56298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873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009BE0-6729-4F20-8F15-A9B2AE67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50FB18-21A9-4DAA-8653-73F064BF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969F1-4D68-42C5-B104-42A778D06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9F0A6-854A-4AE7-8F5C-1C58B184CBA5}" type="datetimeFigureOut">
              <a:rPr lang="es-MX" smtClean="0"/>
              <a:t>25/03/2018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7BA22-6984-4027-A477-F077DD312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6BFA3-8ED1-4117-A41C-4915369AA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D7A29-8D17-4C85-B09C-944CD56298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73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rir llave 3">
            <a:extLst>
              <a:ext uri="{FF2B5EF4-FFF2-40B4-BE49-F238E27FC236}">
                <a16:creationId xmlns:a16="http://schemas.microsoft.com/office/drawing/2014/main" id="{EF52AB57-A0CF-4247-BD02-FE1D48647AA7}"/>
              </a:ext>
            </a:extLst>
          </p:cNvPr>
          <p:cNvSpPr/>
          <p:nvPr/>
        </p:nvSpPr>
        <p:spPr>
          <a:xfrm>
            <a:off x="5194479" y="636513"/>
            <a:ext cx="901521" cy="5955674"/>
          </a:xfrm>
          <a:prstGeom prst="leftBrace">
            <a:avLst>
              <a:gd name="adj1" fmla="val 32619"/>
              <a:gd name="adj2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D88C87-7937-479E-BBDC-E36E42160BFA}"/>
              </a:ext>
            </a:extLst>
          </p:cNvPr>
          <p:cNvSpPr txBox="1"/>
          <p:nvPr/>
        </p:nvSpPr>
        <p:spPr>
          <a:xfrm>
            <a:off x="631065" y="2859613"/>
            <a:ext cx="40267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/>
              <a:t>Componentes del </a:t>
            </a:r>
            <a:r>
              <a:rPr lang="es-MX" sz="3600" b="1" u="sng" dirty="0" err="1">
                <a:solidFill>
                  <a:srgbClr val="C00000"/>
                </a:solidFill>
              </a:rPr>
              <a:t>CubeSat</a:t>
            </a:r>
            <a:r>
              <a:rPr lang="es-MX" sz="3600" b="1" u="sng" dirty="0">
                <a:solidFill>
                  <a:srgbClr val="C00000"/>
                </a:solidFill>
              </a:rPr>
              <a:t> N2 FIM 168</a:t>
            </a:r>
            <a:endParaRPr lang="es-MX" sz="3200" b="1" u="sng" dirty="0">
              <a:solidFill>
                <a:srgbClr val="C0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8B76984-E0FB-439C-AD7B-DE6D15B3C7D0}"/>
              </a:ext>
            </a:extLst>
          </p:cNvPr>
          <p:cNvSpPr txBox="1"/>
          <p:nvPr/>
        </p:nvSpPr>
        <p:spPr>
          <a:xfrm>
            <a:off x="6632620" y="1224151"/>
            <a:ext cx="4172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Componentes incluidos en el kit base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8EB7F7-04C8-4527-B524-CE659D40F424}"/>
              </a:ext>
            </a:extLst>
          </p:cNvPr>
          <p:cNvSpPr txBox="1"/>
          <p:nvPr/>
        </p:nvSpPr>
        <p:spPr>
          <a:xfrm>
            <a:off x="6632620" y="4955878"/>
            <a:ext cx="4172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Componentes añadidos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631D5A-459B-4D22-B285-1793F26EE44D}"/>
              </a:ext>
            </a:extLst>
          </p:cNvPr>
          <p:cNvSpPr/>
          <p:nvPr/>
        </p:nvSpPr>
        <p:spPr>
          <a:xfrm>
            <a:off x="0" y="0"/>
            <a:ext cx="2618509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ESTACIÓN AÉREA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D501383-CA30-43B0-B341-935E115F2CA7}"/>
              </a:ext>
            </a:extLst>
          </p:cNvPr>
          <p:cNvSpPr/>
          <p:nvPr/>
        </p:nvSpPr>
        <p:spPr>
          <a:xfrm>
            <a:off x="2618509" y="0"/>
            <a:ext cx="3034146" cy="457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r>
              <a:rPr lang="es-MX" dirty="0"/>
              <a:t>ESTACIÓN TERRESTRE</a:t>
            </a:r>
          </a:p>
          <a:p>
            <a:pPr algn="ctr"/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767BFB-3D4A-496A-9280-719916782C1B}"/>
              </a:ext>
            </a:extLst>
          </p:cNvPr>
          <p:cNvSpPr/>
          <p:nvPr/>
        </p:nvSpPr>
        <p:spPr>
          <a:xfrm>
            <a:off x="5652655" y="-10392"/>
            <a:ext cx="2691246" cy="46759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RESULTADOS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2F9263-87F9-4234-ADD8-40D09D2AF9AF}"/>
              </a:ext>
            </a:extLst>
          </p:cNvPr>
          <p:cNvSpPr/>
          <p:nvPr/>
        </p:nvSpPr>
        <p:spPr>
          <a:xfrm>
            <a:off x="8343901" y="-1"/>
            <a:ext cx="3848099" cy="457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TRANSFERENCIA TECNOLÓGICA</a:t>
            </a:r>
          </a:p>
        </p:txBody>
      </p:sp>
    </p:spTree>
    <p:extLst>
      <p:ext uri="{BB962C8B-B14F-4D97-AF65-F5344CB8AC3E}">
        <p14:creationId xmlns:p14="http://schemas.microsoft.com/office/powerpoint/2010/main" val="388193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FB7DE-B3C9-4132-8553-AD16BBDE4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Componentes incluidos en el kit base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E631D5A-459B-4D22-B285-1793F26EE44D}"/>
              </a:ext>
            </a:extLst>
          </p:cNvPr>
          <p:cNvSpPr/>
          <p:nvPr/>
        </p:nvSpPr>
        <p:spPr>
          <a:xfrm>
            <a:off x="0" y="0"/>
            <a:ext cx="2618509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ESTACIÓN AÉREA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D501383-CA30-43B0-B341-935E115F2CA7}"/>
              </a:ext>
            </a:extLst>
          </p:cNvPr>
          <p:cNvSpPr/>
          <p:nvPr/>
        </p:nvSpPr>
        <p:spPr>
          <a:xfrm>
            <a:off x="2618509" y="0"/>
            <a:ext cx="3034146" cy="457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r>
              <a:rPr lang="es-MX" dirty="0"/>
              <a:t>ESTACIÓN TERRESTRE</a:t>
            </a:r>
          </a:p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A767BFB-3D4A-496A-9280-719916782C1B}"/>
              </a:ext>
            </a:extLst>
          </p:cNvPr>
          <p:cNvSpPr/>
          <p:nvPr/>
        </p:nvSpPr>
        <p:spPr>
          <a:xfrm>
            <a:off x="5652655" y="-10392"/>
            <a:ext cx="2691246" cy="46759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RESULTADOS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D2F9263-87F9-4234-ADD8-40D09D2AF9AF}"/>
              </a:ext>
            </a:extLst>
          </p:cNvPr>
          <p:cNvSpPr/>
          <p:nvPr/>
        </p:nvSpPr>
        <p:spPr>
          <a:xfrm>
            <a:off x="8343901" y="-1"/>
            <a:ext cx="3848099" cy="457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TRANSFERENCIA TECNOLÓGICA</a:t>
            </a:r>
          </a:p>
        </p:txBody>
      </p:sp>
    </p:spTree>
    <p:extLst>
      <p:ext uri="{BB962C8B-B14F-4D97-AF65-F5344CB8AC3E}">
        <p14:creationId xmlns:p14="http://schemas.microsoft.com/office/powerpoint/2010/main" val="40087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643CA86-05DC-4870-9345-95BDCBB74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46104"/>
              </p:ext>
            </p:extLst>
          </p:nvPr>
        </p:nvGraphicFramePr>
        <p:xfrm>
          <a:off x="0" y="467591"/>
          <a:ext cx="12191998" cy="641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977">
                  <a:extLst>
                    <a:ext uri="{9D8B030D-6E8A-4147-A177-3AD203B41FA5}">
                      <a16:colId xmlns:a16="http://schemas.microsoft.com/office/drawing/2014/main" val="1696440360"/>
                    </a:ext>
                  </a:extLst>
                </a:gridCol>
                <a:gridCol w="2547799">
                  <a:extLst>
                    <a:ext uri="{9D8B030D-6E8A-4147-A177-3AD203B41FA5}">
                      <a16:colId xmlns:a16="http://schemas.microsoft.com/office/drawing/2014/main" val="2950380766"/>
                    </a:ext>
                  </a:extLst>
                </a:gridCol>
                <a:gridCol w="110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8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08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50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00" b="1" dirty="0"/>
                        <a:t>Acelerómetro, magnetómetro, giroscopio, barómetro, altímetro (GY-91)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MPU9250 + BMP280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3 axis de giroscopio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3 axis de acelerómetro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3 axis de magnetómetro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1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00" b="1" dirty="0"/>
                        <a:t>Transmisor y receptor de radiofrecuencia (</a:t>
                      </a:r>
                      <a:r>
                        <a:rPr lang="es-MX" sz="13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YKS 3DR</a:t>
                      </a:r>
                      <a:r>
                        <a:rPr lang="es-MX" sz="1300" b="1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Rango aproximado de 1 milla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Frecuencia</a:t>
                      </a:r>
                      <a:r>
                        <a:rPr lang="es-MX" sz="1300" b="0" i="0" u="none" strike="noStrike" kern="1200" cap="all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915Mhz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Comunicación</a:t>
                      </a:r>
                      <a:r>
                        <a:rPr lang="es-MX" sz="1300" b="0" i="0" u="none" strike="noStrike" kern="1200" cap="all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300" b="0" i="0" u="none" strike="noStrike" kern="1200" cap="all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</a:t>
                      </a:r>
                      <a:endParaRPr lang="es-MX" sz="13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75906"/>
                  </a:ext>
                </a:extLst>
              </a:tr>
              <a:tr h="12303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00" b="1" dirty="0"/>
                        <a:t>GPS. (GPS6MV2)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Comunicación UART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Latitud, longitud, altitud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Memoria EEPROM</a:t>
                      </a:r>
                    </a:p>
                    <a:p>
                      <a:endParaRPr lang="es-MX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300" b="1" dirty="0"/>
                        <a:t>Arduino MEGA</a:t>
                      </a:r>
                      <a:endParaRPr lang="es-MX" sz="1300" dirty="0"/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Microcontrolador </a:t>
                      </a:r>
                      <a:r>
                        <a:rPr lang="es-MX" sz="1300" dirty="0" err="1"/>
                        <a:t>ATmega</a:t>
                      </a:r>
                      <a:r>
                        <a:rPr lang="es-MX" sz="1300" dirty="0"/>
                        <a:t> 2560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54 pines digitales, 15 pines analógicos, 12 pines PWM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Comunicación I2C, SPI, UART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MX" sz="1300" b="1" dirty="0"/>
                        <a:t>Antena de radiofrecuencia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Frecuencia de 700 – 2700 MHZ</a:t>
                      </a:r>
                    </a:p>
                    <a:p>
                      <a:endParaRPr lang="es-MX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128566"/>
                  </a:ext>
                </a:extLst>
              </a:tr>
              <a:tr h="198789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MX" sz="1400" b="1" dirty="0"/>
                        <a:t>Sensor de temperatura y humedad (AM2303)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/>
                        <a:t>Rango de temperatura: -40°C a 80°C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/>
                        <a:t>Rango de humedad 0% a 100%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/>
                        <a:t>Precisión de ±0.5°C de temperatura y 2% de humedad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300" b="1" dirty="0"/>
                        <a:t>Raspberry pi 3 </a:t>
                      </a:r>
                      <a:r>
                        <a:rPr lang="es-MX" sz="1300" b="1" dirty="0" err="1"/>
                        <a:t>model</a:t>
                      </a:r>
                      <a:r>
                        <a:rPr lang="es-MX" sz="1300" b="1" dirty="0"/>
                        <a:t> b</a:t>
                      </a:r>
                      <a:endParaRPr lang="es-MX" sz="1300" dirty="0"/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Pines de comunicación GPIO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Procesador Broadcom BCM2837 a 1.2GHz </a:t>
                      </a:r>
                      <a:r>
                        <a:rPr lang="es-MX" sz="1300" dirty="0" err="1"/>
                        <a:t>quad-core</a:t>
                      </a:r>
                      <a:r>
                        <a:rPr lang="es-MX" sz="1300" dirty="0"/>
                        <a:t> 64-bit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1 Gigabyte de memoria RAM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4 puertos USB, HDMI, ethernet, puerto para cámara, puerto para Micro SD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MX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MX" sz="1300" b="1" dirty="0"/>
                        <a:t>Cámara para </a:t>
                      </a:r>
                      <a:r>
                        <a:rPr lang="es-MX" sz="1300" b="1" dirty="0" err="1"/>
                        <a:t>Raspberry</a:t>
                      </a:r>
                      <a:endParaRPr lang="es-MX" sz="13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8 Megapíxeles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Video a 1080p a 30fps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sensor de imagen Sony IMX219 </a:t>
                      </a:r>
                      <a:endParaRPr lang="es-MX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253970"/>
                  </a:ext>
                </a:extLst>
              </a:tr>
              <a:tr h="15786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300" b="1" dirty="0"/>
                    </a:p>
                    <a:p>
                      <a:r>
                        <a:rPr lang="es-MX" sz="1300" b="1" dirty="0"/>
                        <a:t>Sensor de luz infrarroja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Fototransistor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Amplificador operacional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Salida analógica</a:t>
                      </a:r>
                    </a:p>
                    <a:p>
                      <a:endParaRPr lang="es-MX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MX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sz="1300" b="1" dirty="0"/>
                    </a:p>
                    <a:p>
                      <a:r>
                        <a:rPr lang="es-MX" sz="1300" b="1" dirty="0"/>
                        <a:t>RunCam2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4 Megapíxeles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Video a 1080p a 60fps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Conexión por </a:t>
                      </a:r>
                      <a:r>
                        <a:rPr lang="es-MX" sz="1300" dirty="0" err="1"/>
                        <a:t>Wifi</a:t>
                      </a:r>
                      <a:endParaRPr lang="es-MX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MX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300" b="1" dirty="0"/>
                    </a:p>
                    <a:p>
                      <a:r>
                        <a:rPr lang="es-MX" sz="1300" b="1" dirty="0"/>
                        <a:t>Sensor de corriente (ACS712)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-5 a 5 Amperes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Salida analógica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300" dirty="0"/>
                        <a:t>Sensibilidad de 185 </a:t>
                      </a:r>
                      <a:r>
                        <a:rPr lang="es-MX" sz="1300" dirty="0" err="1"/>
                        <a:t>mV</a:t>
                      </a:r>
                      <a:r>
                        <a:rPr lang="es-MX" sz="1300" dirty="0"/>
                        <a:t>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Imagen 13">
            <a:extLst>
              <a:ext uri="{FF2B5EF4-FFF2-40B4-BE49-F238E27FC236}">
                <a16:creationId xmlns:a16="http://schemas.microsoft.com/office/drawing/2014/main" id="{626694F8-8E43-44E1-A763-125518D360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3" t="15959" r="21978" b="20332"/>
          <a:stretch/>
        </p:blipFill>
        <p:spPr>
          <a:xfrm>
            <a:off x="3895640" y="5575346"/>
            <a:ext cx="672134" cy="794472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7035FC3-2F15-4CE1-9F7F-A983B5412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4" y="775570"/>
            <a:ext cx="1004592" cy="1004592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4C7CBDE-1621-4E78-8E3E-96049D47DA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5" y="2220919"/>
            <a:ext cx="1021225" cy="1021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5B5D83-FD09-42B4-BB61-F14AD579695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96" b="26086"/>
          <a:stretch/>
        </p:blipFill>
        <p:spPr>
          <a:xfrm>
            <a:off x="31450" y="5496883"/>
            <a:ext cx="1132440" cy="84971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1CCB8F6-0429-449C-8656-2056A17AA952}"/>
              </a:ext>
            </a:extLst>
          </p:cNvPr>
          <p:cNvSpPr txBox="1"/>
          <p:nvPr/>
        </p:nvSpPr>
        <p:spPr>
          <a:xfrm>
            <a:off x="3750384" y="775570"/>
            <a:ext cx="1416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(GY-87)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0A3AEAE-2353-4469-9682-517011567F7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1" t="17856" r="31140" b="18547"/>
          <a:stretch/>
        </p:blipFill>
        <p:spPr>
          <a:xfrm rot="21437398">
            <a:off x="3727892" y="1004260"/>
            <a:ext cx="815379" cy="1002873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F5560B0B-3851-45AC-B9DF-86C4B59DA22B}"/>
              </a:ext>
            </a:extLst>
          </p:cNvPr>
          <p:cNvSpPr/>
          <p:nvPr/>
        </p:nvSpPr>
        <p:spPr>
          <a:xfrm rot="10800000">
            <a:off x="3245329" y="1056434"/>
            <a:ext cx="473417" cy="3600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E631D5A-459B-4D22-B285-1793F26EE44D}"/>
              </a:ext>
            </a:extLst>
          </p:cNvPr>
          <p:cNvSpPr/>
          <p:nvPr/>
        </p:nvSpPr>
        <p:spPr>
          <a:xfrm>
            <a:off x="0" y="0"/>
            <a:ext cx="2618509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ESTACIÓN AÉREA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D501383-CA30-43B0-B341-935E115F2CA7}"/>
              </a:ext>
            </a:extLst>
          </p:cNvPr>
          <p:cNvSpPr/>
          <p:nvPr/>
        </p:nvSpPr>
        <p:spPr>
          <a:xfrm>
            <a:off x="2618509" y="0"/>
            <a:ext cx="3034146" cy="457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r>
              <a:rPr lang="es-MX" dirty="0"/>
              <a:t>ESTACIÓN TERRESTRE</a:t>
            </a:r>
          </a:p>
          <a:p>
            <a:pPr algn="ctr"/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A767BFB-3D4A-496A-9280-719916782C1B}"/>
              </a:ext>
            </a:extLst>
          </p:cNvPr>
          <p:cNvSpPr/>
          <p:nvPr/>
        </p:nvSpPr>
        <p:spPr>
          <a:xfrm>
            <a:off x="5652655" y="-10392"/>
            <a:ext cx="2691246" cy="46759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RESULTADOS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D2F9263-87F9-4234-ADD8-40D09D2AF9AF}"/>
              </a:ext>
            </a:extLst>
          </p:cNvPr>
          <p:cNvSpPr/>
          <p:nvPr/>
        </p:nvSpPr>
        <p:spPr>
          <a:xfrm>
            <a:off x="8343901" y="-1"/>
            <a:ext cx="3848099" cy="457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TRANSFERENCIA TECNOLÓGICA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10F2AC8-D50D-4153-A248-315E8608B360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58" y="3855748"/>
            <a:ext cx="562557" cy="677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D86F729-264C-45A1-8EAB-9C1444B293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5" y="3424862"/>
            <a:ext cx="980862" cy="980862"/>
          </a:xfrm>
          <a:prstGeom prst="rect">
            <a:avLst/>
          </a:prstGeom>
        </p:spPr>
      </p:pic>
      <p:pic>
        <p:nvPicPr>
          <p:cNvPr id="20" name="Picture 2" descr="Sensor de Corriente ACS712">
            <a:extLst>
              <a:ext uri="{FF2B5EF4-FFF2-40B4-BE49-F238E27FC236}">
                <a16:creationId xmlns:a16="http://schemas.microsoft.com/office/drawing/2014/main" id="{E3802ED1-65A4-4DEF-94CA-91F74BC47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553" y="5331955"/>
            <a:ext cx="1179575" cy="11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94FFC57-E09F-454E-9012-D43F028F602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6198" y="2464610"/>
            <a:ext cx="1096936" cy="53384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7BE9915-DF72-4292-9B7D-665514838AE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76" y="487692"/>
            <a:ext cx="1115548" cy="111554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353C997-E9E4-4DFB-84E9-50B5EEE6032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085" y="2025849"/>
            <a:ext cx="520749" cy="9764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DAAED08-E723-446E-90D1-6123112E91E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5" t="5416" r="15419" b="7563"/>
          <a:stretch/>
        </p:blipFill>
        <p:spPr>
          <a:xfrm>
            <a:off x="3759157" y="3615856"/>
            <a:ext cx="1032262" cy="98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5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EB581-4E9C-476A-9C37-0D0E1D1D8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Componentes añadidos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631D5A-459B-4D22-B285-1793F26EE44D}"/>
              </a:ext>
            </a:extLst>
          </p:cNvPr>
          <p:cNvSpPr/>
          <p:nvPr/>
        </p:nvSpPr>
        <p:spPr>
          <a:xfrm>
            <a:off x="0" y="0"/>
            <a:ext cx="2618509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ESTACIÓN AÉREA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D501383-CA30-43B0-B341-935E115F2CA7}"/>
              </a:ext>
            </a:extLst>
          </p:cNvPr>
          <p:cNvSpPr/>
          <p:nvPr/>
        </p:nvSpPr>
        <p:spPr>
          <a:xfrm>
            <a:off x="2618509" y="0"/>
            <a:ext cx="3034146" cy="457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r>
              <a:rPr lang="es-MX" dirty="0"/>
              <a:t>ESTACIÓN TERRESTRE</a:t>
            </a:r>
          </a:p>
          <a:p>
            <a:pPr algn="ctr"/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767BFB-3D4A-496A-9280-719916782C1B}"/>
              </a:ext>
            </a:extLst>
          </p:cNvPr>
          <p:cNvSpPr/>
          <p:nvPr/>
        </p:nvSpPr>
        <p:spPr>
          <a:xfrm>
            <a:off x="5652655" y="-10392"/>
            <a:ext cx="2691246" cy="46759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RESULTADOS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2F9263-87F9-4234-ADD8-40D09D2AF9AF}"/>
              </a:ext>
            </a:extLst>
          </p:cNvPr>
          <p:cNvSpPr/>
          <p:nvPr/>
        </p:nvSpPr>
        <p:spPr>
          <a:xfrm>
            <a:off x="8343901" y="-1"/>
            <a:ext cx="3848099" cy="457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TRANSFERENCIA TECNOLÓGICA</a:t>
            </a:r>
          </a:p>
        </p:txBody>
      </p:sp>
    </p:spTree>
    <p:extLst>
      <p:ext uri="{BB962C8B-B14F-4D97-AF65-F5344CB8AC3E}">
        <p14:creationId xmlns:p14="http://schemas.microsoft.com/office/powerpoint/2010/main" val="24121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3B6A693-52DC-4E4E-B278-961EA2455D22}"/>
              </a:ext>
            </a:extLst>
          </p:cNvPr>
          <p:cNvSpPr/>
          <p:nvPr/>
        </p:nvSpPr>
        <p:spPr>
          <a:xfrm>
            <a:off x="0" y="0"/>
            <a:ext cx="2618509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ESTACIÓN AÉREA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8D94604-3ED3-4B05-A734-A07437C82A7D}"/>
              </a:ext>
            </a:extLst>
          </p:cNvPr>
          <p:cNvSpPr/>
          <p:nvPr/>
        </p:nvSpPr>
        <p:spPr>
          <a:xfrm>
            <a:off x="2618509" y="0"/>
            <a:ext cx="3034146" cy="457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r>
              <a:rPr lang="es-MX" dirty="0"/>
              <a:t>ESTACIÓN TERRESTRE</a:t>
            </a:r>
          </a:p>
          <a:p>
            <a:pPr algn="ctr"/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8BB143E-E462-4A6F-968A-601FC2114E65}"/>
              </a:ext>
            </a:extLst>
          </p:cNvPr>
          <p:cNvSpPr/>
          <p:nvPr/>
        </p:nvSpPr>
        <p:spPr>
          <a:xfrm>
            <a:off x="5652655" y="-10392"/>
            <a:ext cx="2691246" cy="46759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RESULTADOS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D4C87E4-9807-433F-BB04-582A6E152243}"/>
              </a:ext>
            </a:extLst>
          </p:cNvPr>
          <p:cNvSpPr/>
          <p:nvPr/>
        </p:nvSpPr>
        <p:spPr>
          <a:xfrm>
            <a:off x="8343901" y="-1"/>
            <a:ext cx="3848099" cy="457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TRANSFERENCIA TECNOLÓGICA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DE98D57-526B-419B-8759-B061C8AF8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690069"/>
              </p:ext>
            </p:extLst>
          </p:nvPr>
        </p:nvGraphicFramePr>
        <p:xfrm>
          <a:off x="128788" y="605307"/>
          <a:ext cx="11964472" cy="6204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118">
                  <a:extLst>
                    <a:ext uri="{9D8B030D-6E8A-4147-A177-3AD203B41FA5}">
                      <a16:colId xmlns:a16="http://schemas.microsoft.com/office/drawing/2014/main" val="3355651055"/>
                    </a:ext>
                  </a:extLst>
                </a:gridCol>
                <a:gridCol w="2991118">
                  <a:extLst>
                    <a:ext uri="{9D8B030D-6E8A-4147-A177-3AD203B41FA5}">
                      <a16:colId xmlns:a16="http://schemas.microsoft.com/office/drawing/2014/main" val="3084576076"/>
                    </a:ext>
                  </a:extLst>
                </a:gridCol>
                <a:gridCol w="2991118">
                  <a:extLst>
                    <a:ext uri="{9D8B030D-6E8A-4147-A177-3AD203B41FA5}">
                      <a16:colId xmlns:a16="http://schemas.microsoft.com/office/drawing/2014/main" val="2725718836"/>
                    </a:ext>
                  </a:extLst>
                </a:gridCol>
                <a:gridCol w="2991118">
                  <a:extLst>
                    <a:ext uri="{9D8B030D-6E8A-4147-A177-3AD203B41FA5}">
                      <a16:colId xmlns:a16="http://schemas.microsoft.com/office/drawing/2014/main" val="844061152"/>
                    </a:ext>
                  </a:extLst>
                </a:gridCol>
              </a:tblGrid>
              <a:tr h="306517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b="1" dirty="0"/>
                        <a:t>Calidad de aire (MQ135)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Amoniaco, Dióxido de Nitrógeno, Alcohol, </a:t>
                      </a:r>
                      <a:r>
                        <a:rPr lang="es-MX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Benzeno</a:t>
                      </a:r>
                      <a:r>
                        <a:rPr lang="es-MX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Dióxido y Monóxido de carbono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Concentraciones de gas entre 10 y 1000 ppm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Salida analógica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b="1" dirty="0"/>
                        <a:t>Sensor de cantidad de luz (LDR)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Fotorresistencia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Salida analógica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Divisor de voltaje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81684"/>
                  </a:ext>
                </a:extLst>
              </a:tr>
              <a:tr h="3065172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b="1" dirty="0"/>
                        <a:t>Sensor de rayos UV (S12SD)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Rango de </a:t>
                      </a:r>
                      <a:r>
                        <a:rPr lang="es-MX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240-370nm de luz uv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Salida analógica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Rango UV</a:t>
                      </a:r>
                      <a:endParaRPr lang="es-MX" dirty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b="1" dirty="0"/>
                        <a:t>Modulo Micro SD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Comunicación SPI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Regulador a 3.3V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Lectura y escritura de datos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331365"/>
                  </a:ext>
                </a:extLst>
              </a:tr>
            </a:tbl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CED1670C-97EE-44E9-A243-146F0E7ED2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 t="22128" r="11545" b="24957"/>
          <a:stretch/>
        </p:blipFill>
        <p:spPr>
          <a:xfrm>
            <a:off x="807151" y="1213171"/>
            <a:ext cx="1811358" cy="122993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94A9370-58B7-408C-824E-994B3B78B9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0" t="32491" r="20951" b="30748"/>
          <a:stretch/>
        </p:blipFill>
        <p:spPr>
          <a:xfrm>
            <a:off x="749196" y="4139234"/>
            <a:ext cx="1927267" cy="135492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52C2FD0-115B-485B-9134-74BB03E23C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2" t="20974" r="25670" b="20975"/>
          <a:stretch/>
        </p:blipFill>
        <p:spPr>
          <a:xfrm>
            <a:off x="6568457" y="896183"/>
            <a:ext cx="1775444" cy="154692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902A311-14C0-4927-9067-DFFD8E252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401" y="3825734"/>
            <a:ext cx="1853850" cy="18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2F37E-FFFB-498A-A144-A0E5D9BBC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Programación del Arduino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631D5A-459B-4D22-B285-1793F26EE44D}"/>
              </a:ext>
            </a:extLst>
          </p:cNvPr>
          <p:cNvSpPr/>
          <p:nvPr/>
        </p:nvSpPr>
        <p:spPr>
          <a:xfrm>
            <a:off x="0" y="0"/>
            <a:ext cx="2618509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ESTACIÓN AÉREA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D501383-CA30-43B0-B341-935E115F2CA7}"/>
              </a:ext>
            </a:extLst>
          </p:cNvPr>
          <p:cNvSpPr/>
          <p:nvPr/>
        </p:nvSpPr>
        <p:spPr>
          <a:xfrm>
            <a:off x="2618509" y="0"/>
            <a:ext cx="3034146" cy="457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r>
              <a:rPr lang="es-MX" dirty="0"/>
              <a:t>ESTACIÓN TERRESTRE</a:t>
            </a:r>
          </a:p>
          <a:p>
            <a:pPr algn="ctr"/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767BFB-3D4A-496A-9280-719916782C1B}"/>
              </a:ext>
            </a:extLst>
          </p:cNvPr>
          <p:cNvSpPr/>
          <p:nvPr/>
        </p:nvSpPr>
        <p:spPr>
          <a:xfrm>
            <a:off x="5652655" y="-10392"/>
            <a:ext cx="2691246" cy="46759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RESULTADOS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2F9263-87F9-4234-ADD8-40D09D2AF9AF}"/>
              </a:ext>
            </a:extLst>
          </p:cNvPr>
          <p:cNvSpPr/>
          <p:nvPr/>
        </p:nvSpPr>
        <p:spPr>
          <a:xfrm>
            <a:off x="8343901" y="-1"/>
            <a:ext cx="3848099" cy="457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TRANSFERENCIA TECNOLÓGICA</a:t>
            </a:r>
          </a:p>
        </p:txBody>
      </p:sp>
    </p:spTree>
    <p:extLst>
      <p:ext uri="{BB962C8B-B14F-4D97-AF65-F5344CB8AC3E}">
        <p14:creationId xmlns:p14="http://schemas.microsoft.com/office/powerpoint/2010/main" val="406411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1E1957C-65FD-48AE-995A-222BC762E445}"/>
              </a:ext>
            </a:extLst>
          </p:cNvPr>
          <p:cNvSpPr/>
          <p:nvPr/>
        </p:nvSpPr>
        <p:spPr>
          <a:xfrm>
            <a:off x="291920" y="1262130"/>
            <a:ext cx="11608160" cy="549927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01591AF-C09A-4098-9FC8-DB9122528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2323803"/>
              </p:ext>
            </p:extLst>
          </p:nvPr>
        </p:nvGraphicFramePr>
        <p:xfrm>
          <a:off x="910107" y="1371599"/>
          <a:ext cx="5804080" cy="5280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20A37146-5438-4455-99EB-8613D3AF6AF7}"/>
              </a:ext>
            </a:extLst>
          </p:cNvPr>
          <p:cNvSpPr txBox="1"/>
          <p:nvPr/>
        </p:nvSpPr>
        <p:spPr>
          <a:xfrm>
            <a:off x="1884607" y="660775"/>
            <a:ext cx="842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00B0F0"/>
                </a:solidFill>
              </a:rPr>
              <a:t>Diagrama de programación del Arduino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E631D5A-459B-4D22-B285-1793F26EE44D}"/>
              </a:ext>
            </a:extLst>
          </p:cNvPr>
          <p:cNvSpPr/>
          <p:nvPr/>
        </p:nvSpPr>
        <p:spPr>
          <a:xfrm>
            <a:off x="0" y="0"/>
            <a:ext cx="2618509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ESTACIÓN AÉREA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D501383-CA30-43B0-B341-935E115F2CA7}"/>
              </a:ext>
            </a:extLst>
          </p:cNvPr>
          <p:cNvSpPr/>
          <p:nvPr/>
        </p:nvSpPr>
        <p:spPr>
          <a:xfrm>
            <a:off x="2618509" y="0"/>
            <a:ext cx="3034146" cy="457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r>
              <a:rPr lang="es-MX" dirty="0"/>
              <a:t>ESTACIÓN TERRESTRE</a:t>
            </a:r>
          </a:p>
          <a:p>
            <a:pPr algn="ctr"/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A767BFB-3D4A-496A-9280-719916782C1B}"/>
              </a:ext>
            </a:extLst>
          </p:cNvPr>
          <p:cNvSpPr/>
          <p:nvPr/>
        </p:nvSpPr>
        <p:spPr>
          <a:xfrm>
            <a:off x="5652655" y="-10392"/>
            <a:ext cx="2691246" cy="46759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RESULTADOS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D2F9263-87F9-4234-ADD8-40D09D2AF9AF}"/>
              </a:ext>
            </a:extLst>
          </p:cNvPr>
          <p:cNvSpPr/>
          <p:nvPr/>
        </p:nvSpPr>
        <p:spPr>
          <a:xfrm>
            <a:off x="8343901" y="-1"/>
            <a:ext cx="3848099" cy="457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TRANSFERENCIA TECNOLÓGICA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18907"/>
              </p:ext>
            </p:extLst>
          </p:nvPr>
        </p:nvGraphicFramePr>
        <p:xfrm>
          <a:off x="6901467" y="1831243"/>
          <a:ext cx="3631841" cy="4361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007">
                <a:tc>
                  <a:txBody>
                    <a:bodyPr/>
                    <a:lstStyle/>
                    <a:p>
                      <a:r>
                        <a:rPr lang="es-MX" sz="1200" dirty="0"/>
                        <a:t>ID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VARIABLE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ID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VARIABLE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260">
                <a:tc>
                  <a:txBody>
                    <a:bodyPr/>
                    <a:lstStyle/>
                    <a:p>
                      <a:r>
                        <a:rPr lang="es-MX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Latitud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Giroscopio</a:t>
                      </a:r>
                      <a:r>
                        <a:rPr lang="es-MX" sz="1200" baseline="0" dirty="0"/>
                        <a:t> Y</a:t>
                      </a:r>
                      <a:endParaRPr lang="es-MX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423">
                <a:tc>
                  <a:txBody>
                    <a:bodyPr/>
                    <a:lstStyle/>
                    <a:p>
                      <a:r>
                        <a:rPr lang="es-MX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Longitud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Giroscopio Z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071">
                <a:tc>
                  <a:txBody>
                    <a:bodyPr/>
                    <a:lstStyle/>
                    <a:p>
                      <a:r>
                        <a:rPr lang="es-MX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Altitud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Magnetometro</a:t>
                      </a:r>
                      <a:r>
                        <a:rPr lang="es-MX" sz="1200" dirty="0"/>
                        <a:t> X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718">
                <a:tc>
                  <a:txBody>
                    <a:bodyPr/>
                    <a:lstStyle/>
                    <a:p>
                      <a:r>
                        <a:rPr lang="es-MX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Curso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Magnetometro</a:t>
                      </a:r>
                      <a:r>
                        <a:rPr lang="es-MX" sz="1200" dirty="0"/>
                        <a:t> 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365">
                <a:tc>
                  <a:txBody>
                    <a:bodyPr/>
                    <a:lstStyle/>
                    <a:p>
                      <a:r>
                        <a:rPr lang="es-MX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Velocidad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Magnetometro</a:t>
                      </a:r>
                      <a:r>
                        <a:rPr lang="es-MX" sz="1200" dirty="0"/>
                        <a:t> Z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Cantidad de </a:t>
                      </a:r>
                      <a:r>
                        <a:rPr lang="es-MX" sz="1200" dirty="0" err="1"/>
                        <a:t>satelites</a:t>
                      </a:r>
                      <a:endParaRPr lang="es-MX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Temperatura interior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780">
                <a:tc>
                  <a:txBody>
                    <a:bodyPr/>
                    <a:lstStyle/>
                    <a:p>
                      <a:r>
                        <a:rPr lang="es-MX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Temperatura exterior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Presion</a:t>
                      </a:r>
                      <a:endParaRPr lang="es-MX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215">
                <a:tc>
                  <a:txBody>
                    <a:bodyPr/>
                    <a:lstStyle/>
                    <a:p>
                      <a:r>
                        <a:rPr lang="es-MX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Infrarojo</a:t>
                      </a:r>
                      <a:endParaRPr lang="es-MX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Calidad de aire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335">
                <a:tc>
                  <a:txBody>
                    <a:bodyPr/>
                    <a:lstStyle/>
                    <a:p>
                      <a:r>
                        <a:rPr lang="es-MX" sz="12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Acelerometro</a:t>
                      </a:r>
                      <a:r>
                        <a:rPr lang="es-MX" sz="1200" dirty="0"/>
                        <a:t> 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Cantidad de luz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456">
                <a:tc>
                  <a:txBody>
                    <a:bodyPr/>
                    <a:lstStyle/>
                    <a:p>
                      <a:r>
                        <a:rPr lang="es-MX" sz="1200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Acelerometro</a:t>
                      </a:r>
                      <a:r>
                        <a:rPr lang="es-MX" sz="1200" dirty="0"/>
                        <a:t> 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Corriente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017">
                <a:tc>
                  <a:txBody>
                    <a:bodyPr/>
                    <a:lstStyle/>
                    <a:p>
                      <a:r>
                        <a:rPr lang="es-MX" sz="1200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Acelerometro</a:t>
                      </a:r>
                      <a:r>
                        <a:rPr lang="es-MX" sz="1200" dirty="0"/>
                        <a:t> 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Altitud 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12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Giroscopio</a:t>
                      </a:r>
                      <a:r>
                        <a:rPr lang="es-MX" sz="1200" baseline="0" dirty="0"/>
                        <a:t> X</a:t>
                      </a:r>
                      <a:endParaRPr lang="es-MX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Rayos</a:t>
                      </a:r>
                      <a:r>
                        <a:rPr lang="es-MX" sz="1200" baseline="0" dirty="0"/>
                        <a:t> UV</a:t>
                      </a:r>
                      <a:endParaRPr lang="es-MX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766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468</Words>
  <Application>Microsoft Office PowerPoint</Application>
  <PresentationFormat>Panorámica</PresentationFormat>
  <Paragraphs>166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Componentes incluidos en el kit base</vt:lpstr>
      <vt:lpstr>Presentación de PowerPoint</vt:lpstr>
      <vt:lpstr>Componentes añadidos</vt:lpstr>
      <vt:lpstr>Presentación de PowerPoint</vt:lpstr>
      <vt:lpstr>Programación del Arduino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recibidos</dc:title>
  <dc:creator>Leonel Fernández</dc:creator>
  <cp:lastModifiedBy>Leonel Fernández</cp:lastModifiedBy>
  <cp:revision>58</cp:revision>
  <dcterms:created xsi:type="dcterms:W3CDTF">2018-03-21T18:49:33Z</dcterms:created>
  <dcterms:modified xsi:type="dcterms:W3CDTF">2018-03-25T19:57:07Z</dcterms:modified>
</cp:coreProperties>
</file>