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A3B28-2949-4636-95A3-99E84AA293F9}" v="9" dt="2023-08-11T15:13:19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Cesar Rendón Orozco" userId="992f2f9d-8281-43d3-ad49-40b265c3c1b4" providerId="ADAL" clId="{780A3B28-2949-4636-95A3-99E84AA293F9}"/>
    <pc:docChg chg="undo custSel addSld modSld">
      <pc:chgData name="Julio Cesar Rendón Orozco" userId="992f2f9d-8281-43d3-ad49-40b265c3c1b4" providerId="ADAL" clId="{780A3B28-2949-4636-95A3-99E84AA293F9}" dt="2023-08-11T15:14:57.960" v="187" actId="20577"/>
      <pc:docMkLst>
        <pc:docMk/>
      </pc:docMkLst>
      <pc:sldChg chg="modSp mod">
        <pc:chgData name="Julio Cesar Rendón Orozco" userId="992f2f9d-8281-43d3-ad49-40b265c3c1b4" providerId="ADAL" clId="{780A3B28-2949-4636-95A3-99E84AA293F9}" dt="2023-08-11T14:16:24.194" v="24" actId="14100"/>
        <pc:sldMkLst>
          <pc:docMk/>
          <pc:sldMk cId="3399121012" sldId="256"/>
        </pc:sldMkLst>
        <pc:spChg chg="mod">
          <ac:chgData name="Julio Cesar Rendón Orozco" userId="992f2f9d-8281-43d3-ad49-40b265c3c1b4" providerId="ADAL" clId="{780A3B28-2949-4636-95A3-99E84AA293F9}" dt="2023-08-11T14:15:25.242" v="20" actId="1076"/>
          <ac:spMkLst>
            <pc:docMk/>
            <pc:sldMk cId="3399121012" sldId="256"/>
            <ac:spMk id="6" creationId="{B8A68A20-BF5E-3D4F-C7F8-C6F27F0BC316}"/>
          </ac:spMkLst>
        </pc:spChg>
        <pc:spChg chg="mod">
          <ac:chgData name="Julio Cesar Rendón Orozco" userId="992f2f9d-8281-43d3-ad49-40b265c3c1b4" providerId="ADAL" clId="{780A3B28-2949-4636-95A3-99E84AA293F9}" dt="2023-08-11T14:16:24.194" v="24" actId="14100"/>
          <ac:spMkLst>
            <pc:docMk/>
            <pc:sldMk cId="3399121012" sldId="256"/>
            <ac:spMk id="7" creationId="{8CEEFDE4-6FD2-FFAB-286D-D0686981C6A2}"/>
          </ac:spMkLst>
        </pc:spChg>
        <pc:spChg chg="mod">
          <ac:chgData name="Julio Cesar Rendón Orozco" userId="992f2f9d-8281-43d3-ad49-40b265c3c1b4" providerId="ADAL" clId="{780A3B28-2949-4636-95A3-99E84AA293F9}" dt="2023-08-11T05:03:48.873" v="9" actId="14100"/>
          <ac:spMkLst>
            <pc:docMk/>
            <pc:sldMk cId="3399121012" sldId="256"/>
            <ac:spMk id="8" creationId="{79A65479-9EE4-4D97-4E5E-760B0637D877}"/>
          </ac:spMkLst>
        </pc:spChg>
        <pc:spChg chg="mod">
          <ac:chgData name="Julio Cesar Rendón Orozco" userId="992f2f9d-8281-43d3-ad49-40b265c3c1b4" providerId="ADAL" clId="{780A3B28-2949-4636-95A3-99E84AA293F9}" dt="2023-08-11T14:15:19.840" v="16" actId="1076"/>
          <ac:spMkLst>
            <pc:docMk/>
            <pc:sldMk cId="3399121012" sldId="256"/>
            <ac:spMk id="9" creationId="{6B15EB95-16FD-FFD1-E6D3-8BC18417C0BC}"/>
          </ac:spMkLst>
        </pc:spChg>
        <pc:spChg chg="mod">
          <ac:chgData name="Julio Cesar Rendón Orozco" userId="992f2f9d-8281-43d3-ad49-40b265c3c1b4" providerId="ADAL" clId="{780A3B28-2949-4636-95A3-99E84AA293F9}" dt="2023-08-11T14:15:19.564" v="15" actId="1076"/>
          <ac:spMkLst>
            <pc:docMk/>
            <pc:sldMk cId="3399121012" sldId="256"/>
            <ac:spMk id="10" creationId="{42364A82-DA65-380E-798D-9EB225A75D4C}"/>
          </ac:spMkLst>
        </pc:spChg>
        <pc:picChg chg="mod">
          <ac:chgData name="Julio Cesar Rendón Orozco" userId="992f2f9d-8281-43d3-ad49-40b265c3c1b4" providerId="ADAL" clId="{780A3B28-2949-4636-95A3-99E84AA293F9}" dt="2023-08-11T14:15:28.426" v="22" actId="1076"/>
          <ac:picMkLst>
            <pc:docMk/>
            <pc:sldMk cId="3399121012" sldId="256"/>
            <ac:picMk id="1030" creationId="{4FF346A8-A6FB-D5AA-D452-50CA97F0BC7B}"/>
          </ac:picMkLst>
        </pc:picChg>
      </pc:sldChg>
      <pc:sldChg chg="modSp">
        <pc:chgData name="Julio Cesar Rendón Orozco" userId="992f2f9d-8281-43d3-ad49-40b265c3c1b4" providerId="ADAL" clId="{780A3B28-2949-4636-95A3-99E84AA293F9}" dt="2023-08-11T14:17:00.527" v="26" actId="14100"/>
        <pc:sldMkLst>
          <pc:docMk/>
          <pc:sldMk cId="805825493" sldId="257"/>
        </pc:sldMkLst>
        <pc:picChg chg="mod">
          <ac:chgData name="Julio Cesar Rendón Orozco" userId="992f2f9d-8281-43d3-ad49-40b265c3c1b4" providerId="ADAL" clId="{780A3B28-2949-4636-95A3-99E84AA293F9}" dt="2023-08-11T14:17:00.527" v="26" actId="14100"/>
          <ac:picMkLst>
            <pc:docMk/>
            <pc:sldMk cId="805825493" sldId="257"/>
            <ac:picMk id="2" creationId="{91C494EA-46F3-0198-534E-227E903CD053}"/>
          </ac:picMkLst>
        </pc:picChg>
      </pc:sldChg>
      <pc:sldChg chg="addSp modSp new mod">
        <pc:chgData name="Julio Cesar Rendón Orozco" userId="992f2f9d-8281-43d3-ad49-40b265c3c1b4" providerId="ADAL" clId="{780A3B28-2949-4636-95A3-99E84AA293F9}" dt="2023-08-11T15:14:57.960" v="187" actId="20577"/>
        <pc:sldMkLst>
          <pc:docMk/>
          <pc:sldMk cId="3650560543" sldId="259"/>
        </pc:sldMkLst>
        <pc:spChg chg="add mod">
          <ac:chgData name="Julio Cesar Rendón Orozco" userId="992f2f9d-8281-43d3-ad49-40b265c3c1b4" providerId="ADAL" clId="{780A3B28-2949-4636-95A3-99E84AA293F9}" dt="2023-08-11T15:14:57.960" v="187" actId="20577"/>
          <ac:spMkLst>
            <pc:docMk/>
            <pc:sldMk cId="3650560543" sldId="259"/>
            <ac:spMk id="2" creationId="{53A4AEAC-9140-22D7-1DB1-3B92282983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F571D-DC9C-B3CF-046E-58BCB71CC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7D7620-F2DC-CAC9-7DB4-C9BBAB174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9F9F7-B2F3-6E90-B520-CC884431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AD4B4-849D-9014-D07F-576229C7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75DC3-9DB9-B00C-05BE-80E816EF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860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7F781-50A2-561B-3226-82FA2885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91D979-305F-3332-42F1-E4B84D360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8D0D72-5965-41A8-4503-729EC8C4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A9F251-96D7-3298-BBDE-65CB3B71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69F90-EB0C-E9A6-2D2C-6B15CFA2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55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B28E0C-D1C2-3905-8DFB-9A8109C0C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F15872-B86C-AE5D-8CCB-5AE0421A1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CAD4A-F478-7C30-01B7-97570DEC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49C204-6D62-610B-E05F-D13CB7B2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817CC-327F-8BDA-7C72-22D2D5EE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51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DF7E8-F394-41FB-EAE4-3E87ED46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464FD-024E-0E71-3045-6AA96ACB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AF5A1B-0FBD-1B80-5955-0A2E3C83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3FF27-85A7-B9A2-7F71-E7128780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00A912-C606-E4DC-C6D5-BFE66D57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91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3D618-C014-87D8-E3E9-9E08F01C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E011F-D47E-194F-8F64-3AF9A45C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C962C-20AB-BA49-2C55-66D67C29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5F8B8A-7060-A47A-8283-A5EAE899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D56F9-5C14-D2A6-7DDE-272DB039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7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8C6CC-82AA-D14D-4053-593F7C54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9CF12-351A-6A0D-6928-A96181988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B4751A-629B-B9C1-900D-0F421D6A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351979-9F9C-6FB8-48F8-EBF6A283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FEC728-5B0B-0ECD-70D0-231C0025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9C46A4-F0E7-B3B1-1BF5-DC36DF97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296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4D1E7-6B61-A711-E0D1-6440AA33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074F9E-9BB7-BAF5-E129-759BD1A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FD277D-A877-1672-DF30-8D99E5558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127766-3EAD-0C48-25C7-D63D5D7C4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542731-E4D9-3253-6543-FBBD38EA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B63181-1F92-4871-D676-00E6DEED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8D835C-BF9C-A3AD-A909-2DD02994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84A39C-7AD3-2FF4-9DE6-B98C1639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82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3E8C4-76C2-9DD5-E9D3-AAAA1A19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BD1D69-86AB-CB11-5E09-325C41F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1C7453-B327-FAF3-B873-B0004E5A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78DCC6-6D0E-DF5A-0DDF-A4713612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644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BD4580-9BD3-5FA9-6899-FAB5299C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9D27E7-10DB-8579-B64D-B2EDEF55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4FEFD-4721-2BA9-22AD-663F6DA0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10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26FBE-5D3C-10E3-0BD8-1CC78114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02F7D-0E05-78F9-9128-9235BC2D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C43C15-8489-CAB6-FEDD-6C0C3EA95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CA726E-D218-2D60-06F0-6E989D2B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7A8F18-525D-5BB1-00D8-43B84E79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FC6795-79E2-62A1-672F-E5A4FCD4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63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C0CCD-4A7A-B8B6-68F6-CF09C8CE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65D365-C590-D4F3-79E6-D2E983559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EDC667-801B-2368-EFAB-F69B21F9D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11666-A983-6C8E-6294-44BD29E8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047343-0931-7E01-2E36-DE97A510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B40352-274A-ADA7-2577-EB644040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092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EC415D-DA33-30F9-31C4-A9EEA60F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18A857-4276-1199-060A-4DD6FA35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30F42F-2B42-8B78-5884-A61240F86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1550-F6E7-4CE7-B094-13DCCE3B4412}" type="datetimeFigureOut">
              <a:rPr lang="es-CO" smtClean="0"/>
              <a:t>11/08/2023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6D94D-8734-ED17-B95D-2CA515B92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E1CC07-DC99-BEA7-02A3-DF84CC44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34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id="{46FC5C54-E2F8-DA04-4B62-00BD1E950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" b="183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CEEFDE4-6FD2-FFAB-286D-D0686981C6A2}"/>
              </a:ext>
            </a:extLst>
          </p:cNvPr>
          <p:cNvSpPr/>
          <p:nvPr/>
        </p:nvSpPr>
        <p:spPr>
          <a:xfrm>
            <a:off x="6389667" y="531307"/>
            <a:ext cx="5688696" cy="6221896"/>
          </a:xfrm>
          <a:prstGeom prst="roundRect">
            <a:avLst>
              <a:gd name="adj" fmla="val 1480"/>
            </a:avLst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A68A20-BF5E-3D4F-C7F8-C6F27F0BC316}"/>
              </a:ext>
            </a:extLst>
          </p:cNvPr>
          <p:cNvSpPr txBox="1"/>
          <p:nvPr/>
        </p:nvSpPr>
        <p:spPr>
          <a:xfrm>
            <a:off x="2664840" y="36421"/>
            <a:ext cx="6135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DASHBOARDS DE RECURSOS HUMANOS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FF346A8-A6FB-D5AA-D452-50CA97F0B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216" y="46829"/>
            <a:ext cx="933484" cy="4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9A65479-9EE4-4D97-4E5E-760B0637D877}"/>
              </a:ext>
            </a:extLst>
          </p:cNvPr>
          <p:cNvSpPr/>
          <p:nvPr/>
        </p:nvSpPr>
        <p:spPr>
          <a:xfrm>
            <a:off x="99391" y="2862470"/>
            <a:ext cx="6178164" cy="3890733"/>
          </a:xfrm>
          <a:prstGeom prst="roundRect">
            <a:avLst>
              <a:gd name="adj" fmla="val 1480"/>
            </a:avLst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B15EB95-16FD-FFD1-E6D3-8BC18417C0BC}"/>
              </a:ext>
            </a:extLst>
          </p:cNvPr>
          <p:cNvSpPr/>
          <p:nvPr/>
        </p:nvSpPr>
        <p:spPr>
          <a:xfrm>
            <a:off x="95979" y="531307"/>
            <a:ext cx="3015499" cy="2192015"/>
          </a:xfrm>
          <a:prstGeom prst="roundRect">
            <a:avLst>
              <a:gd name="adj" fmla="val 1480"/>
            </a:avLst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2364A82-DA65-380E-798D-9EB225A75D4C}"/>
              </a:ext>
            </a:extLst>
          </p:cNvPr>
          <p:cNvSpPr/>
          <p:nvPr/>
        </p:nvSpPr>
        <p:spPr>
          <a:xfrm>
            <a:off x="3242823" y="531307"/>
            <a:ext cx="3015499" cy="2192016"/>
          </a:xfrm>
          <a:prstGeom prst="roundRect">
            <a:avLst>
              <a:gd name="adj" fmla="val 1480"/>
            </a:avLst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12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1C494EA-46F3-0198-534E-227E903C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932" y="252319"/>
            <a:ext cx="8480493" cy="636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2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 descr="Patrón de fondo&#10;&#10;Descripción generada automáticamente">
            <a:extLst>
              <a:ext uri="{FF2B5EF4-FFF2-40B4-BE49-F238E27FC236}">
                <a16:creationId xmlns:a16="http://schemas.microsoft.com/office/drawing/2014/main" id="{A75F4643-E0F3-9A8F-4338-F239EDA63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" b="18340"/>
          <a:stretch/>
        </p:blipFill>
        <p:spPr>
          <a:xfrm>
            <a:off x="2355331" y="43732"/>
            <a:ext cx="7049028" cy="6770536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DE21D86-9FC3-11B9-1D94-2366398F40A1}"/>
              </a:ext>
            </a:extLst>
          </p:cNvPr>
          <p:cNvSpPr/>
          <p:nvPr/>
        </p:nvSpPr>
        <p:spPr>
          <a:xfrm>
            <a:off x="2355331" y="43732"/>
            <a:ext cx="7049028" cy="6770536"/>
          </a:xfrm>
          <a:prstGeom prst="roundRect">
            <a:avLst>
              <a:gd name="adj" fmla="val 0"/>
            </a:avLst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9990C60-AB77-2821-9E67-34A870846F88}"/>
              </a:ext>
            </a:extLst>
          </p:cNvPr>
          <p:cNvSpPr/>
          <p:nvPr/>
        </p:nvSpPr>
        <p:spPr>
          <a:xfrm>
            <a:off x="2431443" y="5028298"/>
            <a:ext cx="3392888" cy="1686774"/>
          </a:xfrm>
          <a:prstGeom prst="roundRect">
            <a:avLst>
              <a:gd name="adj" fmla="val 5992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08552E0-6B50-8BDB-91ED-D5B29F776A66}"/>
              </a:ext>
            </a:extLst>
          </p:cNvPr>
          <p:cNvSpPr/>
          <p:nvPr/>
        </p:nvSpPr>
        <p:spPr>
          <a:xfrm>
            <a:off x="5939767" y="5028298"/>
            <a:ext cx="3392888" cy="1686774"/>
          </a:xfrm>
          <a:prstGeom prst="roundRect">
            <a:avLst>
              <a:gd name="adj" fmla="val 5992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157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A4AEAC-9140-22D7-1DB1-3B9228298353}"/>
              </a:ext>
            </a:extLst>
          </p:cNvPr>
          <p:cNvSpPr txBox="1"/>
          <p:nvPr/>
        </p:nvSpPr>
        <p:spPr>
          <a:xfrm>
            <a:off x="381000" y="952500"/>
            <a:ext cx="9610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/>
              <a:t>Tiempo – Horizontal ( Línea, área, Columna )</a:t>
            </a:r>
          </a:p>
          <a:p>
            <a:endParaRPr lang="es-CO" sz="4000" b="1" dirty="0"/>
          </a:p>
          <a:p>
            <a:r>
              <a:rPr lang="es-CO" sz="4000" b="1" dirty="0"/>
              <a:t>Ranking – Vertical ( Barras, </a:t>
            </a:r>
            <a:r>
              <a:rPr lang="es-CO" sz="4000" b="1" dirty="0" err="1"/>
              <a:t>Funel</a:t>
            </a:r>
            <a:r>
              <a:rPr lang="es-CO" sz="4000" b="1" dirty="0"/>
              <a:t> )</a:t>
            </a:r>
          </a:p>
          <a:p>
            <a:endParaRPr lang="es-CO" sz="4000" b="1" dirty="0"/>
          </a:p>
          <a:p>
            <a:r>
              <a:rPr lang="es-CO" sz="4000" b="1" dirty="0"/>
              <a:t>% Participación ( Circular, Anillo )</a:t>
            </a:r>
          </a:p>
        </p:txBody>
      </p:sp>
    </p:spTree>
    <p:extLst>
      <p:ext uri="{BB962C8B-B14F-4D97-AF65-F5344CB8AC3E}">
        <p14:creationId xmlns:p14="http://schemas.microsoft.com/office/powerpoint/2010/main" val="3650560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29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Rendón Orozco</dc:creator>
  <cp:lastModifiedBy>Julio Cesar Rendón Orozco</cp:lastModifiedBy>
  <cp:revision>1</cp:revision>
  <dcterms:created xsi:type="dcterms:W3CDTF">2023-08-11T03:57:24Z</dcterms:created>
  <dcterms:modified xsi:type="dcterms:W3CDTF">2023-08-11T15:15:02Z</dcterms:modified>
</cp:coreProperties>
</file>