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20" r:id="rId4"/>
  </p:sldMasterIdLst>
  <p:notesMasterIdLst>
    <p:notesMasterId r:id="rId17"/>
  </p:notesMasterIdLst>
  <p:handoutMasterIdLst>
    <p:handoutMasterId r:id="rId18"/>
  </p:handoutMasterIdLst>
  <p:sldIdLst>
    <p:sldId id="256" r:id="rId5"/>
    <p:sldId id="293" r:id="rId6"/>
    <p:sldId id="258" r:id="rId7"/>
    <p:sldId id="259" r:id="rId8"/>
    <p:sldId id="261" r:id="rId9"/>
    <p:sldId id="262" r:id="rId10"/>
    <p:sldId id="297" r:id="rId11"/>
    <p:sldId id="295" r:id="rId12"/>
    <p:sldId id="296" r:id="rId13"/>
    <p:sldId id="267" r:id="rId14"/>
    <p:sldId id="291"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6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D7A1BBE0-79FE-4386-B795-91EFA5231989}">
      <dgm:prSet/>
      <dgm:spPr/>
      <dgm:t>
        <a:bodyPr/>
        <a:lstStyle/>
        <a:p>
          <a:r>
            <a:rPr lang="es-ES" dirty="0"/>
            <a:t>A) Repositorio</a:t>
          </a:r>
        </a:p>
      </dgm:t>
    </dgm:pt>
    <dgm:pt modelId="{CB9BA5A3-86B4-4E96-A66E-BC190B60A5E7}" type="parTrans" cxnId="{B6A04801-BCD1-48B9-8C82-A21ED3935526}">
      <dgm:prSet/>
      <dgm:spPr/>
      <dgm:t>
        <a:bodyPr/>
        <a:lstStyle/>
        <a:p>
          <a:endParaRPr lang="es-ES"/>
        </a:p>
      </dgm:t>
    </dgm:pt>
    <dgm:pt modelId="{030C2D7B-AADA-49A5-B1C8-910248815306}" type="sibTrans" cxnId="{B6A04801-BCD1-48B9-8C82-A21ED3935526}">
      <dgm:prSet/>
      <dgm:spPr/>
      <dgm:t>
        <a:bodyPr/>
        <a:lstStyle/>
        <a:p>
          <a:endParaRPr lang="es-ES"/>
        </a:p>
      </dgm:t>
    </dgm:pt>
    <dgm:pt modelId="{F5487703-D004-4FB9-88F0-0460889F225D}">
      <dgm:prSet/>
      <dgm:spPr/>
      <dgm:t>
        <a:bodyPr/>
        <a:lstStyle/>
        <a:p>
          <a:r>
            <a:rPr lang="es-ES" dirty="0"/>
            <a:t>B) Revisión</a:t>
          </a:r>
        </a:p>
      </dgm:t>
    </dgm:pt>
    <dgm:pt modelId="{DA7035DB-B96D-428E-B16D-48B4B9436F6E}" type="parTrans" cxnId="{28D409E4-26D8-46D6-9C09-05CF487C3B04}">
      <dgm:prSet/>
      <dgm:spPr/>
      <dgm:t>
        <a:bodyPr/>
        <a:lstStyle/>
        <a:p>
          <a:endParaRPr lang="es-ES"/>
        </a:p>
      </dgm:t>
    </dgm:pt>
    <dgm:pt modelId="{96BC740A-7117-466B-8999-16129CE89E27}" type="sibTrans" cxnId="{28D409E4-26D8-46D6-9C09-05CF487C3B04}">
      <dgm:prSet/>
      <dgm:spPr/>
      <dgm:t>
        <a:bodyPr/>
        <a:lstStyle/>
        <a:p>
          <a:endParaRPr lang="es-ES"/>
        </a:p>
      </dgm:t>
    </dgm:pt>
    <dgm:pt modelId="{36DFECBD-F848-46B9-9770-1E6B82BA9ACF}">
      <dgm:prSet/>
      <dgm:spPr/>
      <dgm:t>
        <a:bodyPr/>
        <a:lstStyle/>
        <a:p>
          <a:r>
            <a:rPr lang="es-ES" dirty="0"/>
            <a:t>C) Etiqueta</a:t>
          </a:r>
        </a:p>
      </dgm:t>
    </dgm:pt>
    <dgm:pt modelId="{B1BF08A3-5CFA-445D-A22B-A0733280DDDE}" type="parTrans" cxnId="{08EAF3CC-8C0A-43FF-B64F-B8630EFF8B7A}">
      <dgm:prSet/>
      <dgm:spPr/>
      <dgm:t>
        <a:bodyPr/>
        <a:lstStyle/>
        <a:p>
          <a:endParaRPr lang="es-ES"/>
        </a:p>
      </dgm:t>
    </dgm:pt>
    <dgm:pt modelId="{AA170B44-6EE4-4E6D-9114-1DBA97CCC8F5}" type="sibTrans" cxnId="{08EAF3CC-8C0A-43FF-B64F-B8630EFF8B7A}">
      <dgm:prSet/>
      <dgm:spPr/>
      <dgm:t>
        <a:bodyPr/>
        <a:lstStyle/>
        <a:p>
          <a:endParaRPr lang="es-ES"/>
        </a:p>
      </dgm:t>
    </dgm:pt>
    <dgm:pt modelId="{E6D627D5-7151-4D1B-9DBA-CC91CC241220}">
      <dgm:prSet/>
      <dgm:spPr/>
      <dgm:t>
        <a:bodyPr/>
        <a:lstStyle/>
        <a:p>
          <a:r>
            <a:rPr lang="es-ES" dirty="0"/>
            <a:t>D) Rama</a:t>
          </a:r>
        </a:p>
      </dgm:t>
    </dgm:pt>
    <dgm:pt modelId="{DAD830F2-E507-446F-8C6D-9E1EF4225DDB}" type="parTrans" cxnId="{ED037682-1F09-4A1E-B4F8-F6818D274F3D}">
      <dgm:prSet/>
      <dgm:spPr/>
      <dgm:t>
        <a:bodyPr/>
        <a:lstStyle/>
        <a:p>
          <a:endParaRPr lang="es-ES"/>
        </a:p>
      </dgm:t>
    </dgm:pt>
    <dgm:pt modelId="{CA61DDB6-2068-441D-8482-F854A20185DE}" type="sibTrans" cxnId="{ED037682-1F09-4A1E-B4F8-F6818D274F3D}">
      <dgm:prSet/>
      <dgm:spPr/>
      <dgm:t>
        <a:bodyPr/>
        <a:lstStyle/>
        <a:p>
          <a:endParaRPr lang="es-ES"/>
        </a:p>
      </dgm:t>
    </dgm:pt>
    <dgm:pt modelId="{70BEB3A4-0AB2-4589-9E5C-4105DAF6309E}">
      <dgm:prSet/>
      <dgm:spPr/>
      <dgm:t>
        <a:bodyPr/>
        <a:lstStyle/>
        <a:p>
          <a:r>
            <a:rPr lang="es-ES" dirty="0"/>
            <a:t>E) Tronco</a:t>
          </a:r>
        </a:p>
      </dgm:t>
    </dgm:pt>
    <dgm:pt modelId="{7C69C76A-3AFB-4152-AF99-8AAB82478986}" type="parTrans" cxnId="{71B82FE6-FF0D-4617-BBC2-97CBB82BAA16}">
      <dgm:prSet/>
      <dgm:spPr/>
      <dgm:t>
        <a:bodyPr/>
        <a:lstStyle/>
        <a:p>
          <a:endParaRPr lang="es-MX"/>
        </a:p>
      </dgm:t>
    </dgm:pt>
    <dgm:pt modelId="{8CC0180C-2FFA-4199-8E3D-CCCD9DDDF303}" type="sibTrans" cxnId="{71B82FE6-FF0D-4617-BBC2-97CBB82BAA16}">
      <dgm:prSet/>
      <dgm:spPr/>
      <dgm:t>
        <a:bodyPr/>
        <a:lstStyle/>
        <a:p>
          <a:endParaRPr lang="es-MX"/>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7275CBF6-64DE-4E82-8478-E365C5912A72}" type="pres">
      <dgm:prSet presAssocID="{D7A1BBE0-79FE-4386-B795-91EFA5231989}" presName="text_1" presStyleLbl="node1" presStyleIdx="0" presStyleCnt="5">
        <dgm:presLayoutVars>
          <dgm:bulletEnabled val="1"/>
        </dgm:presLayoutVars>
      </dgm:prSet>
      <dgm:spPr/>
    </dgm:pt>
    <dgm:pt modelId="{46E2EA33-EE45-4444-AC99-43DEEC2265B6}" type="pres">
      <dgm:prSet presAssocID="{D7A1BBE0-79FE-4386-B795-91EFA5231989}" presName="accent_1" presStyleCnt="0"/>
      <dgm:spPr/>
    </dgm:pt>
    <dgm:pt modelId="{497226EA-AD4B-4C59-976D-EEAB9DFF55D4}" type="pres">
      <dgm:prSet presAssocID="{D7A1BBE0-79FE-4386-B795-91EFA5231989}" presName="accentRepeatNode" presStyleLbl="solidFgAcc1" presStyleIdx="0" presStyleCnt="5"/>
      <dgm:spPr/>
    </dgm:pt>
    <dgm:pt modelId="{CD88C58A-B5AA-46B6-9F3B-A84996C22B8D}" type="pres">
      <dgm:prSet presAssocID="{F5487703-D004-4FB9-88F0-0460889F225D}" presName="text_2" presStyleLbl="node1" presStyleIdx="1" presStyleCnt="5">
        <dgm:presLayoutVars>
          <dgm:bulletEnabled val="1"/>
        </dgm:presLayoutVars>
      </dgm:prSet>
      <dgm:spPr/>
    </dgm:pt>
    <dgm:pt modelId="{4A2ED180-D821-433A-9C06-A17C41D955CB}" type="pres">
      <dgm:prSet presAssocID="{F5487703-D004-4FB9-88F0-0460889F225D}" presName="accent_2" presStyleCnt="0"/>
      <dgm:spPr/>
    </dgm:pt>
    <dgm:pt modelId="{564A2C72-154F-483E-8AC6-72234646030D}" type="pres">
      <dgm:prSet presAssocID="{F5487703-D004-4FB9-88F0-0460889F225D}" presName="accentRepeatNode" presStyleLbl="solidFgAcc1" presStyleIdx="1" presStyleCnt="5"/>
      <dgm:spPr/>
    </dgm:pt>
    <dgm:pt modelId="{EDFB7878-EB6E-4CC4-8580-6DF600E4B810}" type="pres">
      <dgm:prSet presAssocID="{36DFECBD-F848-46B9-9770-1E6B82BA9ACF}" presName="text_3" presStyleLbl="node1" presStyleIdx="2" presStyleCnt="5" custLinFactNeighborX="-293">
        <dgm:presLayoutVars>
          <dgm:bulletEnabled val="1"/>
        </dgm:presLayoutVars>
      </dgm:prSet>
      <dgm:spPr/>
    </dgm:pt>
    <dgm:pt modelId="{68193588-8354-4CD2-BD69-5F93367B0ACE}" type="pres">
      <dgm:prSet presAssocID="{36DFECBD-F848-46B9-9770-1E6B82BA9ACF}" presName="accent_3" presStyleCnt="0"/>
      <dgm:spPr/>
    </dgm:pt>
    <dgm:pt modelId="{21AFD620-24EC-4F8A-AEC9-D1EFF3A75C40}" type="pres">
      <dgm:prSet presAssocID="{36DFECBD-F848-46B9-9770-1E6B82BA9ACF}" presName="accentRepeatNode" presStyleLbl="solidFgAcc1" presStyleIdx="2" presStyleCnt="5"/>
      <dgm:spPr/>
    </dgm:pt>
    <dgm:pt modelId="{27B70E07-4BD3-498C-93B0-87AFF065FCB4}" type="pres">
      <dgm:prSet presAssocID="{E6D627D5-7151-4D1B-9DBA-CC91CC241220}" presName="text_4" presStyleLbl="node1" presStyleIdx="3" presStyleCnt="5">
        <dgm:presLayoutVars>
          <dgm:bulletEnabled val="1"/>
        </dgm:presLayoutVars>
      </dgm:prSet>
      <dgm:spPr/>
    </dgm:pt>
    <dgm:pt modelId="{EA77C945-CC3B-471C-8251-950ADB83477B}" type="pres">
      <dgm:prSet presAssocID="{E6D627D5-7151-4D1B-9DBA-CC91CC241220}" presName="accent_4" presStyleCnt="0"/>
      <dgm:spPr/>
    </dgm:pt>
    <dgm:pt modelId="{F9B89FFA-F750-4598-96BD-5317596624EA}" type="pres">
      <dgm:prSet presAssocID="{E6D627D5-7151-4D1B-9DBA-CC91CC241220}" presName="accentRepeatNode" presStyleLbl="solidFgAcc1" presStyleIdx="3" presStyleCnt="5"/>
      <dgm:spPr/>
    </dgm:pt>
    <dgm:pt modelId="{E9CEB8C2-1645-43A1-87B3-0EC684C33C23}" type="pres">
      <dgm:prSet presAssocID="{70BEB3A4-0AB2-4589-9E5C-4105DAF6309E}" presName="text_5" presStyleLbl="node1" presStyleIdx="4" presStyleCnt="5">
        <dgm:presLayoutVars>
          <dgm:bulletEnabled val="1"/>
        </dgm:presLayoutVars>
      </dgm:prSet>
      <dgm:spPr/>
    </dgm:pt>
    <dgm:pt modelId="{3362B3A5-616F-43DA-B8A6-C686C9EDADE0}" type="pres">
      <dgm:prSet presAssocID="{70BEB3A4-0AB2-4589-9E5C-4105DAF6309E}" presName="accent_5" presStyleCnt="0"/>
      <dgm:spPr/>
    </dgm:pt>
    <dgm:pt modelId="{F688C7AC-0A0B-4999-BA38-0F506F388EB2}" type="pres">
      <dgm:prSet presAssocID="{70BEB3A4-0AB2-4589-9E5C-4105DAF6309E}" presName="accentRepeatNode" presStyleLbl="solidFgAcc1" presStyleIdx="4" presStyleCnt="5"/>
      <dgm:spPr/>
    </dgm:pt>
  </dgm:ptLst>
  <dgm:cxnLst>
    <dgm:cxn modelId="{B6A04801-BCD1-48B9-8C82-A21ED3935526}" srcId="{7E5AA53B-3EEE-4DE4-BB81-9044890C2946}" destId="{D7A1BBE0-79FE-4386-B795-91EFA5231989}" srcOrd="0" destOrd="0" parTransId="{CB9BA5A3-86B4-4E96-A66E-BC190B60A5E7}" sibTransId="{030C2D7B-AADA-49A5-B1C8-910248815306}"/>
    <dgm:cxn modelId="{5FC6E613-7602-46D9-A53C-8E722E0431BF}" type="presOf" srcId="{E6D627D5-7151-4D1B-9DBA-CC91CC241220}" destId="{27B70E07-4BD3-498C-93B0-87AFF065FCB4}" srcOrd="0" destOrd="0" presId="urn:microsoft.com/office/officeart/2008/layout/VerticalCurvedList"/>
    <dgm:cxn modelId="{A5CDA72F-193F-42F3-A451-8005367ECAD3}" type="presOf" srcId="{030C2D7B-AADA-49A5-B1C8-910248815306}" destId="{D79B43FC-100B-4A0D-A4D5-0D2D04B99064}" srcOrd="0" destOrd="0" presId="urn:microsoft.com/office/officeart/2008/layout/VerticalCurvedList"/>
    <dgm:cxn modelId="{B98EB14D-C834-40C0-823A-46FA8EF94708}" type="presOf" srcId="{36DFECBD-F848-46B9-9770-1E6B82BA9ACF}" destId="{EDFB7878-EB6E-4CC4-8580-6DF600E4B810}" srcOrd="0" destOrd="0" presId="urn:microsoft.com/office/officeart/2008/layout/VerticalCurvedList"/>
    <dgm:cxn modelId="{ED037682-1F09-4A1E-B4F8-F6818D274F3D}" srcId="{7E5AA53B-3EEE-4DE4-BB81-9044890C2946}" destId="{E6D627D5-7151-4D1B-9DBA-CC91CC241220}" srcOrd="3" destOrd="0" parTransId="{DAD830F2-E507-446F-8C6D-9E1EF4225DDB}" sibTransId="{CA61DDB6-2068-441D-8482-F854A20185DE}"/>
    <dgm:cxn modelId="{4F65CC8F-B5A8-40BE-A32B-05862B543D6A}" type="presOf" srcId="{7E5AA53B-3EEE-4DE4-BB81-9044890C2946}" destId="{57806726-6E60-4ACC-9C1C-7DF9CC365A10}" srcOrd="0" destOrd="0" presId="urn:microsoft.com/office/officeart/2008/layout/VerticalCurvedList"/>
    <dgm:cxn modelId="{B23D5DA2-7B3C-4B85-BBE4-53F8952DD991}" type="presOf" srcId="{70BEB3A4-0AB2-4589-9E5C-4105DAF6309E}" destId="{E9CEB8C2-1645-43A1-87B3-0EC684C33C23}" srcOrd="0" destOrd="0" presId="urn:microsoft.com/office/officeart/2008/layout/VerticalCurvedList"/>
    <dgm:cxn modelId="{8B0B81B3-E522-4DEA-B0AD-31BB9E96E97B}" type="presOf" srcId="{F5487703-D004-4FB9-88F0-0460889F225D}" destId="{CD88C58A-B5AA-46B6-9F3B-A84996C22B8D}" srcOrd="0" destOrd="0" presId="urn:microsoft.com/office/officeart/2008/layout/VerticalCurvedList"/>
    <dgm:cxn modelId="{985036C8-EF36-402D-A307-5B4DB7C283F3}" type="presOf" srcId="{D7A1BBE0-79FE-4386-B795-91EFA5231989}" destId="{7275CBF6-64DE-4E82-8478-E365C5912A72}" srcOrd="0" destOrd="0" presId="urn:microsoft.com/office/officeart/2008/layout/VerticalCurvedList"/>
    <dgm:cxn modelId="{08EAF3CC-8C0A-43FF-B64F-B8630EFF8B7A}" srcId="{7E5AA53B-3EEE-4DE4-BB81-9044890C2946}" destId="{36DFECBD-F848-46B9-9770-1E6B82BA9ACF}" srcOrd="2" destOrd="0" parTransId="{B1BF08A3-5CFA-445D-A22B-A0733280DDDE}" sibTransId="{AA170B44-6EE4-4E6D-9114-1DBA97CCC8F5}"/>
    <dgm:cxn modelId="{28D409E4-26D8-46D6-9C09-05CF487C3B04}" srcId="{7E5AA53B-3EEE-4DE4-BB81-9044890C2946}" destId="{F5487703-D004-4FB9-88F0-0460889F225D}" srcOrd="1" destOrd="0" parTransId="{DA7035DB-B96D-428E-B16D-48B4B9436F6E}" sibTransId="{96BC740A-7117-466B-8999-16129CE89E27}"/>
    <dgm:cxn modelId="{71B82FE6-FF0D-4617-BBC2-97CBB82BAA16}" srcId="{7E5AA53B-3EEE-4DE4-BB81-9044890C2946}" destId="{70BEB3A4-0AB2-4589-9E5C-4105DAF6309E}" srcOrd="4" destOrd="0" parTransId="{7C69C76A-3AFB-4152-AF99-8AAB82478986}" sibTransId="{8CC0180C-2FFA-4199-8E3D-CCCD9DDDF303}"/>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4EEE78B1-0B44-4D88-B787-4008F4ECE4D3}" type="presParOf" srcId="{90561C55-3C6E-4D53-85E1-2C50BCDDA392}" destId="{7275CBF6-64DE-4E82-8478-E365C5912A72}" srcOrd="1" destOrd="0" presId="urn:microsoft.com/office/officeart/2008/layout/VerticalCurvedList"/>
    <dgm:cxn modelId="{F7BA0C41-0181-4D21-9F8C-161BBAE25542}" type="presParOf" srcId="{90561C55-3C6E-4D53-85E1-2C50BCDDA392}" destId="{46E2EA33-EE45-4444-AC99-43DEEC2265B6}" srcOrd="2" destOrd="0" presId="urn:microsoft.com/office/officeart/2008/layout/VerticalCurvedList"/>
    <dgm:cxn modelId="{BA090EBE-0958-4225-ABF3-234D07953C80}" type="presParOf" srcId="{46E2EA33-EE45-4444-AC99-43DEEC2265B6}" destId="{497226EA-AD4B-4C59-976D-EEAB9DFF55D4}" srcOrd="0" destOrd="0" presId="urn:microsoft.com/office/officeart/2008/layout/VerticalCurvedList"/>
    <dgm:cxn modelId="{507C6D05-11C3-4302-A0D8-30F494A775DF}" type="presParOf" srcId="{90561C55-3C6E-4D53-85E1-2C50BCDDA392}" destId="{CD88C58A-B5AA-46B6-9F3B-A84996C22B8D}" srcOrd="3" destOrd="0" presId="urn:microsoft.com/office/officeart/2008/layout/VerticalCurvedList"/>
    <dgm:cxn modelId="{0C69227E-FBDB-42D4-BADF-82A7BFFB6EE7}" type="presParOf" srcId="{90561C55-3C6E-4D53-85E1-2C50BCDDA392}" destId="{4A2ED180-D821-433A-9C06-A17C41D955CB}" srcOrd="4" destOrd="0" presId="urn:microsoft.com/office/officeart/2008/layout/VerticalCurvedList"/>
    <dgm:cxn modelId="{825B0204-2DB7-4D7A-85ED-D2C022428830}" type="presParOf" srcId="{4A2ED180-D821-433A-9C06-A17C41D955CB}" destId="{564A2C72-154F-483E-8AC6-72234646030D}" srcOrd="0" destOrd="0" presId="urn:microsoft.com/office/officeart/2008/layout/VerticalCurvedList"/>
    <dgm:cxn modelId="{CF757216-5447-4853-919D-66805DD97618}" type="presParOf" srcId="{90561C55-3C6E-4D53-85E1-2C50BCDDA392}" destId="{EDFB7878-EB6E-4CC4-8580-6DF600E4B810}" srcOrd="5" destOrd="0" presId="urn:microsoft.com/office/officeart/2008/layout/VerticalCurvedList"/>
    <dgm:cxn modelId="{969B3363-716E-4856-9C42-0E15461F79D2}" type="presParOf" srcId="{90561C55-3C6E-4D53-85E1-2C50BCDDA392}" destId="{68193588-8354-4CD2-BD69-5F93367B0ACE}" srcOrd="6" destOrd="0" presId="urn:microsoft.com/office/officeart/2008/layout/VerticalCurvedList"/>
    <dgm:cxn modelId="{CA55C8FC-27C7-4AB7-86B0-ACCC32EA3D96}" type="presParOf" srcId="{68193588-8354-4CD2-BD69-5F93367B0ACE}" destId="{21AFD620-24EC-4F8A-AEC9-D1EFF3A75C40}" srcOrd="0" destOrd="0" presId="urn:microsoft.com/office/officeart/2008/layout/VerticalCurvedList"/>
    <dgm:cxn modelId="{CEA11666-D257-442C-AC35-4056D18643B0}" type="presParOf" srcId="{90561C55-3C6E-4D53-85E1-2C50BCDDA392}" destId="{27B70E07-4BD3-498C-93B0-87AFF065FCB4}" srcOrd="7" destOrd="0" presId="urn:microsoft.com/office/officeart/2008/layout/VerticalCurvedList"/>
    <dgm:cxn modelId="{FFD6A931-1948-4313-95BC-83376CDD737E}" type="presParOf" srcId="{90561C55-3C6E-4D53-85E1-2C50BCDDA392}" destId="{EA77C945-CC3B-471C-8251-950ADB83477B}" srcOrd="8" destOrd="0" presId="urn:microsoft.com/office/officeart/2008/layout/VerticalCurvedList"/>
    <dgm:cxn modelId="{48A08DB3-96E7-4A4B-81DC-D1ABA5BC6AB9}" type="presParOf" srcId="{EA77C945-CC3B-471C-8251-950ADB83477B}" destId="{F9B89FFA-F750-4598-96BD-5317596624EA}" srcOrd="0" destOrd="0" presId="urn:microsoft.com/office/officeart/2008/layout/VerticalCurvedList"/>
    <dgm:cxn modelId="{161BDE9A-EE07-4B57-8823-FF38D0D4221F}" type="presParOf" srcId="{90561C55-3C6E-4D53-85E1-2C50BCDDA392}" destId="{E9CEB8C2-1645-43A1-87B3-0EC684C33C23}" srcOrd="9" destOrd="0" presId="urn:microsoft.com/office/officeart/2008/layout/VerticalCurvedList"/>
    <dgm:cxn modelId="{B0DDE5D6-D05E-43F1-A9EB-B390B65F1AE7}" type="presParOf" srcId="{90561C55-3C6E-4D53-85E1-2C50BCDDA392}" destId="{3362B3A5-616F-43DA-B8A6-C686C9EDADE0}" srcOrd="10" destOrd="0" presId="urn:microsoft.com/office/officeart/2008/layout/VerticalCurvedList"/>
    <dgm:cxn modelId="{97A4A4C8-A953-465B-83AC-6136B15A245E}" type="presParOf" srcId="{3362B3A5-616F-43DA-B8A6-C686C9EDADE0}" destId="{F688C7AC-0A0B-4999-BA38-0F506F388EB2}"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878340" y="-747584"/>
          <a:ext cx="5810193" cy="5810193"/>
        </a:xfrm>
        <a:prstGeom prst="blockArc">
          <a:avLst>
            <a:gd name="adj1" fmla="val 18900000"/>
            <a:gd name="adj2" fmla="val 2700000"/>
            <a:gd name="adj3" fmla="val 372"/>
          </a:avLst>
        </a:prstGeom>
        <a:noFill/>
        <a:ln w="9525"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275CBF6-64DE-4E82-8478-E365C5912A72}">
      <dsp:nvSpPr>
        <dsp:cNvPr id="0" name=""/>
        <dsp:cNvSpPr/>
      </dsp:nvSpPr>
      <dsp:spPr>
        <a:xfrm>
          <a:off x="407734" y="269602"/>
          <a:ext cx="7260783"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A) Repositorio</a:t>
          </a:r>
        </a:p>
      </dsp:txBody>
      <dsp:txXfrm>
        <a:off x="407734" y="269602"/>
        <a:ext cx="7260783" cy="539550"/>
      </dsp:txXfrm>
    </dsp:sp>
    <dsp:sp modelId="{497226EA-AD4B-4C59-976D-EEAB9DFF55D4}">
      <dsp:nvSpPr>
        <dsp:cNvPr id="0" name=""/>
        <dsp:cNvSpPr/>
      </dsp:nvSpPr>
      <dsp:spPr>
        <a:xfrm>
          <a:off x="70515" y="202158"/>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88C58A-B5AA-46B6-9F3B-A84996C22B8D}">
      <dsp:nvSpPr>
        <dsp:cNvPr id="0" name=""/>
        <dsp:cNvSpPr/>
      </dsp:nvSpPr>
      <dsp:spPr>
        <a:xfrm>
          <a:off x="794360" y="1078669"/>
          <a:ext cx="6874157"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B) Revisión</a:t>
          </a:r>
        </a:p>
      </dsp:txBody>
      <dsp:txXfrm>
        <a:off x="794360" y="1078669"/>
        <a:ext cx="6874157" cy="539550"/>
      </dsp:txXfrm>
    </dsp:sp>
    <dsp:sp modelId="{564A2C72-154F-483E-8AC6-72234646030D}">
      <dsp:nvSpPr>
        <dsp:cNvPr id="0" name=""/>
        <dsp:cNvSpPr/>
      </dsp:nvSpPr>
      <dsp:spPr>
        <a:xfrm>
          <a:off x="457141" y="1011226"/>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DFB7878-EB6E-4CC4-8580-6DF600E4B810}">
      <dsp:nvSpPr>
        <dsp:cNvPr id="0" name=""/>
        <dsp:cNvSpPr/>
      </dsp:nvSpPr>
      <dsp:spPr>
        <a:xfrm>
          <a:off x="893230" y="1887737"/>
          <a:ext cx="6755493"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C) Etiqueta</a:t>
          </a:r>
        </a:p>
      </dsp:txBody>
      <dsp:txXfrm>
        <a:off x="893230" y="1887737"/>
        <a:ext cx="6755493" cy="539550"/>
      </dsp:txXfrm>
    </dsp:sp>
    <dsp:sp modelId="{21AFD620-24EC-4F8A-AEC9-D1EFF3A75C40}">
      <dsp:nvSpPr>
        <dsp:cNvPr id="0" name=""/>
        <dsp:cNvSpPr/>
      </dsp:nvSpPr>
      <dsp:spPr>
        <a:xfrm>
          <a:off x="575804" y="1820293"/>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B70E07-4BD3-498C-93B0-87AFF065FCB4}">
      <dsp:nvSpPr>
        <dsp:cNvPr id="0" name=""/>
        <dsp:cNvSpPr/>
      </dsp:nvSpPr>
      <dsp:spPr>
        <a:xfrm>
          <a:off x="794360" y="2696804"/>
          <a:ext cx="6874157"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D) Rama</a:t>
          </a:r>
        </a:p>
      </dsp:txBody>
      <dsp:txXfrm>
        <a:off x="794360" y="2696804"/>
        <a:ext cx="6874157" cy="539550"/>
      </dsp:txXfrm>
    </dsp:sp>
    <dsp:sp modelId="{F9B89FFA-F750-4598-96BD-5317596624EA}">
      <dsp:nvSpPr>
        <dsp:cNvPr id="0" name=""/>
        <dsp:cNvSpPr/>
      </dsp:nvSpPr>
      <dsp:spPr>
        <a:xfrm>
          <a:off x="457141" y="2629360"/>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CEB8C2-1645-43A1-87B3-0EC684C33C23}">
      <dsp:nvSpPr>
        <dsp:cNvPr id="0" name=""/>
        <dsp:cNvSpPr/>
      </dsp:nvSpPr>
      <dsp:spPr>
        <a:xfrm>
          <a:off x="407734" y="3505871"/>
          <a:ext cx="7260783" cy="539550"/>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8268"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E) Tronco</a:t>
          </a:r>
        </a:p>
      </dsp:txBody>
      <dsp:txXfrm>
        <a:off x="407734" y="3505871"/>
        <a:ext cx="7260783" cy="539550"/>
      </dsp:txXfrm>
    </dsp:sp>
    <dsp:sp modelId="{F688C7AC-0A0B-4999-BA38-0F506F388EB2}">
      <dsp:nvSpPr>
        <dsp:cNvPr id="0" name=""/>
        <dsp:cNvSpPr/>
      </dsp:nvSpPr>
      <dsp:spPr>
        <a:xfrm>
          <a:off x="70515" y="3438427"/>
          <a:ext cx="674438" cy="674438"/>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29/08/2022</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29/08/2022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12</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7F3AD093-6935-4E25-8E83-BEC3D2E3622E}" type="datetime1">
              <a:rPr lang="es-ES" noProof="0" smtClean="0"/>
              <a:t>29/08/2022</a:t>
            </a:fld>
            <a:endParaRPr lang="es-ES" noProof="0"/>
          </a:p>
        </p:txBody>
      </p:sp>
      <p:sp>
        <p:nvSpPr>
          <p:cNvPr id="5" name="Footer Placeholder 4"/>
          <p:cNvSpPr>
            <a:spLocks noGrp="1"/>
          </p:cNvSpPr>
          <p:nvPr>
            <p:ph type="ftr" sz="quarter" idx="11"/>
          </p:nvPr>
        </p:nvSpPr>
        <p:spPr>
          <a:xfrm>
            <a:off x="3962399" y="5870575"/>
            <a:ext cx="4893958" cy="377825"/>
          </a:xfrm>
        </p:spPr>
        <p:txBody>
          <a:bodyPr/>
          <a:lstStyle/>
          <a:p>
            <a:pPr rtl="0"/>
            <a:endParaRPr lang="es-ES" noProof="0"/>
          </a:p>
        </p:txBody>
      </p:sp>
      <p:sp>
        <p:nvSpPr>
          <p:cNvPr id="6" name="Slide Number Placeholder 5"/>
          <p:cNvSpPr>
            <a:spLocks noGrp="1"/>
          </p:cNvSpPr>
          <p:nvPr>
            <p:ph type="sldNum" sz="quarter" idx="12"/>
          </p:nvPr>
        </p:nvSpPr>
        <p:spPr>
          <a:xfrm>
            <a:off x="10608958" y="5870575"/>
            <a:ext cx="551167" cy="377825"/>
          </a:xfrm>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5247961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8835697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2605455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5433535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869872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156475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0756322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90FE6873-B7CD-47F1-B4BA-70026F4A4FD4}"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1848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96AA1814-B970-47C5-B4E1-BCA0D77E15F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65746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508436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FE6CF4E9-F423-4970-91B6-143DF72FA056}" type="datetime1">
              <a:rPr lang="es-ES" noProof="0" smtClean="0"/>
              <a:t>29/08/2022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40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E3955445-6089-478A-9DA1-4738AC4A8C11}" type="datetime1">
              <a:rPr lang="es-ES" noProof="0" smtClean="0"/>
              <a:t>29/08/2022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6264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F32D574B-5FDE-4FDF-8F45-99828D8C688F}" type="datetime1">
              <a:rPr lang="es-ES" noProof="0" smtClean="0"/>
              <a:t>29/08/2022</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7957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5C9631C6-D8ED-4343-819F-B7AEF7D4E056}" type="datetime1">
              <a:rPr lang="es-ES" noProof="0" smtClean="0"/>
              <a:t>29/08/2022</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09450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146FA238-7AE4-47C1-BF2A-706B9C8FFAA8}" type="datetime1">
              <a:rPr lang="es-ES" noProof="0" smtClean="0"/>
              <a:t>29/08/2022</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59911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E6D5EDF-0088-49D6-AAFA-F513F5E3B893}" type="datetime1">
              <a:rPr lang="es-ES" noProof="0" smtClean="0"/>
              <a:t>29/08/2022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4052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8DB00A2C-96CA-430C-81E9-81B790CC7C63}" type="datetime1">
              <a:rPr lang="es-ES" noProof="0" smtClean="0"/>
              <a:t>29/08/2022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8172459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DB00A2C-96CA-430C-81E9-81B790CC7C63}" type="datetime1">
              <a:rPr lang="es-ES" noProof="0" smtClean="0"/>
              <a:t>29/08/2022</a:t>
            </a:fld>
            <a:endParaRPr lang="es-ES" noProof="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5020800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tlassian.com/" TargetMode="External"/><Relationship Id="rId2" Type="http://schemas.openxmlformats.org/officeDocument/2006/relationships/hyperlink" Target="http://www.betterexplained.com/" TargetMode="External"/><Relationship Id="rId1" Type="http://schemas.openxmlformats.org/officeDocument/2006/relationships/slideLayout" Target="../slideLayouts/slideLayout2.xml"/><Relationship Id="rId5" Type="http://schemas.openxmlformats.org/officeDocument/2006/relationships/hyperlink" Target="https://altenwald.org/" TargetMode="External"/><Relationship Id="rId4" Type="http://schemas.openxmlformats.org/officeDocument/2006/relationships/hyperlink" Target="https://www.encora.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10"/>
            <a:ext cx="12191980" cy="6857990"/>
          </a:xfrm>
          <a:prstGeom prst="rect">
            <a:avLst/>
          </a:prstGeom>
        </p:spPr>
      </p:pic>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96715" y="4283893"/>
            <a:ext cx="10993549" cy="797195"/>
          </a:xfrm>
        </p:spPr>
        <p:txBody>
          <a:bodyPr rtlCol="0">
            <a:noAutofit/>
          </a:bodyPr>
          <a:lstStyle/>
          <a:p>
            <a:pPr algn="ctr" rtl="0"/>
            <a:r>
              <a:rPr lang="es-ES" sz="4000" dirty="0">
                <a:solidFill>
                  <a:schemeClr val="bg1"/>
                </a:solidFill>
              </a:rPr>
              <a:t>PROGRAMACIÓN FRONT-END</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70597" y="5081088"/>
            <a:ext cx="5641164" cy="1309476"/>
          </a:xfrm>
        </p:spPr>
        <p:txBody>
          <a:bodyPr rtlCol="0">
            <a:noAutofit/>
          </a:bodyPr>
          <a:lstStyle/>
          <a:p>
            <a:pPr rtl="0"/>
            <a:r>
              <a:rPr lang="es-ES" sz="1400" dirty="0">
                <a:solidFill>
                  <a:srgbClr val="7CEBFF"/>
                </a:solidFill>
              </a:rPr>
              <a:t>Integrantes: </a:t>
            </a:r>
          </a:p>
          <a:p>
            <a:pPr rtl="0"/>
            <a:r>
              <a:rPr lang="es-ES" sz="1400" dirty="0">
                <a:solidFill>
                  <a:srgbClr val="7CEBFF"/>
                </a:solidFill>
              </a:rPr>
              <a:t>LEONEL OSVALDO GUITÉRREZ LUGO (20551087)</a:t>
            </a:r>
          </a:p>
          <a:p>
            <a:pPr rtl="0"/>
            <a:r>
              <a:rPr lang="es-ES" sz="1400" dirty="0">
                <a:solidFill>
                  <a:srgbClr val="7CEBFF"/>
                </a:solidFill>
              </a:rPr>
              <a:t>YENNIFER</a:t>
            </a:r>
          </a:p>
          <a:p>
            <a:pPr rtl="0"/>
            <a:r>
              <a:rPr lang="es-ES" sz="1400" dirty="0">
                <a:solidFill>
                  <a:srgbClr val="7CEBFF"/>
                </a:solidFill>
              </a:rPr>
              <a:t>JUAN </a:t>
            </a:r>
          </a:p>
          <a:p>
            <a:pPr rtl="0"/>
            <a:endParaRPr lang="es-ES" sz="1400" dirty="0">
              <a:solidFill>
                <a:srgbClr val="7CEBFF"/>
              </a:solidFill>
            </a:endParaRPr>
          </a:p>
        </p:txBody>
      </p:sp>
      <p:sp>
        <p:nvSpPr>
          <p:cNvPr id="11" name="Subtítulo 2">
            <a:extLst>
              <a:ext uri="{FF2B5EF4-FFF2-40B4-BE49-F238E27FC236}">
                <a16:creationId xmlns:a16="http://schemas.microsoft.com/office/drawing/2014/main" id="{48B6CF59-4E5B-494D-A2F7-97ADD01E6497}"/>
              </a:ext>
            </a:extLst>
          </p:cNvPr>
          <p:cNvSpPr txBox="1">
            <a:spLocks/>
          </p:cNvSpPr>
          <p:nvPr/>
        </p:nvSpPr>
        <p:spPr>
          <a:xfrm>
            <a:off x="6821573" y="5221704"/>
            <a:ext cx="4087059" cy="116886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S" dirty="0">
                <a:solidFill>
                  <a:srgbClr val="7CEBFF"/>
                </a:solidFill>
              </a:rPr>
              <a:t>PROFESOR:</a:t>
            </a:r>
          </a:p>
          <a:p>
            <a:r>
              <a:rPr lang="es-ES" dirty="0">
                <a:solidFill>
                  <a:srgbClr val="7CEBFF"/>
                </a:solidFill>
              </a:rPr>
              <a:t>CARLOS HUMBERTO RUBIO RASCON </a:t>
            </a:r>
          </a:p>
        </p:txBody>
      </p:sp>
      <p:pic>
        <p:nvPicPr>
          <p:cNvPr id="12" name="Picture 2" descr="Logo TECII R – Instituto Tecnologico de Chihuahua I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746" y="548640"/>
            <a:ext cx="3619404" cy="395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581193" y="729658"/>
            <a:ext cx="11029616" cy="988332"/>
          </a:xfrm>
        </p:spPr>
        <p:txBody>
          <a:bodyPr/>
          <a:lstStyle/>
          <a:p>
            <a:pPr algn="ctr"/>
            <a:r>
              <a:rPr lang="es-MX" dirty="0"/>
              <a:t>CONCLUSIONES</a:t>
            </a:r>
            <a:endParaRPr lang="en-US" dirty="0"/>
          </a:p>
        </p:txBody>
      </p:sp>
      <p:sp>
        <p:nvSpPr>
          <p:cNvPr id="3" name="Marcador de contenido 2"/>
          <p:cNvSpPr>
            <a:spLocks noGrp="1"/>
          </p:cNvSpPr>
          <p:nvPr>
            <p:ph idx="1"/>
          </p:nvPr>
        </p:nvSpPr>
        <p:spPr>
          <a:xfrm>
            <a:off x="1584960" y="1223824"/>
            <a:ext cx="8000100" cy="4410352"/>
          </a:xfrm>
        </p:spPr>
        <p:txBody>
          <a:bodyPr>
            <a:normAutofit/>
          </a:bodyPr>
          <a:lstStyle/>
          <a:p>
            <a:pPr marL="0" indent="0">
              <a:buNone/>
            </a:pPr>
            <a:r>
              <a:rPr lang="es-ES" dirty="0"/>
              <a:t>Tras los puntos tocados en la presentación y en conjunto con la presentación de nuestros compañeros sobre el  control de versiones centralizado , vemos que el uso de los sistemas distribuidos es más indicado, sobre todo, para proyectos con gran afluencia de desarrolladores. Por lo que, tenemos nuestra explicación al hecho del cambio de modelo en los grandes proyectos ya que tiene ventajas tales como un historial de cambios, la posibilidad de que varias personas trabajen en el proyecto al mismo tiempo y el enlazamiento con software de gestión de proyecto, etc.</a:t>
            </a:r>
          </a:p>
        </p:txBody>
      </p:sp>
      <p:pic>
        <p:nvPicPr>
          <p:cNvPr id="4" name="Gráfico 3" descr="Subtítulos RTL">
            <a:extLst>
              <a:ext uri="{FF2B5EF4-FFF2-40B4-BE49-F238E27FC236}">
                <a16:creationId xmlns:a16="http://schemas.microsoft.com/office/drawing/2014/main" id="{2827F420-B7FC-66CC-FB7A-EC12F4185B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0616" y="4691576"/>
            <a:ext cx="2166424" cy="2166424"/>
          </a:xfrm>
          <a:prstGeom prst="rect">
            <a:avLst/>
          </a:prstGeom>
        </p:spPr>
      </p:pic>
    </p:spTree>
    <p:extLst>
      <p:ext uri="{BB962C8B-B14F-4D97-AF65-F5344CB8AC3E}">
        <p14:creationId xmlns:p14="http://schemas.microsoft.com/office/powerpoint/2010/main" val="2364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REFERENCIAS</a:t>
            </a:r>
            <a:endParaRPr lang="en-US" dirty="0"/>
          </a:p>
        </p:txBody>
      </p:sp>
      <p:sp>
        <p:nvSpPr>
          <p:cNvPr id="3" name="Marcador de contenido 2"/>
          <p:cNvSpPr>
            <a:spLocks noGrp="1"/>
          </p:cNvSpPr>
          <p:nvPr>
            <p:ph idx="1"/>
          </p:nvPr>
        </p:nvSpPr>
        <p:spPr/>
        <p:txBody>
          <a:bodyPr>
            <a:normAutofit/>
          </a:bodyPr>
          <a:lstStyle/>
          <a:p>
            <a:r>
              <a:rPr lang="es-ES" dirty="0">
                <a:latin typeface="+mj-lt"/>
              </a:rPr>
              <a:t>Chacón, Scott; </a:t>
            </a:r>
            <a:r>
              <a:rPr lang="es-ES" dirty="0" err="1">
                <a:latin typeface="+mj-lt"/>
              </a:rPr>
              <a:t>Straub</a:t>
            </a:r>
            <a:r>
              <a:rPr lang="es-ES" dirty="0">
                <a:latin typeface="+mj-lt"/>
              </a:rPr>
              <a:t>, Ben (2014). "Introducción - Acerca del control de versiones" . Pro </a:t>
            </a:r>
            <a:r>
              <a:rPr lang="es-ES" dirty="0" err="1">
                <a:latin typeface="+mj-lt"/>
              </a:rPr>
              <a:t>Git</a:t>
            </a:r>
            <a:r>
              <a:rPr lang="es-ES" dirty="0">
                <a:latin typeface="+mj-lt"/>
              </a:rPr>
              <a:t> (2ª ed.). </a:t>
            </a:r>
          </a:p>
          <a:p>
            <a:r>
              <a:rPr lang="es-ES" dirty="0">
                <a:latin typeface="+mj-lt"/>
              </a:rPr>
              <a:t>"Introducción al control de versiones distribuidas (ilustrado)" . </a:t>
            </a:r>
            <a:r>
              <a:rPr lang="es-ES" dirty="0">
                <a:latin typeface="+mj-lt"/>
                <a:hlinkClick r:id="rId2"/>
              </a:rPr>
              <a:t>www.betterexplained.com</a:t>
            </a:r>
            <a:endParaRPr lang="es-ES" dirty="0">
              <a:latin typeface="+mj-lt"/>
            </a:endParaRPr>
          </a:p>
          <a:p>
            <a:r>
              <a:rPr lang="es-ES" dirty="0">
                <a:latin typeface="+mj-lt"/>
              </a:rPr>
              <a:t>"Qué es el control de versiones: centralizado frente a DVCS" . </a:t>
            </a:r>
            <a:r>
              <a:rPr lang="es-ES" dirty="0">
                <a:latin typeface="+mj-lt"/>
                <a:hlinkClick r:id="rId3"/>
              </a:rPr>
              <a:t>www.atlassian.com</a:t>
            </a:r>
            <a:endParaRPr lang="es-ES" dirty="0">
              <a:latin typeface="+mj-lt"/>
            </a:endParaRPr>
          </a:p>
          <a:p>
            <a:pPr marL="342900" lvl="0" indent="-342900" algn="just">
              <a:lnSpc>
                <a:spcPct val="150000"/>
              </a:lnSpc>
              <a:spcBef>
                <a:spcPts val="1200"/>
              </a:spcBef>
              <a:spcAft>
                <a:spcPts val="1200"/>
              </a:spcAft>
              <a:buFont typeface="Wingdings 2" panose="05020102010507070707" pitchFamily="18" charset="2"/>
              <a:buChar char=""/>
              <a:tabLst>
                <a:tab pos="457200" algn="l"/>
              </a:tabLst>
            </a:pPr>
            <a:r>
              <a:rPr lang="es-ES" dirty="0">
                <a:effectLst/>
                <a:latin typeface="+mj-lt"/>
                <a:ea typeface="Arial" panose="020B0604020202020204" pitchFamily="34" charset="0"/>
              </a:rPr>
              <a:t>“En resumen: control de versiones” </a:t>
            </a:r>
            <a:r>
              <a:rPr lang="es-ES" u="sng" dirty="0">
                <a:solidFill>
                  <a:srgbClr val="0000FF"/>
                </a:solidFill>
                <a:effectLst/>
                <a:latin typeface="+mj-lt"/>
                <a:ea typeface="Arial" panose="020B0604020202020204" pitchFamily="34" charset="0"/>
                <a:hlinkClick r:id="rId4"/>
              </a:rPr>
              <a:t>https://www.encora.com</a:t>
            </a:r>
            <a:endParaRPr lang="es-ES" u="sng" dirty="0">
              <a:solidFill>
                <a:srgbClr val="0000FF"/>
              </a:solidFill>
              <a:latin typeface="+mj-lt"/>
              <a:ea typeface="Arial" panose="020B0604020202020204" pitchFamily="34" charset="0"/>
            </a:endParaRPr>
          </a:p>
          <a:p>
            <a:pPr marL="342900" lvl="0" indent="-342900" algn="just">
              <a:lnSpc>
                <a:spcPct val="150000"/>
              </a:lnSpc>
              <a:spcBef>
                <a:spcPts val="1200"/>
              </a:spcBef>
              <a:spcAft>
                <a:spcPts val="1200"/>
              </a:spcAft>
              <a:buFont typeface="Wingdings 2" panose="05020102010507070707" pitchFamily="18" charset="2"/>
              <a:buChar char=""/>
              <a:tabLst>
                <a:tab pos="457200" algn="l"/>
              </a:tabLst>
            </a:pPr>
            <a:r>
              <a:rPr lang="es-ES" dirty="0">
                <a:effectLst/>
                <a:latin typeface="+mj-lt"/>
                <a:ea typeface="Arial" panose="020B0604020202020204" pitchFamily="34" charset="0"/>
              </a:rPr>
              <a:t>“Sistemas de control de versiones: ¿Centralizados o distribuidos? ” </a:t>
            </a:r>
            <a:r>
              <a:rPr lang="es-ES" u="sng" dirty="0">
                <a:solidFill>
                  <a:srgbClr val="0000FF"/>
                </a:solidFill>
                <a:effectLst/>
                <a:latin typeface="+mj-lt"/>
                <a:ea typeface="Arial" panose="020B0604020202020204" pitchFamily="34" charset="0"/>
                <a:hlinkClick r:id="rId5"/>
              </a:rPr>
              <a:t>https://altenwald.org</a:t>
            </a:r>
            <a:endParaRPr lang="es-ES" dirty="0">
              <a:effectLst/>
              <a:latin typeface="+mj-lt"/>
              <a:ea typeface="Arial" panose="020B0604020202020204" pitchFamily="34" charset="0"/>
            </a:endParaRPr>
          </a:p>
          <a:p>
            <a:endParaRPr lang="en-US" dirty="0"/>
          </a:p>
        </p:txBody>
      </p:sp>
    </p:spTree>
    <p:extLst>
      <p:ext uri="{BB962C8B-B14F-4D97-AF65-F5344CB8AC3E}">
        <p14:creationId xmlns:p14="http://schemas.microsoft.com/office/powerpoint/2010/main" val="25429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2164278"/>
            <a:ext cx="3081576" cy="1746762"/>
          </a:xfrm>
        </p:spPr>
        <p:txBody>
          <a:bodyPr rtlCol="0">
            <a:normAutofit/>
          </a:bodyPr>
          <a:lstStyle/>
          <a:p>
            <a:pPr algn="ctr" rtl="0"/>
            <a:r>
              <a:rPr lang="es-ES" sz="5400" dirty="0">
                <a:solidFill>
                  <a:srgbClr val="FFFFFF"/>
                </a:solidFill>
              </a:rPr>
              <a:t>Gracias</a:t>
            </a: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866082" y="1507030"/>
            <a:ext cx="6407655" cy="2350301"/>
          </a:xfrm>
        </p:spPr>
        <p:txBody>
          <a:bodyPr>
            <a:noAutofit/>
          </a:bodyPr>
          <a:lstStyle/>
          <a:p>
            <a:pPr algn="ctr">
              <a:lnSpc>
                <a:spcPct val="150000"/>
              </a:lnSpc>
            </a:pPr>
            <a:r>
              <a:rPr lang="es-MX" sz="4400" dirty="0">
                <a:solidFill>
                  <a:schemeClr val="bg1"/>
                </a:solidFill>
              </a:rPr>
              <a:t>CONTROL DE VERSIONES DISTRIBUIDOS </a:t>
            </a:r>
            <a:endParaRPr lang="en-US" sz="4400" dirty="0">
              <a:solidFill>
                <a:schemeClr val="bg1"/>
              </a:solidFill>
            </a:endParaRPr>
          </a:p>
        </p:txBody>
      </p:sp>
      <p:pic>
        <p:nvPicPr>
          <p:cNvPr id="4" name="Picture 4" descr="Ver las imágenes de ori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34" y="591461"/>
            <a:ext cx="4805123" cy="575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73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9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1030287" y="493563"/>
            <a:ext cx="10131425" cy="1456267"/>
          </a:xfrm>
        </p:spPr>
        <p:txBody>
          <a:bodyPr rtlCol="0"/>
          <a:lstStyle/>
          <a:p>
            <a:pPr algn="ctr" rtl="0"/>
            <a:r>
              <a:rPr lang="es-ES" sz="3600" b="1" dirty="0"/>
              <a:t>INTRODUCCIÓN</a:t>
            </a:r>
            <a:endParaRPr lang="es-ES" b="1" dirty="0"/>
          </a:p>
        </p:txBody>
      </p:sp>
      <p:pic>
        <p:nvPicPr>
          <p:cNvPr id="11" name="Marcador de posición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685800" y="2296435"/>
            <a:ext cx="4995863" cy="3339868"/>
          </a:xfrm>
        </p:spPr>
      </p:pic>
      <p:sp>
        <p:nvSpPr>
          <p:cNvPr id="3" name="Marcador de contenido 2"/>
          <p:cNvSpPr>
            <a:spLocks noGrp="1"/>
          </p:cNvSpPr>
          <p:nvPr>
            <p:ph sz="half" idx="2"/>
          </p:nvPr>
        </p:nvSpPr>
        <p:spPr>
          <a:xfrm>
            <a:off x="5821895" y="2296435"/>
            <a:ext cx="4995332" cy="3494765"/>
          </a:xfrm>
        </p:spPr>
        <p:txBody>
          <a:bodyPr anchor="t"/>
          <a:lstStyle/>
          <a:p>
            <a:pPr marL="0" indent="0" algn="just">
              <a:buNone/>
            </a:pPr>
            <a:r>
              <a:rPr lang="es-ES" dirty="0"/>
              <a:t>Los Sistemas de Control de Versiones permiten gestionar los cambios realizados en el código fuente de programas o documentos.</a:t>
            </a:r>
          </a:p>
          <a:p>
            <a:pPr marL="0" indent="0" algn="just">
              <a:buNone/>
            </a:pPr>
            <a:r>
              <a:rPr lang="es-MX" sz="1800" dirty="0">
                <a:effectLst/>
                <a:ea typeface="Calibri" panose="020F0502020204030204" pitchFamily="34" charset="0"/>
              </a:rPr>
              <a:t>Las revisiones son almacenadas en un sistema de </a:t>
            </a:r>
            <a:r>
              <a:rPr lang="es-MX" dirty="0">
                <a:ea typeface="Calibri" panose="020F0502020204030204" pitchFamily="34" charset="0"/>
              </a:rPr>
              <a:t>control de versiones</a:t>
            </a:r>
            <a:r>
              <a:rPr lang="es-MX" sz="1800" dirty="0">
                <a:effectLst/>
                <a:ea typeface="Calibri" panose="020F0502020204030204" pitchFamily="34" charset="0"/>
              </a:rPr>
              <a:t> </a:t>
            </a:r>
            <a:r>
              <a:rPr lang="es-MX" dirty="0">
                <a:ea typeface="Calibri" panose="020F0502020204030204" pitchFamily="34" charset="0"/>
              </a:rPr>
              <a:t>distribuido</a:t>
            </a:r>
            <a:r>
              <a:rPr lang="es-MX" sz="1800" dirty="0">
                <a:effectLst/>
                <a:ea typeface="Calibri" panose="020F0502020204030204" pitchFamily="34" charset="0"/>
              </a:rPr>
              <a:t> (DVCS, por sus siglas en inglés).</a:t>
            </a:r>
            <a:endParaRPr lang="en-US"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3099" y="621624"/>
            <a:ext cx="7213600" cy="1121871"/>
          </a:xfrm>
        </p:spPr>
        <p:txBody>
          <a:bodyPr rtlCol="0" anchor="ctr">
            <a:normAutofit/>
          </a:bodyPr>
          <a:lstStyle/>
          <a:p>
            <a:pPr algn="ctr" rtl="0"/>
            <a:r>
              <a:rPr lang="es-ES" dirty="0"/>
              <a:t>CONCEPTOS GENERALES</a:t>
            </a:r>
          </a:p>
        </p:txBody>
      </p:sp>
      <p:graphicFrame>
        <p:nvGraphicFramePr>
          <p:cNvPr id="6" name="Marcador de posición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955577670"/>
              </p:ext>
            </p:extLst>
          </p:nvPr>
        </p:nvGraphicFramePr>
        <p:xfrm>
          <a:off x="444780" y="1921350"/>
          <a:ext cx="7727669" cy="43150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976656"/>
          </a:xfrm>
        </p:spPr>
        <p:txBody>
          <a:bodyPr rtlCol="0" anchor="ctr">
            <a:normAutofit/>
          </a:bodyPr>
          <a:lstStyle/>
          <a:p>
            <a:pPr algn="ctr" rtl="0"/>
            <a:r>
              <a:rPr lang="es-ES" dirty="0">
                <a:solidFill>
                  <a:srgbClr val="FFFEFF"/>
                </a:solidFill>
              </a:rPr>
              <a:t>BREVE HISTORIA</a:t>
            </a:r>
          </a:p>
        </p:txBody>
      </p:sp>
      <p:sp>
        <p:nvSpPr>
          <p:cNvPr id="3" name="Marcador de contenido 2"/>
          <p:cNvSpPr>
            <a:spLocks noGrp="1"/>
          </p:cNvSpPr>
          <p:nvPr>
            <p:ph idx="1"/>
          </p:nvPr>
        </p:nvSpPr>
        <p:spPr>
          <a:xfrm>
            <a:off x="578439" y="720972"/>
            <a:ext cx="11029615" cy="4271942"/>
          </a:xfrm>
        </p:spPr>
        <p:txBody>
          <a:bodyPr/>
          <a:lstStyle/>
          <a:p>
            <a:r>
              <a:rPr lang="es-ES" dirty="0"/>
              <a:t>Copias añadiendo fechas</a:t>
            </a:r>
          </a:p>
          <a:p>
            <a:pPr marL="0" indent="0">
              <a:buNone/>
            </a:pPr>
            <a:endParaRPr lang="es-ES" dirty="0"/>
          </a:p>
          <a:p>
            <a:r>
              <a:rPr lang="es-ES" dirty="0"/>
              <a:t>CVS</a:t>
            </a:r>
          </a:p>
          <a:p>
            <a:r>
              <a:rPr lang="es-MX" dirty="0" err="1"/>
              <a:t>Subversion</a:t>
            </a:r>
            <a:endParaRPr lang="es-ES" dirty="0"/>
          </a:p>
          <a:p>
            <a:pPr marL="0" indent="0">
              <a:buNone/>
            </a:pPr>
            <a:endParaRPr lang="es-ES" dirty="0"/>
          </a:p>
          <a:p>
            <a:r>
              <a:rPr lang="es-MX" dirty="0"/>
              <a:t>GIT</a:t>
            </a:r>
          </a:p>
          <a:p>
            <a:endParaRPr lang="es-MX" dirty="0"/>
          </a:p>
          <a:p>
            <a:r>
              <a:rPr lang="es-MX" dirty="0" err="1"/>
              <a:t>Bazaar</a:t>
            </a:r>
            <a:endParaRPr lang="en-US" dirty="0"/>
          </a:p>
        </p:txBody>
      </p:sp>
      <p:pic>
        <p:nvPicPr>
          <p:cNvPr id="2050" name="Picture 2" descr="https://i.gyazo.com/41ff730a6b142ff5504baadfaf7c6e8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10" y="965944"/>
            <a:ext cx="4133850" cy="933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gyazo.com/84b5fea5056dffb504d1085716569d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160" y="2191643"/>
            <a:ext cx="53911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gyazo.com/82fd3a16d09c844e6f6dc14e3a53b3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4522" y="3023603"/>
            <a:ext cx="7210425" cy="8572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er las imágenes de origen"/>
          <p:cNvPicPr>
            <a:picLocks noChangeAspect="1" noChangeArrowheads="1"/>
          </p:cNvPicPr>
          <p:nvPr/>
        </p:nvPicPr>
        <p:blipFill rotWithShape="1">
          <a:blip r:embed="rId6">
            <a:extLst>
              <a:ext uri="{28A0092B-C50C-407E-A947-70E740481C1C}">
                <a14:useLocalDpi xmlns:a14="http://schemas.microsoft.com/office/drawing/2010/main" val="0"/>
              </a:ext>
            </a:extLst>
          </a:blip>
          <a:srcRect t="27128" b="39759"/>
          <a:stretch/>
        </p:blipFill>
        <p:spPr bwMode="auto">
          <a:xfrm>
            <a:off x="3120502" y="3937075"/>
            <a:ext cx="4978463" cy="76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193" y="671573"/>
            <a:ext cx="11029616" cy="798965"/>
          </a:xfrm>
        </p:spPr>
        <p:txBody>
          <a:bodyPr anchor="ctr">
            <a:normAutofit/>
          </a:bodyPr>
          <a:lstStyle/>
          <a:p>
            <a:pPr algn="ctr"/>
            <a:r>
              <a:rPr lang="es-MX" dirty="0"/>
              <a:t>COMANDOS MÁS USADOS (GIT)</a:t>
            </a:r>
            <a:endParaRPr lang="en-US" dirty="0"/>
          </a:p>
        </p:txBody>
      </p:sp>
      <p:sp>
        <p:nvSpPr>
          <p:cNvPr id="3" name="Marcador de contenido 2"/>
          <p:cNvSpPr>
            <a:spLocks noGrp="1"/>
          </p:cNvSpPr>
          <p:nvPr>
            <p:ph sz="half" idx="1"/>
          </p:nvPr>
        </p:nvSpPr>
        <p:spPr>
          <a:xfrm>
            <a:off x="1059494" y="3835046"/>
            <a:ext cx="5988224" cy="2831994"/>
          </a:xfrm>
        </p:spPr>
        <p:txBody>
          <a:bodyPr>
            <a:normAutofit/>
          </a:bodyPr>
          <a:lstStyle/>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config</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init</a:t>
            </a:r>
            <a:r>
              <a:rPr lang="es-ES" sz="1600" b="1" dirty="0">
                <a:latin typeface="Monospac821 BT" panose="020B0609020202020204" pitchFamily="49" charset="0"/>
              </a:rPr>
              <a:t> [nombre del proyecto]</a:t>
            </a:r>
          </a:p>
          <a:p>
            <a:r>
              <a:rPr lang="es-ES" sz="1600" b="1" dirty="0" err="1">
                <a:latin typeface="Monospac821 BT" panose="020B0609020202020204" pitchFamily="49" charset="0"/>
              </a:rPr>
              <a:t>git</a:t>
            </a:r>
            <a:r>
              <a:rPr lang="es-ES" sz="1600" b="1" dirty="0">
                <a:latin typeface="Monospac821 BT" panose="020B0609020202020204" pitchFamily="49" charset="0"/>
              </a:rPr>
              <a:t> status</a:t>
            </a:r>
          </a:p>
          <a:p>
            <a:r>
              <a:rPr lang="es-ES" sz="1600" b="1" dirty="0" err="1">
                <a:latin typeface="Monospac821 BT" panose="020B0609020202020204" pitchFamily="49" charset="0"/>
              </a:rPr>
              <a:t>Git</a:t>
            </a:r>
            <a:r>
              <a:rPr lang="es-ES" sz="1600" b="1" dirty="0">
                <a:latin typeface="Monospac821 BT" panose="020B0609020202020204" pitchFamily="49" charset="0"/>
              </a:rPr>
              <a:t> clone </a:t>
            </a:r>
            <a:r>
              <a:rPr lang="es-ES" sz="1600" b="1" dirty="0" err="1">
                <a:latin typeface="Monospac821 BT" panose="020B0609020202020204" pitchFamily="49" charset="0"/>
              </a:rPr>
              <a:t>nombredeusuario@host</a:t>
            </a:r>
            <a:r>
              <a:rPr lang="es-ES" sz="1600" b="1" dirty="0">
                <a:latin typeface="Monospac821 BT" panose="020B0609020202020204" pitchFamily="49" charset="0"/>
              </a:rPr>
              <a:t>:/</a:t>
            </a:r>
            <a:r>
              <a:rPr lang="es-ES" sz="1600" b="1" dirty="0" err="1">
                <a:latin typeface="Monospac821 BT" panose="020B0609020202020204" pitchFamily="49" charset="0"/>
              </a:rPr>
              <a:t>path</a:t>
            </a:r>
            <a:r>
              <a:rPr lang="es-ES" sz="1600" b="1" dirty="0">
                <a:latin typeface="Monospac821 BT" panose="020B0609020202020204" pitchFamily="49" charset="0"/>
              </a:rPr>
              <a:t>/to/</a:t>
            </a:r>
            <a:r>
              <a:rPr lang="es-ES" sz="1600" b="1" dirty="0" err="1">
                <a:latin typeface="Monospac821 BT" panose="020B0609020202020204" pitchFamily="49" charset="0"/>
              </a:rPr>
              <a:t>repository</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add</a:t>
            </a:r>
            <a:r>
              <a:rPr lang="es-ES" sz="1600" b="1" dirty="0">
                <a:latin typeface="Monospac821 BT" panose="020B0609020202020204" pitchFamily="49" charset="0"/>
              </a:rPr>
              <a:t> &lt;temp.txt&gt;</a:t>
            </a: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commit</a:t>
            </a:r>
            <a:r>
              <a:rPr lang="es-ES" sz="1600" b="1" dirty="0">
                <a:latin typeface="Monospac821 BT" panose="020B0609020202020204" pitchFamily="49" charset="0"/>
              </a:rPr>
              <a:t> –m “mensaje”</a:t>
            </a:r>
          </a:p>
        </p:txBody>
      </p:sp>
      <p:sp>
        <p:nvSpPr>
          <p:cNvPr id="4" name="Marcador de contenido 3"/>
          <p:cNvSpPr>
            <a:spLocks noGrp="1"/>
          </p:cNvSpPr>
          <p:nvPr>
            <p:ph sz="half" idx="2"/>
          </p:nvPr>
        </p:nvSpPr>
        <p:spPr>
          <a:xfrm>
            <a:off x="6569417" y="2228003"/>
            <a:ext cx="5422392" cy="3633047"/>
          </a:xfrm>
        </p:spPr>
        <p:txBody>
          <a:bodyPr>
            <a:noAutofit/>
          </a:bodyPr>
          <a:lstStyle/>
          <a:p>
            <a:pPr marL="0" indent="0" algn="just">
              <a:buNone/>
            </a:pPr>
            <a:endParaRPr lang="es-ES" sz="1600" dirty="0"/>
          </a:p>
          <a:p>
            <a:pPr marL="0" indent="0" algn="just">
              <a:buNone/>
            </a:pPr>
            <a:endParaRPr lang="es-ES" sz="1600" dirty="0"/>
          </a:p>
          <a:p>
            <a:pPr marL="0" indent="0" algn="just">
              <a:buNone/>
            </a:pPr>
            <a:endParaRPr lang="es-ES" sz="1600" dirty="0"/>
          </a:p>
          <a:p>
            <a:endParaRPr lang="en-US" sz="1600" dirty="0"/>
          </a:p>
        </p:txBody>
      </p:sp>
      <p:pic>
        <p:nvPicPr>
          <p:cNvPr id="3077" name="Picture 5" descr="https://tutoriales.online/images/estados-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463" y="4111898"/>
            <a:ext cx="4745230" cy="2506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5F3435A4-684D-C12F-CCE9-ECDB7CA11FF2}"/>
              </a:ext>
            </a:extLst>
          </p:cNvPr>
          <p:cNvSpPr txBox="1">
            <a:spLocks/>
          </p:cNvSpPr>
          <p:nvPr/>
        </p:nvSpPr>
        <p:spPr>
          <a:xfrm>
            <a:off x="4989538" y="1422013"/>
            <a:ext cx="5584678" cy="297899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push</a:t>
            </a:r>
            <a:r>
              <a:rPr lang="es-ES" sz="1600" b="1" dirty="0">
                <a:latin typeface="Monospac821 BT" panose="020B0609020202020204" pitchFamily="49" charset="0"/>
              </a:rPr>
              <a:t>  </a:t>
            </a:r>
            <a:r>
              <a:rPr lang="es-ES" sz="1600" b="1" dirty="0" err="1">
                <a:latin typeface="Monospac821 BT" panose="020B0609020202020204" pitchFamily="49" charset="0"/>
              </a:rPr>
              <a:t>origin</a:t>
            </a:r>
            <a:r>
              <a:rPr lang="es-ES" sz="1600" b="1" dirty="0">
                <a:latin typeface="Monospac821 BT" panose="020B0609020202020204" pitchFamily="49" charset="0"/>
              </a:rPr>
              <a:t> &lt;master&gt;</a:t>
            </a:r>
          </a:p>
          <a:p>
            <a:r>
              <a:rPr lang="en-US" sz="1600" b="1" dirty="0">
                <a:latin typeface="Monospac821 BT" panose="020B0609020202020204" pitchFamily="49" charset="0"/>
              </a:rPr>
              <a:t>git checkout -b &lt;branch-name&gt;</a:t>
            </a: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branch</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pull</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merge</a:t>
            </a:r>
            <a:r>
              <a:rPr lang="es-ES" sz="1600" b="1" dirty="0">
                <a:latin typeface="Monospac821 BT" panose="020B0609020202020204" pitchFamily="49" charset="0"/>
              </a:rPr>
              <a:t> &lt;</a:t>
            </a:r>
            <a:r>
              <a:rPr lang="es-ES" sz="1600" b="1" dirty="0" err="1">
                <a:latin typeface="Monospac821 BT" panose="020B0609020202020204" pitchFamily="49" charset="0"/>
              </a:rPr>
              <a:t>branch-name</a:t>
            </a:r>
            <a:r>
              <a:rPr lang="es-ES" sz="1600" b="1" dirty="0">
                <a:latin typeface="Monospac821 BT" panose="020B0609020202020204" pitchFamily="49" charset="0"/>
              </a:rPr>
              <a:t>&gt;</a:t>
            </a: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stash</a:t>
            </a:r>
            <a:endParaRPr lang="es-ES" sz="1600" b="1" dirty="0">
              <a:latin typeface="Monospac821 BT" panose="020B0609020202020204" pitchFamily="49" charset="0"/>
            </a:endParaRPr>
          </a:p>
          <a:p>
            <a:r>
              <a:rPr lang="es-ES" sz="1600" b="1" dirty="0" err="1">
                <a:latin typeface="Monospac821 BT" panose="020B0609020202020204" pitchFamily="49" charset="0"/>
              </a:rPr>
              <a:t>git</a:t>
            </a:r>
            <a:r>
              <a:rPr lang="es-ES" sz="1600" b="1" dirty="0">
                <a:latin typeface="Monospac821 BT" panose="020B0609020202020204" pitchFamily="49" charset="0"/>
              </a:rPr>
              <a:t> </a:t>
            </a:r>
            <a:r>
              <a:rPr lang="es-ES" sz="1600" b="1" dirty="0" err="1">
                <a:latin typeface="Monospac821 BT" panose="020B0609020202020204" pitchFamily="49" charset="0"/>
              </a:rPr>
              <a:t>revert</a:t>
            </a:r>
            <a:endParaRPr lang="es-ES" sz="1600" b="1" dirty="0">
              <a:latin typeface="Monospac821 BT" panose="020B0609020202020204" pitchFamily="49" charset="0"/>
            </a:endParaRPr>
          </a:p>
        </p:txBody>
      </p:sp>
    </p:spTree>
    <p:extLst>
      <p:ext uri="{BB962C8B-B14F-4D97-AF65-F5344CB8AC3E}">
        <p14:creationId xmlns:p14="http://schemas.microsoft.com/office/powerpoint/2010/main" val="359976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80A6A-9E42-994F-0FF2-E525DCB34B31}"/>
              </a:ext>
            </a:extLst>
          </p:cNvPr>
          <p:cNvSpPr>
            <a:spLocks noGrp="1"/>
          </p:cNvSpPr>
          <p:nvPr>
            <p:ph type="title" idx="4294967295"/>
          </p:nvPr>
        </p:nvSpPr>
        <p:spPr>
          <a:xfrm>
            <a:off x="858129" y="2269588"/>
            <a:ext cx="10131425" cy="1455738"/>
          </a:xfrm>
        </p:spPr>
        <p:txBody>
          <a:bodyPr>
            <a:noAutofit/>
          </a:bodyPr>
          <a:lstStyle/>
          <a:p>
            <a:pPr algn="ctr"/>
            <a:r>
              <a:rPr lang="en-US" sz="4400" dirty="0" err="1">
                <a:latin typeface="Arial Rounded MT Bold" panose="020F0704030504030204" pitchFamily="34" charset="0"/>
              </a:rPr>
              <a:t>Distribuido</a:t>
            </a:r>
            <a:r>
              <a:rPr lang="en-US" sz="4400" dirty="0">
                <a:latin typeface="Arial Rounded MT Bold" panose="020F0704030504030204" pitchFamily="34" charset="0"/>
              </a:rPr>
              <a:t> </a:t>
            </a:r>
            <a:br>
              <a:rPr lang="en-US" sz="4400" dirty="0">
                <a:latin typeface="Arial Rounded MT Bold" panose="020F0704030504030204" pitchFamily="34" charset="0"/>
              </a:rPr>
            </a:br>
            <a:r>
              <a:rPr lang="en-US" sz="4400" dirty="0">
                <a:latin typeface="Arial Rounded MT Bold" panose="020F0704030504030204" pitchFamily="34" charset="0"/>
              </a:rPr>
              <a:t>vs. </a:t>
            </a:r>
            <a:br>
              <a:rPr lang="en-US" sz="4400" dirty="0">
                <a:latin typeface="Arial Rounded MT Bold" panose="020F0704030504030204" pitchFamily="34" charset="0"/>
              </a:rPr>
            </a:br>
            <a:r>
              <a:rPr lang="en-US" sz="4400" dirty="0">
                <a:latin typeface="Arial Rounded MT Bold" panose="020F0704030504030204" pitchFamily="34" charset="0"/>
              </a:rPr>
              <a:t>Centralizado</a:t>
            </a:r>
            <a:endParaRPr lang="es-ES" sz="4400" dirty="0">
              <a:latin typeface="Arial Rounded MT Bold" panose="020F0704030504030204" pitchFamily="34" charset="0"/>
            </a:endParaRPr>
          </a:p>
        </p:txBody>
      </p:sp>
    </p:spTree>
    <p:extLst>
      <p:ext uri="{BB962C8B-B14F-4D97-AF65-F5344CB8AC3E}">
        <p14:creationId xmlns:p14="http://schemas.microsoft.com/office/powerpoint/2010/main" val="3680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4000" dirty="0"/>
              <a:t>Centralizado</a:t>
            </a:r>
          </a:p>
        </p:txBody>
      </p:sp>
      <p:sp>
        <p:nvSpPr>
          <p:cNvPr id="3" name="Marcador de contenido 2"/>
          <p:cNvSpPr>
            <a:spLocks noGrp="1"/>
          </p:cNvSpPr>
          <p:nvPr>
            <p:ph sz="half" idx="1"/>
          </p:nvPr>
        </p:nvSpPr>
        <p:spPr>
          <a:xfrm>
            <a:off x="7005711" y="2304203"/>
            <a:ext cx="4605098" cy="4077547"/>
          </a:xfrm>
        </p:spPr>
        <p:txBody>
          <a:bodyPr>
            <a:normAutofit/>
          </a:bodyPr>
          <a:lstStyle/>
          <a:p>
            <a:pPr algn="l">
              <a:buFont typeface="Arial" panose="020B0604020202020204" pitchFamily="34" charset="0"/>
              <a:buChar char="•"/>
            </a:pPr>
            <a:r>
              <a:rPr lang="es-ES" b="0" i="0" dirty="0">
                <a:effectLst/>
                <a:latin typeface="Fenix"/>
              </a:rPr>
              <a:t>Una copia local debe de poder mezclarse con el repositorio central cuando queramos </a:t>
            </a:r>
            <a:r>
              <a:rPr lang="es-ES" b="0" i="1" dirty="0">
                <a:effectLst/>
                <a:latin typeface="Fenix"/>
              </a:rPr>
              <a:t>publicar</a:t>
            </a:r>
            <a:r>
              <a:rPr lang="es-ES" b="0" i="0" dirty="0">
                <a:effectLst/>
                <a:latin typeface="Fenix"/>
              </a:rPr>
              <a:t> un conjunto de cambios o cuando queramos tomar la última versión publicada en concordancia con nuestra copia local.</a:t>
            </a:r>
          </a:p>
          <a:p>
            <a:pPr algn="l">
              <a:buFont typeface="Arial" panose="020B0604020202020204" pitchFamily="34" charset="0"/>
              <a:buChar char="•"/>
            </a:pPr>
            <a:r>
              <a:rPr lang="es-ES" b="0" i="0" dirty="0">
                <a:effectLst/>
                <a:latin typeface="Fenix"/>
              </a:rPr>
              <a:t>Es normal ver en muchos de estos sistemas ramificaciones, versiones, etiquetas, o similares, a modo de tener varias copias según nos interese. Estas ramificaciones están en el servidor y en algunos casos puede llegar a ser muy costosa su diferenciación.</a:t>
            </a:r>
          </a:p>
          <a:p>
            <a:endParaRPr lang="en-US" dirty="0"/>
          </a:p>
        </p:txBody>
      </p:sp>
      <p:sp>
        <p:nvSpPr>
          <p:cNvPr id="4" name="Marcador de contenido 2">
            <a:extLst>
              <a:ext uri="{FF2B5EF4-FFF2-40B4-BE49-F238E27FC236}">
                <a16:creationId xmlns:a16="http://schemas.microsoft.com/office/drawing/2014/main" id="{EB0BA0D7-DB8F-B221-B715-E8404426BA05}"/>
              </a:ext>
            </a:extLst>
          </p:cNvPr>
          <p:cNvSpPr txBox="1">
            <a:spLocks/>
          </p:cNvSpPr>
          <p:nvPr/>
        </p:nvSpPr>
        <p:spPr>
          <a:xfrm>
            <a:off x="1069143" y="2170853"/>
            <a:ext cx="4408151" cy="407754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s-ES" dirty="0">
                <a:latin typeface="Fenix"/>
              </a:rPr>
              <a:t>El sistema servidor es un repositorio, como los que mantienen los clientes, pero perfectamente sincronizado y sin que dé lugar a conflictos. Es la copia maestra de los datos.</a:t>
            </a:r>
          </a:p>
          <a:p>
            <a:pPr>
              <a:buFont typeface="Arial" panose="020B0604020202020204" pitchFamily="34" charset="0"/>
              <a:buChar char="•"/>
            </a:pPr>
            <a:r>
              <a:rPr lang="es-ES" dirty="0">
                <a:latin typeface="Fenix"/>
              </a:rPr>
              <a:t>Cuando un sistema web quiere hacer un listado, puede tomar los datos de este servidor y siempre serán </a:t>
            </a:r>
            <a:r>
              <a:rPr lang="es-ES" i="1" dirty="0">
                <a:latin typeface="Fenix"/>
              </a:rPr>
              <a:t>seguros</a:t>
            </a:r>
            <a:r>
              <a:rPr lang="es-ES" dirty="0">
                <a:latin typeface="Fenix"/>
              </a:rPr>
              <a:t>, con lo que no tendrá que resolver conflictos, ni tendrá que hacer </a:t>
            </a:r>
            <a:r>
              <a:rPr lang="es-ES" i="1" dirty="0">
                <a:latin typeface="Fenix"/>
              </a:rPr>
              <a:t>mezclas</a:t>
            </a:r>
            <a:r>
              <a:rPr lang="es-ES" dirty="0">
                <a:latin typeface="Fenix"/>
              </a:rPr>
              <a:t>.</a:t>
            </a:r>
          </a:p>
          <a:p>
            <a:endParaRPr lang="en-US" dirty="0"/>
          </a:p>
        </p:txBody>
      </p:sp>
      <p:pic>
        <p:nvPicPr>
          <p:cNvPr id="6" name="Gráfico 5" descr="Red">
            <a:extLst>
              <a:ext uri="{FF2B5EF4-FFF2-40B4-BE49-F238E27FC236}">
                <a16:creationId xmlns:a16="http://schemas.microsoft.com/office/drawing/2014/main" id="{FE217AEE-5222-B006-9C4A-D4C8250C02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2971800"/>
            <a:ext cx="1234440" cy="1234440"/>
          </a:xfrm>
          <a:prstGeom prst="rect">
            <a:avLst/>
          </a:prstGeom>
        </p:spPr>
      </p:pic>
    </p:spTree>
    <p:extLst>
      <p:ext uri="{BB962C8B-B14F-4D97-AF65-F5344CB8AC3E}">
        <p14:creationId xmlns:p14="http://schemas.microsoft.com/office/powerpoint/2010/main" val="404905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4000" dirty="0" err="1"/>
              <a:t>Distribuido</a:t>
            </a:r>
            <a:endParaRPr lang="en-US" sz="4000" dirty="0"/>
          </a:p>
        </p:txBody>
      </p:sp>
      <p:sp>
        <p:nvSpPr>
          <p:cNvPr id="3" name="Marcador de contenido 2"/>
          <p:cNvSpPr>
            <a:spLocks noGrp="1"/>
          </p:cNvSpPr>
          <p:nvPr>
            <p:ph sz="half" idx="1"/>
          </p:nvPr>
        </p:nvSpPr>
        <p:spPr>
          <a:xfrm>
            <a:off x="4360984" y="4045112"/>
            <a:ext cx="7669167" cy="2714414"/>
          </a:xfrm>
        </p:spPr>
        <p:txBody>
          <a:bodyPr>
            <a:normAutofit/>
          </a:bodyPr>
          <a:lstStyle/>
          <a:p>
            <a:pPr algn="l">
              <a:buFont typeface="Arial" panose="020B0604020202020204" pitchFamily="34" charset="0"/>
              <a:buChar char="•"/>
            </a:pPr>
            <a:r>
              <a:rPr lang="es-ES" b="0" i="0" dirty="0">
                <a:effectLst/>
                <a:latin typeface="Fenix"/>
              </a:rPr>
              <a:t>El sistema de control de versiones distribuido ha sido pensado con la forma de trabajo basada en ramas, unión central en una sola versión (</a:t>
            </a:r>
            <a:r>
              <a:rPr lang="es-ES" b="0" i="1" dirty="0" err="1">
                <a:effectLst/>
                <a:latin typeface="Fenix"/>
              </a:rPr>
              <a:t>trunk</a:t>
            </a:r>
            <a:r>
              <a:rPr lang="es-ES" b="0" i="0" dirty="0">
                <a:effectLst/>
                <a:latin typeface="Fenix"/>
              </a:rPr>
              <a:t>) y liberaciones (o </a:t>
            </a:r>
            <a:r>
              <a:rPr lang="es-ES" b="0" i="1" dirty="0">
                <a:effectLst/>
                <a:latin typeface="Fenix"/>
              </a:rPr>
              <a:t>tags</a:t>
            </a:r>
            <a:r>
              <a:rPr lang="es-ES" b="0" i="0" dirty="0">
                <a:effectLst/>
                <a:latin typeface="Fenix"/>
              </a:rPr>
              <a:t>). Con lo que cada rama puede identificarse como cada copia distribuida que se use.</a:t>
            </a:r>
          </a:p>
          <a:p>
            <a:pPr algn="l">
              <a:buFont typeface="Arial" panose="020B0604020202020204" pitchFamily="34" charset="0"/>
              <a:buChar char="•"/>
            </a:pPr>
            <a:r>
              <a:rPr lang="es-ES" b="0" i="0" dirty="0">
                <a:effectLst/>
                <a:latin typeface="Fenix"/>
              </a:rPr>
              <a:t>Una máquina servidora puede emplearse, al estar siempre conectada, como otro punto de sincronización, con la ventaja de que, aunque cayera, mientras haya más miembros conectados, el sistema siempre se mantiene activo y con buen ancho de banda.</a:t>
            </a:r>
          </a:p>
          <a:p>
            <a:endParaRPr lang="en-US" dirty="0"/>
          </a:p>
        </p:txBody>
      </p:sp>
      <p:sp>
        <p:nvSpPr>
          <p:cNvPr id="4" name="Marcador de contenido 2">
            <a:extLst>
              <a:ext uri="{FF2B5EF4-FFF2-40B4-BE49-F238E27FC236}">
                <a16:creationId xmlns:a16="http://schemas.microsoft.com/office/drawing/2014/main" id="{D671E72E-9F31-86C0-8136-88F9BC23BBF9}"/>
              </a:ext>
            </a:extLst>
          </p:cNvPr>
          <p:cNvSpPr txBox="1">
            <a:spLocks/>
          </p:cNvSpPr>
          <p:nvPr/>
        </p:nvSpPr>
        <p:spPr>
          <a:xfrm>
            <a:off x="305630" y="1611726"/>
            <a:ext cx="7669167" cy="253186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s-ES" dirty="0">
                <a:latin typeface="Fenix"/>
              </a:rPr>
              <a:t>Disponer de forma distribuida de la información del repositorio al completo, tanto de forma local, como a través de los demás componentes del grupo.</a:t>
            </a:r>
          </a:p>
          <a:p>
            <a:pPr>
              <a:buFont typeface="Arial" panose="020B0604020202020204" pitchFamily="34" charset="0"/>
              <a:buChar char="•"/>
            </a:pPr>
            <a:r>
              <a:rPr lang="es-ES" dirty="0">
                <a:latin typeface="Fenix"/>
              </a:rPr>
              <a:t>Cada cambio se va replicando entre los demás equipos distribuidos, a modo de que puedan emplear esos datos y actualizarlos en sus sistemas.</a:t>
            </a:r>
          </a:p>
          <a:p>
            <a:endParaRPr lang="en-US" dirty="0"/>
          </a:p>
        </p:txBody>
      </p:sp>
      <p:pic>
        <p:nvPicPr>
          <p:cNvPr id="6" name="Gráfico 5" descr="Compartir con una persona">
            <a:extLst>
              <a:ext uri="{FF2B5EF4-FFF2-40B4-BE49-F238E27FC236}">
                <a16:creationId xmlns:a16="http://schemas.microsoft.com/office/drawing/2014/main" id="{1D30C013-67D3-B23A-A38D-1456CCC850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9630" y="1316129"/>
            <a:ext cx="1788597" cy="1788597"/>
          </a:xfrm>
          <a:prstGeom prst="rect">
            <a:avLst/>
          </a:prstGeom>
        </p:spPr>
      </p:pic>
    </p:spTree>
    <p:extLst>
      <p:ext uri="{BB962C8B-B14F-4D97-AF65-F5344CB8AC3E}">
        <p14:creationId xmlns:p14="http://schemas.microsoft.com/office/powerpoint/2010/main" val="3114771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documentManagement/types"/>
    <ds:schemaRef ds:uri="http://www.w3.org/XML/1998/namespace"/>
    <ds:schemaRef ds:uri="http://purl.org/dc/terms/"/>
    <ds:schemaRef ds:uri="http://purl.org/dc/dcmitype/"/>
    <ds:schemaRef ds:uri="71af3243-3dd4-4a8d-8c0d-dd76da1f02a5"/>
    <ds:schemaRef ds:uri="16c05727-aa75-4e4a-9b5f-8a80a1165891"/>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0</TotalTime>
  <Words>662</Words>
  <Application>Microsoft Office PowerPoint</Application>
  <PresentationFormat>Panorámica</PresentationFormat>
  <Paragraphs>67</Paragraphs>
  <Slides>12</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Arial Rounded MT Bold</vt:lpstr>
      <vt:lpstr>Calibri</vt:lpstr>
      <vt:lpstr>Calibri Light</vt:lpstr>
      <vt:lpstr>Fenix</vt:lpstr>
      <vt:lpstr>Monospac821 BT</vt:lpstr>
      <vt:lpstr>Wingdings 2</vt:lpstr>
      <vt:lpstr>Celestial</vt:lpstr>
      <vt:lpstr>PROGRAMACIÓN FRONT-END</vt:lpstr>
      <vt:lpstr>CONTROL DE VERSIONES DISTRIBUIDOS </vt:lpstr>
      <vt:lpstr>INTRODUCCIÓN</vt:lpstr>
      <vt:lpstr>CONCEPTOS GENERALES</vt:lpstr>
      <vt:lpstr>BREVE HISTORIA</vt:lpstr>
      <vt:lpstr>COMANDOS MÁS USADOS (GIT)</vt:lpstr>
      <vt:lpstr>Distribuido  vs.  Centralizado</vt:lpstr>
      <vt:lpstr>Centralizado</vt:lpstr>
      <vt:lpstr>Distribuido</vt:lpstr>
      <vt:lpstr>CONCLUSIONES</vt:lpstr>
      <vt:lpstr>REFERENCIAS</vt:lpstr>
      <vt:lpstr>Gracias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2022-02-19T19:26:05Z</dcterms:created>
  <dcterms:modified xsi:type="dcterms:W3CDTF">2022-08-29T21:34:37Z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