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3" r:id="rId6"/>
    <p:sldId id="258" r:id="rId7"/>
    <p:sldId id="259" r:id="rId8"/>
    <p:sldId id="261" r:id="rId9"/>
    <p:sldId id="262" r:id="rId10"/>
    <p:sldId id="294" r:id="rId11"/>
    <p:sldId id="267" r:id="rId12"/>
    <p:sldId id="291" r:id="rId13"/>
    <p:sldId id="260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69" autoAdjust="0"/>
  </p:normalViewPr>
  <p:slideViewPr>
    <p:cSldViewPr snapToGrid="0">
      <p:cViewPr varScale="1">
        <p:scale>
          <a:sx n="66" d="100"/>
          <a:sy n="66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D7A1BBE0-79FE-4386-B795-91EFA5231989}">
      <dgm:prSet/>
      <dgm:spPr/>
      <dgm:t>
        <a:bodyPr/>
        <a:lstStyle/>
        <a:p>
          <a:r>
            <a:rPr lang="es-ES" dirty="0" smtClean="0"/>
            <a:t>A</a:t>
          </a:r>
          <a:endParaRPr lang="es-ES" dirty="0"/>
        </a:p>
      </dgm:t>
    </dgm:pt>
    <dgm:pt modelId="{CB9BA5A3-86B4-4E96-A66E-BC190B60A5E7}" type="parTrans" cxnId="{B6A04801-BCD1-48B9-8C82-A21ED3935526}">
      <dgm:prSet/>
      <dgm:spPr/>
      <dgm:t>
        <a:bodyPr/>
        <a:lstStyle/>
        <a:p>
          <a:endParaRPr lang="es-ES"/>
        </a:p>
      </dgm:t>
    </dgm:pt>
    <dgm:pt modelId="{030C2D7B-AADA-49A5-B1C8-910248815306}" type="sibTrans" cxnId="{B6A04801-BCD1-48B9-8C82-A21ED3935526}">
      <dgm:prSet/>
      <dgm:spPr/>
      <dgm:t>
        <a:bodyPr/>
        <a:lstStyle/>
        <a:p>
          <a:endParaRPr lang="es-ES"/>
        </a:p>
      </dgm:t>
    </dgm:pt>
    <dgm:pt modelId="{F5487703-D004-4FB9-88F0-0460889F225D}">
      <dgm:prSet/>
      <dgm:spPr/>
      <dgm:t>
        <a:bodyPr/>
        <a:lstStyle/>
        <a:p>
          <a:r>
            <a:rPr lang="es-ES" dirty="0" smtClean="0"/>
            <a:t>B</a:t>
          </a:r>
          <a:endParaRPr lang="es-ES" dirty="0"/>
        </a:p>
      </dgm:t>
    </dgm:pt>
    <dgm:pt modelId="{DA7035DB-B96D-428E-B16D-48B4B9436F6E}" type="parTrans" cxnId="{28D409E4-26D8-46D6-9C09-05CF487C3B04}">
      <dgm:prSet/>
      <dgm:spPr/>
      <dgm:t>
        <a:bodyPr/>
        <a:lstStyle/>
        <a:p>
          <a:endParaRPr lang="es-ES"/>
        </a:p>
      </dgm:t>
    </dgm:pt>
    <dgm:pt modelId="{96BC740A-7117-466B-8999-16129CE89E27}" type="sibTrans" cxnId="{28D409E4-26D8-46D6-9C09-05CF487C3B04}">
      <dgm:prSet/>
      <dgm:spPr/>
      <dgm:t>
        <a:bodyPr/>
        <a:lstStyle/>
        <a:p>
          <a:endParaRPr lang="es-ES"/>
        </a:p>
      </dgm:t>
    </dgm:pt>
    <dgm:pt modelId="{36DFECBD-F848-46B9-9770-1E6B82BA9ACF}">
      <dgm:prSet/>
      <dgm:spPr/>
      <dgm:t>
        <a:bodyPr/>
        <a:lstStyle/>
        <a:p>
          <a:r>
            <a:rPr lang="es-ES" dirty="0" smtClean="0"/>
            <a:t>C</a:t>
          </a:r>
          <a:endParaRPr lang="es-ES" dirty="0"/>
        </a:p>
      </dgm:t>
    </dgm:pt>
    <dgm:pt modelId="{B1BF08A3-5CFA-445D-A22B-A0733280DDDE}" type="parTrans" cxnId="{08EAF3CC-8C0A-43FF-B64F-B8630EFF8B7A}">
      <dgm:prSet/>
      <dgm:spPr/>
      <dgm:t>
        <a:bodyPr/>
        <a:lstStyle/>
        <a:p>
          <a:endParaRPr lang="es-ES"/>
        </a:p>
      </dgm:t>
    </dgm:pt>
    <dgm:pt modelId="{AA170B44-6EE4-4E6D-9114-1DBA97CCC8F5}" type="sibTrans" cxnId="{08EAF3CC-8C0A-43FF-B64F-B8630EFF8B7A}">
      <dgm:prSet/>
      <dgm:spPr/>
      <dgm:t>
        <a:bodyPr/>
        <a:lstStyle/>
        <a:p>
          <a:endParaRPr lang="es-ES"/>
        </a:p>
      </dgm:t>
    </dgm:pt>
    <dgm:pt modelId="{E6D627D5-7151-4D1B-9DBA-CC91CC241220}">
      <dgm:prSet/>
      <dgm:spPr/>
      <dgm:t>
        <a:bodyPr/>
        <a:lstStyle/>
        <a:p>
          <a:r>
            <a:rPr lang="es-ES" dirty="0" smtClean="0"/>
            <a:t>D</a:t>
          </a:r>
          <a:endParaRPr lang="es-ES" dirty="0"/>
        </a:p>
      </dgm:t>
    </dgm:pt>
    <dgm:pt modelId="{DAD830F2-E507-446F-8C6D-9E1EF4225DDB}" type="parTrans" cxnId="{ED037682-1F09-4A1E-B4F8-F6818D274F3D}">
      <dgm:prSet/>
      <dgm:spPr/>
      <dgm:t>
        <a:bodyPr/>
        <a:lstStyle/>
        <a:p>
          <a:endParaRPr lang="es-ES"/>
        </a:p>
      </dgm:t>
    </dgm:pt>
    <dgm:pt modelId="{CA61DDB6-2068-441D-8482-F854A20185DE}" type="sibTrans" cxnId="{ED037682-1F09-4A1E-B4F8-F6818D274F3D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7275CBF6-64DE-4E82-8478-E365C5912A72}" type="pres">
      <dgm:prSet presAssocID="{D7A1BBE0-79FE-4386-B795-91EFA523198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E2EA33-EE45-4444-AC99-43DEEC2265B6}" type="pres">
      <dgm:prSet presAssocID="{D7A1BBE0-79FE-4386-B795-91EFA5231989}" presName="accent_1" presStyleCnt="0"/>
      <dgm:spPr/>
    </dgm:pt>
    <dgm:pt modelId="{497226EA-AD4B-4C59-976D-EEAB9DFF55D4}" type="pres">
      <dgm:prSet presAssocID="{D7A1BBE0-79FE-4386-B795-91EFA5231989}" presName="accentRepeatNode" presStyleLbl="solidFgAcc1" presStyleIdx="0" presStyleCnt="4"/>
      <dgm:spPr/>
    </dgm:pt>
    <dgm:pt modelId="{CD88C58A-B5AA-46B6-9F3B-A84996C22B8D}" type="pres">
      <dgm:prSet presAssocID="{F5487703-D004-4FB9-88F0-0460889F225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2ED180-D821-433A-9C06-A17C41D955CB}" type="pres">
      <dgm:prSet presAssocID="{F5487703-D004-4FB9-88F0-0460889F225D}" presName="accent_2" presStyleCnt="0"/>
      <dgm:spPr/>
    </dgm:pt>
    <dgm:pt modelId="{564A2C72-154F-483E-8AC6-72234646030D}" type="pres">
      <dgm:prSet presAssocID="{F5487703-D004-4FB9-88F0-0460889F225D}" presName="accentRepeatNode" presStyleLbl="solidFgAcc1" presStyleIdx="1" presStyleCnt="4"/>
      <dgm:spPr/>
    </dgm:pt>
    <dgm:pt modelId="{EDFB7878-EB6E-4CC4-8580-6DF600E4B810}" type="pres">
      <dgm:prSet presAssocID="{36DFECBD-F848-46B9-9770-1E6B82BA9AC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193588-8354-4CD2-BD69-5F93367B0ACE}" type="pres">
      <dgm:prSet presAssocID="{36DFECBD-F848-46B9-9770-1E6B82BA9ACF}" presName="accent_3" presStyleCnt="0"/>
      <dgm:spPr/>
    </dgm:pt>
    <dgm:pt modelId="{21AFD620-24EC-4F8A-AEC9-D1EFF3A75C40}" type="pres">
      <dgm:prSet presAssocID="{36DFECBD-F848-46B9-9770-1E6B82BA9ACF}" presName="accentRepeatNode" presStyleLbl="solidFgAcc1" presStyleIdx="2" presStyleCnt="4"/>
      <dgm:spPr/>
    </dgm:pt>
    <dgm:pt modelId="{27B70E07-4BD3-498C-93B0-87AFF065FCB4}" type="pres">
      <dgm:prSet presAssocID="{E6D627D5-7151-4D1B-9DBA-CC91CC24122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77C945-CC3B-471C-8251-950ADB83477B}" type="pres">
      <dgm:prSet presAssocID="{E6D627D5-7151-4D1B-9DBA-CC91CC241220}" presName="accent_4" presStyleCnt="0"/>
      <dgm:spPr/>
    </dgm:pt>
    <dgm:pt modelId="{F9B89FFA-F750-4598-96BD-5317596624EA}" type="pres">
      <dgm:prSet presAssocID="{E6D627D5-7151-4D1B-9DBA-CC91CC241220}" presName="accentRepeatNode" presStyleLbl="solidFgAcc1" presStyleIdx="3" presStyleCnt="4"/>
      <dgm:spPr/>
    </dgm:pt>
  </dgm:ptLst>
  <dgm:cxnLst>
    <dgm:cxn modelId="{28D409E4-26D8-46D6-9C09-05CF487C3B04}" srcId="{7E5AA53B-3EEE-4DE4-BB81-9044890C2946}" destId="{F5487703-D004-4FB9-88F0-0460889F225D}" srcOrd="1" destOrd="0" parTransId="{DA7035DB-B96D-428E-B16D-48B4B9436F6E}" sibTransId="{96BC740A-7117-466B-8999-16129CE89E27}"/>
    <dgm:cxn modelId="{985036C8-EF36-402D-A307-5B4DB7C283F3}" type="presOf" srcId="{D7A1BBE0-79FE-4386-B795-91EFA5231989}" destId="{7275CBF6-64DE-4E82-8478-E365C5912A72}" srcOrd="0" destOrd="0" presId="urn:microsoft.com/office/officeart/2008/layout/VerticalCurvedList"/>
    <dgm:cxn modelId="{8B0B81B3-E522-4DEA-B0AD-31BB9E96E97B}" type="presOf" srcId="{F5487703-D004-4FB9-88F0-0460889F225D}" destId="{CD88C58A-B5AA-46B6-9F3B-A84996C22B8D}" srcOrd="0" destOrd="0" presId="urn:microsoft.com/office/officeart/2008/layout/VerticalCurvedList"/>
    <dgm:cxn modelId="{B98EB14D-C834-40C0-823A-46FA8EF94708}" type="presOf" srcId="{36DFECBD-F848-46B9-9770-1E6B82BA9ACF}" destId="{EDFB7878-EB6E-4CC4-8580-6DF600E4B810}" srcOrd="0" destOrd="0" presId="urn:microsoft.com/office/officeart/2008/layout/VerticalCurvedList"/>
    <dgm:cxn modelId="{5FC6E613-7602-46D9-A53C-8E722E0431BF}" type="presOf" srcId="{E6D627D5-7151-4D1B-9DBA-CC91CC241220}" destId="{27B70E07-4BD3-498C-93B0-87AFF065FCB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B6A04801-BCD1-48B9-8C82-A21ED3935526}" srcId="{7E5AA53B-3EEE-4DE4-BB81-9044890C2946}" destId="{D7A1BBE0-79FE-4386-B795-91EFA5231989}" srcOrd="0" destOrd="0" parTransId="{CB9BA5A3-86B4-4E96-A66E-BC190B60A5E7}" sibTransId="{030C2D7B-AADA-49A5-B1C8-910248815306}"/>
    <dgm:cxn modelId="{A5CDA72F-193F-42F3-A451-8005367ECAD3}" type="presOf" srcId="{030C2D7B-AADA-49A5-B1C8-910248815306}" destId="{D79B43FC-100B-4A0D-A4D5-0D2D04B99064}" srcOrd="0" destOrd="0" presId="urn:microsoft.com/office/officeart/2008/layout/VerticalCurvedList"/>
    <dgm:cxn modelId="{ED037682-1F09-4A1E-B4F8-F6818D274F3D}" srcId="{7E5AA53B-3EEE-4DE4-BB81-9044890C2946}" destId="{E6D627D5-7151-4D1B-9DBA-CC91CC241220}" srcOrd="3" destOrd="0" parTransId="{DAD830F2-E507-446F-8C6D-9E1EF4225DDB}" sibTransId="{CA61DDB6-2068-441D-8482-F854A20185DE}"/>
    <dgm:cxn modelId="{08EAF3CC-8C0A-43FF-B64F-B8630EFF8B7A}" srcId="{7E5AA53B-3EEE-4DE4-BB81-9044890C2946}" destId="{36DFECBD-F848-46B9-9770-1E6B82BA9ACF}" srcOrd="2" destOrd="0" parTransId="{B1BF08A3-5CFA-445D-A22B-A0733280DDDE}" sibTransId="{AA170B44-6EE4-4E6D-9114-1DBA97CCC8F5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4EEE78B1-0B44-4D88-B787-4008F4ECE4D3}" type="presParOf" srcId="{90561C55-3C6E-4D53-85E1-2C50BCDDA392}" destId="{7275CBF6-64DE-4E82-8478-E365C5912A72}" srcOrd="1" destOrd="0" presId="urn:microsoft.com/office/officeart/2008/layout/VerticalCurvedList"/>
    <dgm:cxn modelId="{F7BA0C41-0181-4D21-9F8C-161BBAE25542}" type="presParOf" srcId="{90561C55-3C6E-4D53-85E1-2C50BCDDA392}" destId="{46E2EA33-EE45-4444-AC99-43DEEC2265B6}" srcOrd="2" destOrd="0" presId="urn:microsoft.com/office/officeart/2008/layout/VerticalCurvedList"/>
    <dgm:cxn modelId="{BA090EBE-0958-4225-ABF3-234D07953C80}" type="presParOf" srcId="{46E2EA33-EE45-4444-AC99-43DEEC2265B6}" destId="{497226EA-AD4B-4C59-976D-EEAB9DFF55D4}" srcOrd="0" destOrd="0" presId="urn:microsoft.com/office/officeart/2008/layout/VerticalCurvedList"/>
    <dgm:cxn modelId="{507C6D05-11C3-4302-A0D8-30F494A775DF}" type="presParOf" srcId="{90561C55-3C6E-4D53-85E1-2C50BCDDA392}" destId="{CD88C58A-B5AA-46B6-9F3B-A84996C22B8D}" srcOrd="3" destOrd="0" presId="urn:microsoft.com/office/officeart/2008/layout/VerticalCurvedList"/>
    <dgm:cxn modelId="{0C69227E-FBDB-42D4-BADF-82A7BFFB6EE7}" type="presParOf" srcId="{90561C55-3C6E-4D53-85E1-2C50BCDDA392}" destId="{4A2ED180-D821-433A-9C06-A17C41D955CB}" srcOrd="4" destOrd="0" presId="urn:microsoft.com/office/officeart/2008/layout/VerticalCurvedList"/>
    <dgm:cxn modelId="{825B0204-2DB7-4D7A-85ED-D2C022428830}" type="presParOf" srcId="{4A2ED180-D821-433A-9C06-A17C41D955CB}" destId="{564A2C72-154F-483E-8AC6-72234646030D}" srcOrd="0" destOrd="0" presId="urn:microsoft.com/office/officeart/2008/layout/VerticalCurvedList"/>
    <dgm:cxn modelId="{CF757216-5447-4853-919D-66805DD97618}" type="presParOf" srcId="{90561C55-3C6E-4D53-85E1-2C50BCDDA392}" destId="{EDFB7878-EB6E-4CC4-8580-6DF600E4B810}" srcOrd="5" destOrd="0" presId="urn:microsoft.com/office/officeart/2008/layout/VerticalCurvedList"/>
    <dgm:cxn modelId="{969B3363-716E-4856-9C42-0E15461F79D2}" type="presParOf" srcId="{90561C55-3C6E-4D53-85E1-2C50BCDDA392}" destId="{68193588-8354-4CD2-BD69-5F93367B0ACE}" srcOrd="6" destOrd="0" presId="urn:microsoft.com/office/officeart/2008/layout/VerticalCurvedList"/>
    <dgm:cxn modelId="{CA55C8FC-27C7-4AB7-86B0-ACCC32EA3D96}" type="presParOf" srcId="{68193588-8354-4CD2-BD69-5F93367B0ACE}" destId="{21AFD620-24EC-4F8A-AEC9-D1EFF3A75C40}" srcOrd="0" destOrd="0" presId="urn:microsoft.com/office/officeart/2008/layout/VerticalCurvedList"/>
    <dgm:cxn modelId="{CEA11666-D257-442C-AC35-4056D18643B0}" type="presParOf" srcId="{90561C55-3C6E-4D53-85E1-2C50BCDDA392}" destId="{27B70E07-4BD3-498C-93B0-87AFF065FCB4}" srcOrd="7" destOrd="0" presId="urn:microsoft.com/office/officeart/2008/layout/VerticalCurvedList"/>
    <dgm:cxn modelId="{FFD6A931-1948-4313-95BC-83376CDD737E}" type="presParOf" srcId="{90561C55-3C6E-4D53-85E1-2C50BCDDA392}" destId="{EA77C945-CC3B-471C-8251-950ADB83477B}" srcOrd="8" destOrd="0" presId="urn:microsoft.com/office/officeart/2008/layout/VerticalCurvedList"/>
    <dgm:cxn modelId="{48A08DB3-96E7-4A4B-81DC-D1ABA5BC6AB9}" type="presParOf" srcId="{EA77C945-CC3B-471C-8251-950ADB83477B}" destId="{F9B89FFA-F750-4598-96BD-5317596624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5CBF6-64DE-4E82-8478-E365C5912A72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A</a:t>
          </a:r>
          <a:endParaRPr lang="es-ES" sz="2900" kern="1200" dirty="0"/>
        </a:p>
      </dsp:txBody>
      <dsp:txXfrm>
        <a:off x="404618" y="273995"/>
        <a:ext cx="6402340" cy="548276"/>
      </dsp:txXfrm>
    </dsp:sp>
    <dsp:sp modelId="{497226EA-AD4B-4C59-976D-EEAB9DFF55D4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8C58A-B5AA-46B6-9F3B-A84996C22B8D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B</a:t>
          </a:r>
          <a:endParaRPr lang="es-ES" sz="2900" kern="1200" dirty="0"/>
        </a:p>
      </dsp:txBody>
      <dsp:txXfrm>
        <a:off x="718958" y="1096552"/>
        <a:ext cx="6088001" cy="548276"/>
      </dsp:txXfrm>
    </dsp:sp>
    <dsp:sp modelId="{564A2C72-154F-483E-8AC6-72234646030D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B7878-EB6E-4CC4-8580-6DF600E4B810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</a:t>
          </a:r>
          <a:endParaRPr lang="es-ES" sz="2900" kern="1200" dirty="0"/>
        </a:p>
      </dsp:txBody>
      <dsp:txXfrm>
        <a:off x="718958" y="1919109"/>
        <a:ext cx="6088001" cy="548276"/>
      </dsp:txXfrm>
    </dsp:sp>
    <dsp:sp modelId="{21AFD620-24EC-4F8A-AEC9-D1EFF3A75C40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70E07-4BD3-498C-93B0-87AFF065FCB4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D</a:t>
          </a:r>
          <a:endParaRPr lang="es-ES" sz="2900" kern="1200" dirty="0"/>
        </a:p>
      </dsp:txBody>
      <dsp:txXfrm>
        <a:off x="404618" y="2741666"/>
        <a:ext cx="6402340" cy="548276"/>
      </dsp:txXfrm>
    </dsp:sp>
    <dsp:sp modelId="{F9B89FFA-F750-4598-96BD-5317596624EA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23/08/2022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23/08/2022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tterexplained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283893"/>
            <a:ext cx="10993549" cy="797195"/>
          </a:xfrm>
        </p:spPr>
        <p:txBody>
          <a:bodyPr rtlCol="0">
            <a:noAutofit/>
          </a:bodyPr>
          <a:lstStyle/>
          <a:p>
            <a:pPr algn="ctr" rtl="0"/>
            <a:r>
              <a:rPr lang="es-ES" sz="4000" dirty="0" smtClean="0">
                <a:solidFill>
                  <a:schemeClr val="bg1"/>
                </a:solidFill>
              </a:rPr>
              <a:t>PROGRAMACIÓN FRONT-END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97" y="5081088"/>
            <a:ext cx="5641164" cy="1309476"/>
          </a:xfrm>
        </p:spPr>
        <p:txBody>
          <a:bodyPr rtlCol="0">
            <a:noAutofit/>
          </a:bodyPr>
          <a:lstStyle/>
          <a:p>
            <a:pPr rtl="0"/>
            <a:r>
              <a:rPr lang="es-ES" sz="1400" dirty="0" smtClean="0">
                <a:solidFill>
                  <a:srgbClr val="7CEBFF"/>
                </a:solidFill>
              </a:rPr>
              <a:t>Integrantes: </a:t>
            </a:r>
          </a:p>
          <a:p>
            <a:pPr rtl="0"/>
            <a:r>
              <a:rPr lang="es-ES" sz="1400" dirty="0" smtClean="0">
                <a:solidFill>
                  <a:srgbClr val="7CEBFF"/>
                </a:solidFill>
              </a:rPr>
              <a:t>LEONEL OSVALDO GUITÉRREZ </a:t>
            </a:r>
            <a:r>
              <a:rPr lang="es-ES" sz="1400" dirty="0" smtClean="0">
                <a:solidFill>
                  <a:srgbClr val="7CEBFF"/>
                </a:solidFill>
              </a:rPr>
              <a:t>LUGO (20551087)</a:t>
            </a:r>
          </a:p>
          <a:p>
            <a:pPr rtl="0"/>
            <a:r>
              <a:rPr lang="es-ES" sz="1400" dirty="0" smtClean="0">
                <a:solidFill>
                  <a:srgbClr val="7CEBFF"/>
                </a:solidFill>
              </a:rPr>
              <a:t>YENNIFER</a:t>
            </a:r>
          </a:p>
          <a:p>
            <a:pPr rtl="0"/>
            <a:r>
              <a:rPr lang="es-ES" sz="1400" dirty="0" smtClean="0">
                <a:solidFill>
                  <a:srgbClr val="7CEBFF"/>
                </a:solidFill>
              </a:rPr>
              <a:t>JUAN </a:t>
            </a:r>
            <a:endParaRPr lang="es-ES" sz="1400" dirty="0" smtClean="0">
              <a:solidFill>
                <a:srgbClr val="7CEBFF"/>
              </a:solidFill>
            </a:endParaRPr>
          </a:p>
          <a:p>
            <a:pPr rtl="0"/>
            <a:endParaRPr lang="es-ES" sz="1400" dirty="0">
              <a:solidFill>
                <a:srgbClr val="7CEBFF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 txBox="1">
            <a:spLocks/>
          </p:cNvSpPr>
          <p:nvPr/>
        </p:nvSpPr>
        <p:spPr>
          <a:xfrm>
            <a:off x="6821573" y="5221704"/>
            <a:ext cx="4087059" cy="116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rgbClr val="7CEBFF"/>
                </a:solidFill>
              </a:rPr>
              <a:t>PROFESOR</a:t>
            </a:r>
            <a:r>
              <a:rPr lang="es-ES" dirty="0" smtClean="0">
                <a:solidFill>
                  <a:srgbClr val="7CEBFF"/>
                </a:solidFill>
              </a:rPr>
              <a:t>:</a:t>
            </a:r>
          </a:p>
          <a:p>
            <a:r>
              <a:rPr lang="es-ES" dirty="0">
                <a:solidFill>
                  <a:srgbClr val="7CEBFF"/>
                </a:solidFill>
              </a:rPr>
              <a:t>CARLOS HUMBERTO RUBIO RASCON </a:t>
            </a:r>
            <a:endParaRPr lang="es-ES" dirty="0" smtClean="0">
              <a:solidFill>
                <a:srgbClr val="7CEBFF"/>
              </a:solidFill>
            </a:endParaRPr>
          </a:p>
        </p:txBody>
      </p:sp>
      <p:pic>
        <p:nvPicPr>
          <p:cNvPr id="12" name="Picture 2" descr="Logo TECII R – Instituto Tecnologico de Chihuahua 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46" y="548640"/>
            <a:ext cx="3619404" cy="39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2164278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400" dirty="0">
                <a:solidFill>
                  <a:srgbClr val="FFFFFF"/>
                </a:solidFill>
              </a:rPr>
              <a:t>Gracias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42857" y="3715658"/>
            <a:ext cx="6407655" cy="235030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sz="4400" dirty="0" smtClean="0">
                <a:solidFill>
                  <a:schemeClr val="bg1"/>
                </a:solidFill>
              </a:rPr>
              <a:t>CONTROL DE VERSIONES DISTRIBUIDOS 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" name="Picture 4" descr="Ver las imágenes de ori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4" y="591461"/>
            <a:ext cx="4805123" cy="57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sz="3600" b="1" dirty="0" smtClean="0"/>
              <a:t>INTRODUCCIÓN</a:t>
            </a:r>
            <a:endParaRPr lang="es-ES" b="1" dirty="0"/>
          </a:p>
        </p:txBody>
      </p:sp>
      <p:pic>
        <p:nvPicPr>
          <p:cNvPr id="11" name="Marcador de posición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9" y="621624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smtClean="0"/>
              <a:t>CONCEPTOS GENERALES</a:t>
            </a:r>
            <a:endParaRPr lang="es-ES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39159"/>
              </p:ext>
            </p:extLst>
          </p:nvPr>
        </p:nvGraphicFramePr>
        <p:xfrm>
          <a:off x="444781" y="1921351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97665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 smtClean="0">
                <a:solidFill>
                  <a:srgbClr val="FFFEFF"/>
                </a:solidFill>
              </a:rPr>
              <a:t>BREVE HISTORIA</a:t>
            </a:r>
            <a:endParaRPr lang="es-ES" dirty="0">
              <a:solidFill>
                <a:srgbClr val="FFFE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8439" y="720972"/>
            <a:ext cx="11029615" cy="4271942"/>
          </a:xfrm>
        </p:spPr>
        <p:txBody>
          <a:bodyPr/>
          <a:lstStyle/>
          <a:p>
            <a:r>
              <a:rPr lang="es-ES" dirty="0"/>
              <a:t>Copias añadiendo </a:t>
            </a:r>
            <a:r>
              <a:rPr lang="es-ES" dirty="0" smtClean="0"/>
              <a:t>fechas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CVS</a:t>
            </a:r>
          </a:p>
          <a:p>
            <a:r>
              <a:rPr lang="es-MX" dirty="0" err="1" smtClean="0"/>
              <a:t>Subversion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 smtClean="0"/>
              <a:t>GIT</a:t>
            </a:r>
          </a:p>
          <a:p>
            <a:endParaRPr lang="es-MX" dirty="0"/>
          </a:p>
          <a:p>
            <a:r>
              <a:rPr lang="es-MX" dirty="0" err="1" smtClean="0"/>
              <a:t>Bazaar</a:t>
            </a:r>
            <a:endParaRPr lang="en-US" dirty="0"/>
          </a:p>
        </p:txBody>
      </p:sp>
      <p:pic>
        <p:nvPicPr>
          <p:cNvPr id="2050" name="Picture 2" descr="https://i.gyazo.com/41ff730a6b142ff5504baadfaf7c6e8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10" y="965944"/>
            <a:ext cx="4133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84b5fea5056dffb504d1085716569d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60" y="2191643"/>
            <a:ext cx="53911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.gyazo.com/82fd3a16d09c844e6f6dc14e3a53b37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22" y="3023603"/>
            <a:ext cx="72104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er las imágenes de orige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8" b="39759"/>
          <a:stretch/>
        </p:blipFill>
        <p:spPr bwMode="auto">
          <a:xfrm>
            <a:off x="3120502" y="3937075"/>
            <a:ext cx="4978463" cy="7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69417" y="2228003"/>
            <a:ext cx="5422392" cy="36330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" sz="1600" dirty="0"/>
          </a:p>
          <a:p>
            <a:pPr marL="0" indent="0" algn="just">
              <a:buNone/>
            </a:pPr>
            <a:endParaRPr lang="es-ES" sz="1600" dirty="0" smtClean="0"/>
          </a:p>
          <a:p>
            <a:pPr marL="0" indent="0" algn="just">
              <a:buNone/>
            </a:pPr>
            <a:endParaRPr lang="es-ES" sz="1600" dirty="0" smtClean="0"/>
          </a:p>
          <a:p>
            <a:endParaRPr lang="en-US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671573"/>
            <a:ext cx="11029616" cy="798965"/>
          </a:xfrm>
        </p:spPr>
        <p:txBody>
          <a:bodyPr anchor="ctr"/>
          <a:lstStyle/>
          <a:p>
            <a:pPr algn="ctr"/>
            <a:r>
              <a:rPr lang="es-MX" dirty="0" smtClean="0"/>
              <a:t>COMANDOS MÁS USADOS (GIT)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81193" y="1894114"/>
            <a:ext cx="5988224" cy="4789715"/>
          </a:xfrm>
        </p:spPr>
        <p:txBody>
          <a:bodyPr>
            <a:normAutofit lnSpcReduction="10000"/>
          </a:bodyPr>
          <a:lstStyle/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>
                <a:latin typeface="Monospac821 BT" panose="020B0609020202020204" pitchFamily="49" charset="0"/>
              </a:rPr>
              <a:t>config</a:t>
            </a:r>
            <a:endParaRPr lang="es-ES" sz="1600" b="1" dirty="0" smtClean="0">
              <a:latin typeface="Monospac821 BT" panose="020B0609020202020204" pitchFamily="49" charset="0"/>
            </a:endParaRPr>
          </a:p>
          <a:p>
            <a:r>
              <a:rPr lang="es-ES" sz="1600" b="1" dirty="0" err="1" smtClean="0">
                <a:latin typeface="Monospac821 BT" panose="020B0609020202020204" pitchFamily="49" charset="0"/>
              </a:rPr>
              <a:t>git</a:t>
            </a:r>
            <a:r>
              <a:rPr lang="es-ES" sz="1600" b="1" dirty="0" smtClean="0">
                <a:latin typeface="Monospac821 BT" panose="020B0609020202020204" pitchFamily="49" charset="0"/>
              </a:rPr>
              <a:t> 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init</a:t>
            </a:r>
            <a:r>
              <a:rPr lang="es-ES" sz="1600" b="1" dirty="0">
                <a:latin typeface="Monospac821 BT" panose="020B0609020202020204" pitchFamily="49" charset="0"/>
              </a:rPr>
              <a:t> [nombre del proyecto</a:t>
            </a:r>
            <a:r>
              <a:rPr lang="es-ES" sz="1600" b="1" dirty="0" smtClean="0">
                <a:latin typeface="Monospac821 BT" panose="020B0609020202020204" pitchFamily="49" charset="0"/>
              </a:rPr>
              <a:t>]</a:t>
            </a: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status</a:t>
            </a:r>
            <a:endParaRPr lang="es-ES" sz="1600" b="1" dirty="0" smtClean="0">
              <a:latin typeface="Monospac821 BT" panose="020B0609020202020204" pitchFamily="49" charset="0"/>
            </a:endParaRPr>
          </a:p>
          <a:p>
            <a:r>
              <a:rPr lang="es-ES" sz="1600" b="1" dirty="0" err="1" smtClean="0">
                <a:latin typeface="Monospac821 BT" panose="020B0609020202020204" pitchFamily="49" charset="0"/>
              </a:rPr>
              <a:t>Git</a:t>
            </a:r>
            <a:r>
              <a:rPr lang="es-ES" sz="1600" b="1" dirty="0" smtClean="0">
                <a:latin typeface="Monospac821 BT" panose="020B0609020202020204" pitchFamily="49" charset="0"/>
              </a:rPr>
              <a:t> clone 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nombredeusuario@host</a:t>
            </a:r>
            <a:r>
              <a:rPr lang="es-ES" sz="1600" b="1" dirty="0">
                <a:latin typeface="Monospac821 BT" panose="020B0609020202020204" pitchFamily="49" charset="0"/>
              </a:rPr>
              <a:t>:/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path</a:t>
            </a:r>
            <a:r>
              <a:rPr lang="es-ES" sz="1600" b="1" dirty="0" smtClean="0">
                <a:latin typeface="Monospac821 BT" panose="020B0609020202020204" pitchFamily="49" charset="0"/>
              </a:rPr>
              <a:t>/to/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repository</a:t>
            </a:r>
            <a:endParaRPr lang="es-ES" sz="1600" b="1" dirty="0" smtClean="0">
              <a:latin typeface="Monospac821 BT" panose="020B0609020202020204" pitchFamily="49" charset="0"/>
            </a:endParaRP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>
                <a:latin typeface="Monospac821 BT" panose="020B0609020202020204" pitchFamily="49" charset="0"/>
              </a:rPr>
              <a:t>add</a:t>
            </a:r>
            <a:r>
              <a:rPr lang="es-ES" sz="1600" b="1" dirty="0">
                <a:latin typeface="Monospac821 BT" panose="020B0609020202020204" pitchFamily="49" charset="0"/>
              </a:rPr>
              <a:t> &lt;temp.txt</a:t>
            </a:r>
            <a:r>
              <a:rPr lang="es-ES" sz="1600" b="1" dirty="0" smtClean="0">
                <a:latin typeface="Monospac821 BT" panose="020B0609020202020204" pitchFamily="49" charset="0"/>
              </a:rPr>
              <a:t>&gt;</a:t>
            </a: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>
                <a:latin typeface="Monospac821 BT" panose="020B0609020202020204" pitchFamily="49" charset="0"/>
              </a:rPr>
              <a:t>commit</a:t>
            </a:r>
            <a:r>
              <a:rPr lang="es-ES" sz="1600" b="1" dirty="0">
                <a:latin typeface="Monospac821 BT" panose="020B0609020202020204" pitchFamily="49" charset="0"/>
              </a:rPr>
              <a:t> –m </a:t>
            </a:r>
            <a:r>
              <a:rPr lang="es-ES" sz="1600" b="1" dirty="0" smtClean="0">
                <a:latin typeface="Monospac821 BT" panose="020B0609020202020204" pitchFamily="49" charset="0"/>
              </a:rPr>
              <a:t>“mensaje”</a:t>
            </a: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>
                <a:latin typeface="Monospac821 BT" panose="020B0609020202020204" pitchFamily="49" charset="0"/>
              </a:rPr>
              <a:t>push</a:t>
            </a:r>
            <a:r>
              <a:rPr lang="es-ES" sz="1600" b="1" dirty="0">
                <a:latin typeface="Monospac821 BT" panose="020B0609020202020204" pitchFamily="49" charset="0"/>
              </a:rPr>
              <a:t>  </a:t>
            </a:r>
            <a:r>
              <a:rPr lang="es-ES" sz="1600" b="1" dirty="0" err="1">
                <a:latin typeface="Monospac821 BT" panose="020B0609020202020204" pitchFamily="49" charset="0"/>
              </a:rPr>
              <a:t>origin</a:t>
            </a:r>
            <a:r>
              <a:rPr lang="es-ES" sz="1600" b="1" dirty="0">
                <a:latin typeface="Monospac821 BT" panose="020B0609020202020204" pitchFamily="49" charset="0"/>
              </a:rPr>
              <a:t> &lt;master</a:t>
            </a:r>
            <a:r>
              <a:rPr lang="es-ES" sz="1600" b="1" dirty="0" smtClean="0">
                <a:latin typeface="Monospac821 BT" panose="020B0609020202020204" pitchFamily="49" charset="0"/>
              </a:rPr>
              <a:t>&gt;</a:t>
            </a:r>
          </a:p>
          <a:p>
            <a:r>
              <a:rPr lang="en-US" sz="1600" b="1" dirty="0" err="1" smtClean="0">
                <a:latin typeface="Monospac821 BT" panose="020B0609020202020204" pitchFamily="49" charset="0"/>
              </a:rPr>
              <a:t>git</a:t>
            </a:r>
            <a:r>
              <a:rPr lang="en-US" sz="1600" b="1" dirty="0" smtClean="0">
                <a:latin typeface="Monospac821 BT" panose="020B0609020202020204" pitchFamily="49" charset="0"/>
              </a:rPr>
              <a:t> </a:t>
            </a:r>
            <a:r>
              <a:rPr lang="en-US" sz="1600" b="1" dirty="0">
                <a:latin typeface="Monospac821 BT" panose="020B0609020202020204" pitchFamily="49" charset="0"/>
              </a:rPr>
              <a:t>checkout -b &lt;branch-name&gt;</a:t>
            </a:r>
          </a:p>
          <a:p>
            <a:r>
              <a:rPr lang="es-ES" sz="1600" b="1" dirty="0" err="1" smtClean="0">
                <a:latin typeface="Monospac821 BT" panose="020B0609020202020204" pitchFamily="49" charset="0"/>
              </a:rPr>
              <a:t>git</a:t>
            </a:r>
            <a:r>
              <a:rPr lang="es-ES" sz="1600" b="1" dirty="0" smtClean="0">
                <a:latin typeface="Monospac821 BT" panose="020B0609020202020204" pitchFamily="49" charset="0"/>
              </a:rPr>
              <a:t> 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branch</a:t>
            </a:r>
            <a:endParaRPr lang="es-ES" sz="1600" b="1" dirty="0" smtClean="0">
              <a:latin typeface="Monospac821 BT" panose="020B0609020202020204" pitchFamily="49" charset="0"/>
            </a:endParaRP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pull</a:t>
            </a:r>
            <a:endParaRPr lang="es-ES" sz="1600" b="1" dirty="0" smtClean="0">
              <a:latin typeface="Monospac821 BT" panose="020B0609020202020204" pitchFamily="49" charset="0"/>
            </a:endParaRP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>
                <a:latin typeface="Monospac821 BT" panose="020B0609020202020204" pitchFamily="49" charset="0"/>
              </a:rPr>
              <a:t>merge</a:t>
            </a:r>
            <a:r>
              <a:rPr lang="es-ES" sz="1600" b="1" dirty="0">
                <a:latin typeface="Monospac821 BT" panose="020B0609020202020204" pitchFamily="49" charset="0"/>
              </a:rPr>
              <a:t> &lt;</a:t>
            </a:r>
            <a:r>
              <a:rPr lang="es-ES" sz="1600" b="1" dirty="0" err="1">
                <a:latin typeface="Monospac821 BT" panose="020B0609020202020204" pitchFamily="49" charset="0"/>
              </a:rPr>
              <a:t>branch-name</a:t>
            </a:r>
            <a:r>
              <a:rPr lang="es-ES" sz="1600" b="1" dirty="0" smtClean="0">
                <a:latin typeface="Monospac821 BT" panose="020B0609020202020204" pitchFamily="49" charset="0"/>
              </a:rPr>
              <a:t>&gt;</a:t>
            </a:r>
          </a:p>
          <a:p>
            <a:r>
              <a:rPr lang="es-ES" sz="1600" b="1" dirty="0" err="1">
                <a:latin typeface="Monospac821 BT" panose="020B0609020202020204" pitchFamily="49" charset="0"/>
              </a:rPr>
              <a:t>git</a:t>
            </a:r>
            <a:r>
              <a:rPr lang="es-ES" sz="1600" b="1" dirty="0">
                <a:latin typeface="Monospac821 BT" panose="020B0609020202020204" pitchFamily="49" charset="0"/>
              </a:rPr>
              <a:t> 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stash</a:t>
            </a:r>
            <a:endParaRPr lang="es-ES" sz="1600" b="1" dirty="0" smtClean="0">
              <a:latin typeface="Monospac821 BT" panose="020B0609020202020204" pitchFamily="49" charset="0"/>
            </a:endParaRPr>
          </a:p>
          <a:p>
            <a:r>
              <a:rPr lang="es-ES" sz="1600" b="1" dirty="0" err="1">
                <a:latin typeface="Monospac821 BT" panose="020B0609020202020204" pitchFamily="49" charset="0"/>
              </a:rPr>
              <a:t>g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it</a:t>
            </a:r>
            <a:r>
              <a:rPr lang="es-ES" sz="1600" b="1" dirty="0" smtClean="0">
                <a:latin typeface="Monospac821 BT" panose="020B0609020202020204" pitchFamily="49" charset="0"/>
              </a:rPr>
              <a:t> </a:t>
            </a:r>
            <a:r>
              <a:rPr lang="es-ES" sz="1600" b="1" dirty="0" err="1" smtClean="0">
                <a:latin typeface="Monospac821 BT" panose="020B0609020202020204" pitchFamily="49" charset="0"/>
              </a:rPr>
              <a:t>revert</a:t>
            </a:r>
            <a:endParaRPr lang="es-ES" sz="1600" b="1" dirty="0">
              <a:latin typeface="Monospac821 BT" panose="020B0609020202020204" pitchFamily="49" charset="0"/>
            </a:endParaRPr>
          </a:p>
        </p:txBody>
      </p:sp>
      <p:pic>
        <p:nvPicPr>
          <p:cNvPr id="3077" name="Picture 5" descr="https://tutoriales.online/images/estados-g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49" y="2779485"/>
            <a:ext cx="5715160" cy="3018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7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Distribuido</a:t>
            </a:r>
            <a:r>
              <a:rPr lang="en-US" sz="4000" dirty="0"/>
              <a:t> vs. </a:t>
            </a:r>
            <a:r>
              <a:rPr lang="en-US" sz="4000" dirty="0" err="1"/>
              <a:t>Centralizado</a:t>
            </a:r>
            <a:endParaRPr lang="en-U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717990"/>
            <a:ext cx="11029615" cy="47790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pPr algn="ctr"/>
            <a:r>
              <a:rPr lang="es-MX" dirty="0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Chacón, Scott; </a:t>
            </a:r>
            <a:r>
              <a:rPr lang="es-ES" dirty="0" err="1"/>
              <a:t>Straub</a:t>
            </a:r>
            <a:r>
              <a:rPr lang="es-ES" dirty="0"/>
              <a:t>, Ben (2014). "Introducción - Acerca del control de versiones" . Pro </a:t>
            </a:r>
            <a:r>
              <a:rPr lang="es-ES" dirty="0" err="1"/>
              <a:t>Git</a:t>
            </a:r>
            <a:r>
              <a:rPr lang="es-ES" dirty="0"/>
              <a:t> (2ª ed.). </a:t>
            </a:r>
            <a:endParaRPr lang="es-ES" dirty="0" smtClean="0"/>
          </a:p>
          <a:p>
            <a:r>
              <a:rPr lang="es-ES" dirty="0"/>
              <a:t>"Introducción al control de versiones distribuidas (ilustrado)" . </a:t>
            </a:r>
            <a:r>
              <a:rPr lang="es-ES" dirty="0" smtClean="0">
                <a:hlinkClick r:id="rId2"/>
              </a:rPr>
              <a:t>www.betterexplained.com</a:t>
            </a:r>
            <a:endParaRPr lang="es-ES" dirty="0" smtClean="0"/>
          </a:p>
          <a:p>
            <a:r>
              <a:rPr lang="es-ES" dirty="0"/>
              <a:t>"Qué es el control de versiones: centralizado frente a DVCS" . www.atlassian.com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71af3243-3dd4-4a8d-8c0d-dd76da1f02a5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164</Words>
  <Application>Microsoft Office PowerPoint</Application>
  <PresentationFormat>Panorámica</PresentationFormat>
  <Paragraphs>51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Monospac821 BT</vt:lpstr>
      <vt:lpstr>Wingdings 2</vt:lpstr>
      <vt:lpstr>Dividendo</vt:lpstr>
      <vt:lpstr>PROGRAMACIÓN FRONT-END</vt:lpstr>
      <vt:lpstr>CONTROL DE VERSIONES DISTRIBUIDOS </vt:lpstr>
      <vt:lpstr>INTRODUCCIÓN</vt:lpstr>
      <vt:lpstr>CONCEPTOS GENERALES</vt:lpstr>
      <vt:lpstr>BREVE HISTORIA</vt:lpstr>
      <vt:lpstr>COMANDOS MÁS USADOS (GIT)</vt:lpstr>
      <vt:lpstr>Distribuido vs. Centralizado</vt:lpstr>
      <vt:lpstr>CONCLUSIONES</vt:lpstr>
      <vt:lpstr>REFERENCIAS</vt:lpstr>
      <vt:lpstr>Gracias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2022-02-19T19:26:05Z</dcterms:created>
  <dcterms:modified xsi:type="dcterms:W3CDTF">2022-08-25T03:48:35Z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