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sldIdLst>
    <p:sldId id="275" r:id="rId3"/>
    <p:sldId id="277" r:id="rId4"/>
    <p:sldId id="292" r:id="rId5"/>
    <p:sldId id="282" r:id="rId6"/>
    <p:sldId id="293" r:id="rId7"/>
    <p:sldId id="294" r:id="rId8"/>
    <p:sldId id="283" r:id="rId9"/>
    <p:sldId id="308" r:id="rId10"/>
    <p:sldId id="309" r:id="rId11"/>
    <p:sldId id="310" r:id="rId12"/>
    <p:sldId id="311" r:id="rId13"/>
    <p:sldId id="312" r:id="rId14"/>
    <p:sldId id="314" r:id="rId15"/>
    <p:sldId id="29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16" autoAdjust="0"/>
    <p:restoredTop sz="94660"/>
  </p:normalViewPr>
  <p:slideViewPr>
    <p:cSldViewPr snapToGrid="0">
      <p:cViewPr varScale="1">
        <p:scale>
          <a:sx n="153" d="100"/>
          <a:sy n="153" d="100"/>
        </p:scale>
        <p:origin x="156" y="192"/>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emf"/><Relationship Id="rId5" Type="http://schemas.openxmlformats.org/officeDocument/2006/relationships/image" Target="../media/image12.wmf"/><Relationship Id="rId4"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vmlDrawing" Target="../drawings/vmlDrawing5.v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vmlDrawing" Target="../drawings/vmlDrawing6.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2"/>
          <p:cNvSpPr/>
          <p:nvPr/>
        </p:nvSpPr>
        <p:spPr bwMode="gray">
          <a:xfrm>
            <a:off x="-12700" y="1447801"/>
            <a:ext cx="12219517" cy="3832225"/>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5" name="Freeform 3"/>
          <p:cNvSpPr/>
          <p:nvPr/>
        </p:nvSpPr>
        <p:spPr bwMode="gray">
          <a:xfrm>
            <a:off x="-12700" y="1730375"/>
            <a:ext cx="12200467" cy="3265488"/>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grpSp>
        <p:nvGrpSpPr>
          <p:cNvPr id="6" name="Group 4"/>
          <p:cNvGrpSpPr/>
          <p:nvPr/>
        </p:nvGrpSpPr>
        <p:grpSpPr bwMode="auto">
          <a:xfrm>
            <a:off x="9448800" y="1947863"/>
            <a:ext cx="711200" cy="533400"/>
            <a:chOff x="4752" y="1200"/>
            <a:chExt cx="288" cy="288"/>
          </a:xfrm>
        </p:grpSpPr>
        <p:sp>
          <p:nvSpPr>
            <p:cNvPr id="7" name="Oval 5"/>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Oval 6"/>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9" name="Group 7"/>
          <p:cNvGrpSpPr/>
          <p:nvPr/>
        </p:nvGrpSpPr>
        <p:grpSpPr bwMode="auto">
          <a:xfrm>
            <a:off x="10160000" y="1371600"/>
            <a:ext cx="1219200" cy="914400"/>
            <a:chOff x="4992" y="816"/>
            <a:chExt cx="576" cy="576"/>
          </a:xfrm>
        </p:grpSpPr>
        <p:sp>
          <p:nvSpPr>
            <p:cNvPr id="10" name="Oval 8"/>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Oval 9"/>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2" name="Group 10"/>
          <p:cNvGrpSpPr/>
          <p:nvPr/>
        </p:nvGrpSpPr>
        <p:grpSpPr bwMode="auto">
          <a:xfrm>
            <a:off x="406400" y="3429000"/>
            <a:ext cx="1727200" cy="1371600"/>
            <a:chOff x="4992" y="816"/>
            <a:chExt cx="576" cy="576"/>
          </a:xfrm>
        </p:grpSpPr>
        <p:sp>
          <p:nvSpPr>
            <p:cNvPr id="13" name="Oval 11"/>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Oval 12"/>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5" name="Group 16"/>
          <p:cNvGrpSpPr/>
          <p:nvPr/>
        </p:nvGrpSpPr>
        <p:grpSpPr bwMode="auto">
          <a:xfrm>
            <a:off x="334434" y="333376"/>
            <a:ext cx="1566333" cy="633413"/>
            <a:chOff x="2680" y="3678"/>
            <a:chExt cx="680" cy="399"/>
          </a:xfrm>
        </p:grpSpPr>
        <p:sp>
          <p:nvSpPr>
            <p:cNvPr id="16" name="Text Box 17"/>
            <p:cNvSpPr txBox="1">
              <a:spLocks noChangeArrowheads="1"/>
            </p:cNvSpPr>
            <p:nvPr/>
          </p:nvSpPr>
          <p:spPr bwMode="gray">
            <a:xfrm>
              <a:off x="2680" y="3789"/>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1F497D"/>
                  </a:solidFill>
                  <a:effectLst/>
                  <a:uLnTx/>
                  <a:uFillTx/>
                  <a:latin typeface="Arial" panose="020B0604020202020204" pitchFamily="34" charset="0"/>
                  <a:ea typeface="微软雅黑" panose="020B0503020204020204" pitchFamily="34" charset="-122"/>
                  <a:cs typeface="+mn-cs"/>
                </a:rPr>
                <a:t>RIGOL</a:t>
              </a:r>
            </a:p>
          </p:txBody>
        </p:sp>
        <p:sp>
          <p:nvSpPr>
            <p:cNvPr id="17" name="AutoShape 18"/>
            <p:cNvSpPr>
              <a:spLocks noChangeArrowheads="1"/>
            </p:cNvSpPr>
            <p:nvPr/>
          </p:nvSpPr>
          <p:spPr bwMode="gray">
            <a:xfrm rot="5400000">
              <a:off x="2928" y="3495"/>
              <a:ext cx="172" cy="538"/>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29043" name="Rectangle 19"/>
          <p:cNvSpPr>
            <a:spLocks noGrp="1" noChangeArrowheads="1"/>
          </p:cNvSpPr>
          <p:nvPr>
            <p:ph type="ctrTitle"/>
          </p:nvPr>
        </p:nvSpPr>
        <p:spPr>
          <a:xfrm>
            <a:off x="1524000" y="2590801"/>
            <a:ext cx="9448800" cy="1012825"/>
          </a:xfrm>
          <a:effectLst>
            <a:outerShdw dist="53882" dir="2700000" algn="ctr" rotWithShape="0">
              <a:schemeClr val="tx1"/>
            </a:outerShdw>
          </a:effectLst>
        </p:spPr>
        <p:txBody>
          <a:bodyPr/>
          <a:lstStyle>
            <a:lvl1pPr>
              <a:defRPr sz="4800"/>
            </a:lvl1pPr>
          </a:lstStyle>
          <a:p>
            <a:r>
              <a:rPr lang="zh-CN" altLang="en-US"/>
              <a:t>单击此处编辑母版标题样式</a:t>
            </a:r>
          </a:p>
        </p:txBody>
      </p:sp>
      <p:sp>
        <p:nvSpPr>
          <p:cNvPr id="129044" name="Rectangle 20"/>
          <p:cNvSpPr>
            <a:spLocks noGrp="1" noChangeArrowheads="1"/>
          </p:cNvSpPr>
          <p:nvPr>
            <p:ph type="subTitle" idx="1"/>
          </p:nvPr>
        </p:nvSpPr>
        <p:spPr bwMode="white">
          <a:xfrm>
            <a:off x="1727200" y="3581400"/>
            <a:ext cx="8940800" cy="381000"/>
          </a:xfrm>
        </p:spPr>
        <p:txBody>
          <a:bodyPr/>
          <a:lstStyle>
            <a:lvl1pPr marL="0" indent="0" algn="ctr">
              <a:buFont typeface="Wingdings" panose="05000000000000000000" pitchFamily="2" charset="2"/>
              <a:buNone/>
              <a:defRPr sz="2000"/>
            </a:lvl1pPr>
          </a:lstStyle>
          <a:p>
            <a:r>
              <a:rPr lang="zh-CN" altLang="en-US"/>
              <a:t>单击此处编辑母版副标题样式</a:t>
            </a:r>
          </a:p>
        </p:txBody>
      </p:sp>
      <p:sp>
        <p:nvSpPr>
          <p:cNvPr id="18" name="Rectangle 13"/>
          <p:cNvSpPr>
            <a:spLocks noGrp="1" noChangeArrowheads="1"/>
          </p:cNvSpPr>
          <p:nvPr>
            <p:ph type="dt" sz="half" idx="10"/>
          </p:nvPr>
        </p:nvSpPr>
        <p:spPr>
          <a:xfrm>
            <a:off x="609600" y="6477001"/>
            <a:ext cx="2844800" cy="244475"/>
          </a:xfrm>
        </p:spPr>
        <p:txBody>
          <a:bodyPr/>
          <a:lstStyle>
            <a:lvl1pPr>
              <a:defRPr sz="1200"/>
            </a:lvl1pPr>
          </a:lstStyle>
          <a:p>
            <a:pPr fontAlgn="base">
              <a:spcAft>
                <a:spcPct val="0"/>
              </a:spcAft>
              <a:defRPr/>
            </a:pPr>
            <a:endParaRPr lang="en-US" altLang="zh-CN">
              <a:solidFill>
                <a:prstClr val="black"/>
              </a:solidFill>
            </a:endParaRPr>
          </a:p>
        </p:txBody>
      </p:sp>
      <p:sp>
        <p:nvSpPr>
          <p:cNvPr id="19" name="Rectangle 14"/>
          <p:cNvSpPr>
            <a:spLocks noGrp="1" noChangeArrowheads="1"/>
          </p:cNvSpPr>
          <p:nvPr>
            <p:ph type="ftr" sz="quarter" idx="11"/>
          </p:nvPr>
        </p:nvSpPr>
        <p:spPr>
          <a:xfrm>
            <a:off x="4165600" y="6477001"/>
            <a:ext cx="3860800" cy="244475"/>
          </a:xfrm>
        </p:spPr>
        <p:txBody>
          <a:bodyPr/>
          <a:lstStyle>
            <a:lvl1pPr>
              <a:defRPr sz="1200"/>
            </a:lvl1pPr>
          </a:lstStyle>
          <a:p>
            <a:pPr fontAlgn="base">
              <a:spcAft>
                <a:spcPct val="0"/>
              </a:spcAft>
              <a:defRPr/>
            </a:pPr>
            <a:endParaRPr lang="en-US" altLang="zh-CN">
              <a:solidFill>
                <a:prstClr val="black"/>
              </a:solidFill>
            </a:endParaRPr>
          </a:p>
        </p:txBody>
      </p:sp>
      <p:sp>
        <p:nvSpPr>
          <p:cNvPr id="20" name="Rectangle 15"/>
          <p:cNvSpPr>
            <a:spLocks noGrp="1" noChangeArrowheads="1"/>
          </p:cNvSpPr>
          <p:nvPr>
            <p:ph type="sldNum" sz="quarter" idx="12"/>
          </p:nvPr>
        </p:nvSpPr>
        <p:spPr>
          <a:xfrm>
            <a:off x="8737600" y="6477001"/>
            <a:ext cx="2844800" cy="244475"/>
          </a:xfrm>
        </p:spPr>
        <p:txBody>
          <a:bodyPr/>
          <a:lstStyle>
            <a:lvl1pPr>
              <a:defRPr sz="1200">
                <a:solidFill>
                  <a:schemeClr val="tx1"/>
                </a:solidFill>
              </a:defRPr>
            </a:lvl1pPr>
          </a:lstStyle>
          <a:p>
            <a:pPr fontAlgn="base">
              <a:spcAft>
                <a:spcPct val="0"/>
              </a:spcAft>
              <a:defRPr/>
            </a:pPr>
            <a:fld id="{415C2540-76CF-4BE8-AEEB-A090ABB068E9}" type="slidenum">
              <a:rPr lang="en-US" altLang="zh-CN" smtClean="0">
                <a:solidFill>
                  <a:prstClr val="black"/>
                </a:solidFill>
              </a:rPr>
              <a:t>‹#›</a:t>
            </a:fld>
            <a:endParaRPr lang="en-US" altLang="zh-CN">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5"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85800"/>
            <a:ext cx="27432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85800"/>
            <a:ext cx="80264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5"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nvGraphicFramePr>
        <p:xfrm>
          <a:off x="0" y="0"/>
          <a:ext cx="12192000" cy="1200150"/>
        </p:xfrm>
        <a:graphic>
          <a:graphicData uri="http://schemas.openxmlformats.org/presentationml/2006/ole">
            <mc:AlternateContent xmlns:mc="http://schemas.openxmlformats.org/markup-compatibility/2006">
              <mc:Choice xmlns:v="urn:schemas-microsoft-com:vml" Requires="v">
                <p:oleObj spid="_x0000_s4109" name="Image" r:id="rId3" imgW="9563100" imgH="1600200" progId="Photoshop.Image.6">
                  <p:embed/>
                </p:oleObj>
              </mc:Choice>
              <mc:Fallback>
                <p:oleObj name="Image" r:id="rId3" imgW="9563100" imgH="1600200" progId="Photoshop.Image.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white">
                      <a:xfrm>
                        <a:off x="0" y="0"/>
                        <a:ext cx="12192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reeform 3"/>
          <p:cNvSpPr/>
          <p:nvPr/>
        </p:nvSpPr>
        <p:spPr bwMode="gray">
          <a:xfrm>
            <a:off x="-14817" y="280989"/>
            <a:ext cx="12206817" cy="1620837"/>
          </a:xfrm>
          <a:custGeom>
            <a:avLst/>
            <a:gdLst>
              <a:gd name="T0" fmla="*/ 2147483646 w 5767"/>
              <a:gd name="T1" fmla="*/ 2147483646 h 1021"/>
              <a:gd name="T2" fmla="*/ 2147483646 w 5767"/>
              <a:gd name="T3" fmla="*/ 2147483646 h 1021"/>
              <a:gd name="T4" fmla="*/ 2147483646 w 5767"/>
              <a:gd name="T5" fmla="*/ 2147483646 h 1021"/>
              <a:gd name="T6" fmla="*/ 2147483646 w 5767"/>
              <a:gd name="T7" fmla="*/ 0 h 1021"/>
              <a:gd name="T8" fmla="*/ 2147483646 w 5767"/>
              <a:gd name="T9" fmla="*/ 2147483646 h 1021"/>
              <a:gd name="T10" fmla="*/ 2147483646 w 5767"/>
              <a:gd name="T11" fmla="*/ 2147483646 h 1021"/>
              <a:gd name="T12" fmla="*/ 2147483646 w 5767"/>
              <a:gd name="T13" fmla="*/ 2147483646 h 1021"/>
              <a:gd name="T14" fmla="*/ 2147483646 w 5767"/>
              <a:gd name="T15" fmla="*/ 2147483646 h 1021"/>
              <a:gd name="T16" fmla="*/ 2147483646 w 5767"/>
              <a:gd name="T17" fmla="*/ 2147483646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7" name="Freeform 4"/>
          <p:cNvSpPr/>
          <p:nvPr/>
        </p:nvSpPr>
        <p:spPr bwMode="gray">
          <a:xfrm>
            <a:off x="-27517" y="533401"/>
            <a:ext cx="12215284" cy="1006475"/>
          </a:xfrm>
          <a:custGeom>
            <a:avLst/>
            <a:gdLst>
              <a:gd name="T0" fmla="*/ 2147483646 w 5771"/>
              <a:gd name="T1" fmla="*/ 2147483646 h 634"/>
              <a:gd name="T2" fmla="*/ 2147483646 w 5771"/>
              <a:gd name="T3" fmla="*/ 2147483646 h 634"/>
              <a:gd name="T4" fmla="*/ 2147483646 w 5771"/>
              <a:gd name="T5" fmla="*/ 2147483646 h 634"/>
              <a:gd name="T6" fmla="*/ 2147483646 w 5771"/>
              <a:gd name="T7" fmla="*/ 2147483646 h 634"/>
              <a:gd name="T8" fmla="*/ 2147483646 w 5771"/>
              <a:gd name="T9" fmla="*/ 2147483646 h 634"/>
              <a:gd name="T10" fmla="*/ 2147483646 w 5771"/>
              <a:gd name="T11" fmla="*/ 2147483646 h 634"/>
              <a:gd name="T12" fmla="*/ 2147483646 w 5771"/>
              <a:gd name="T13" fmla="*/ 2147483646 h 634"/>
              <a:gd name="T14" fmla="*/ 2147483646 w 5771"/>
              <a:gd name="T15" fmla="*/ 2147483646 h 634"/>
              <a:gd name="T16" fmla="*/ 2147483646 w 5771"/>
              <a:gd name="T17" fmla="*/ 2147483646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grpSp>
        <p:nvGrpSpPr>
          <p:cNvPr id="8" name="Group 5"/>
          <p:cNvGrpSpPr/>
          <p:nvPr/>
        </p:nvGrpSpPr>
        <p:grpSpPr bwMode="auto">
          <a:xfrm>
            <a:off x="10320867" y="347663"/>
            <a:ext cx="516467" cy="366712"/>
            <a:chOff x="4752" y="1200"/>
            <a:chExt cx="288" cy="288"/>
          </a:xfrm>
        </p:grpSpPr>
        <p:sp>
          <p:nvSpPr>
            <p:cNvPr id="9"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1" name="Group 8"/>
          <p:cNvGrpSpPr/>
          <p:nvPr/>
        </p:nvGrpSpPr>
        <p:grpSpPr bwMode="auto">
          <a:xfrm>
            <a:off x="10871200" y="53975"/>
            <a:ext cx="812800" cy="592138"/>
            <a:chOff x="4992" y="816"/>
            <a:chExt cx="576" cy="576"/>
          </a:xfrm>
        </p:grpSpPr>
        <p:sp>
          <p:nvSpPr>
            <p:cNvPr id="12" name="Oval 9"/>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Oval 10"/>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4" name="Group 11"/>
          <p:cNvGrpSpPr/>
          <p:nvPr/>
        </p:nvGrpSpPr>
        <p:grpSpPr bwMode="auto">
          <a:xfrm>
            <a:off x="228601" y="819150"/>
            <a:ext cx="960967" cy="762000"/>
            <a:chOff x="4992" y="816"/>
            <a:chExt cx="576" cy="576"/>
          </a:xfrm>
        </p:grpSpPr>
        <p:sp>
          <p:nvSpPr>
            <p:cNvPr id="15" name="Oval 12"/>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Date Placeholder 4"/>
          <p:cNvSpPr>
            <a:spLocks noGrp="1"/>
          </p:cNvSpPr>
          <p:nvPr>
            <p:ph type="dt" sz="half" idx="10"/>
          </p:nvPr>
        </p:nvSpPr>
        <p:spPr>
          <a:xfrm>
            <a:off x="1549400" y="6243638"/>
            <a:ext cx="2540000" cy="457200"/>
          </a:xfrm>
        </p:spPr>
        <p:txBody>
          <a:bodyPr/>
          <a:lstStyle>
            <a:lvl1pPr>
              <a:defRPr/>
            </a:lvl1pPr>
          </a:lstStyle>
          <a:p>
            <a:pPr fontAlgn="base">
              <a:spcAft>
                <a:spcPct val="0"/>
              </a:spcAft>
              <a:defRPr/>
            </a:pPr>
            <a:endParaRPr lang="en-US" altLang="zh-CN">
              <a:solidFill>
                <a:prstClr val="black"/>
              </a:solidFill>
            </a:endParaRPr>
          </a:p>
        </p:txBody>
      </p:sp>
      <p:sp>
        <p:nvSpPr>
          <p:cNvPr id="18" name="Footer Placeholder 5"/>
          <p:cNvSpPr>
            <a:spLocks noGrp="1"/>
          </p:cNvSpPr>
          <p:nvPr>
            <p:ph type="ftr" sz="quarter" idx="11"/>
          </p:nvPr>
        </p:nvSpPr>
        <p:spPr>
          <a:xfrm>
            <a:off x="4876800" y="6243638"/>
            <a:ext cx="3860800" cy="457200"/>
          </a:xfrm>
        </p:spPr>
        <p:txBody>
          <a:bodyPr/>
          <a:lstStyle>
            <a:lvl1pPr>
              <a:defRPr/>
            </a:lvl1pPr>
          </a:lstStyle>
          <a:p>
            <a:pPr fontAlgn="base">
              <a:spcAft>
                <a:spcPct val="0"/>
              </a:spcAft>
              <a:defRPr/>
            </a:pPr>
            <a:endParaRPr lang="en-US" altLang="zh-CN">
              <a:solidFill>
                <a:prstClr val="black"/>
              </a:solidFill>
            </a:endParaRPr>
          </a:p>
        </p:txBody>
      </p:sp>
      <p:sp>
        <p:nvSpPr>
          <p:cNvPr id="19" name="Slide Number Placeholder 6"/>
          <p:cNvSpPr>
            <a:spLocks noGrp="1"/>
          </p:cNvSpPr>
          <p:nvPr>
            <p:ph type="sldNum" sz="quarter" idx="12"/>
          </p:nvPr>
        </p:nvSpPr>
        <p:spPr>
          <a:xfrm>
            <a:off x="9389533" y="6243638"/>
            <a:ext cx="2540000" cy="457200"/>
          </a:xfrm>
        </p:spPr>
        <p:txBody>
          <a:bodyPr/>
          <a:lstStyle>
            <a:lvl1pPr>
              <a:defRPr/>
            </a:lvl1pPr>
          </a:lstStyle>
          <a:p>
            <a:pPr fontAlgn="base">
              <a:spcAft>
                <a:spcPct val="0"/>
              </a:spcAft>
              <a:defRPr/>
            </a:pPr>
            <a:fld id="{4330A729-079A-4607-B013-8109C24F0C34}" type="slidenum">
              <a:rPr lang="zh-CN" altLang="en-US" smtClean="0">
                <a:solidFill>
                  <a:srgbClr val="4F81BD"/>
                </a:solidFill>
              </a:rPr>
              <a:t>‹#›</a:t>
            </a:fld>
            <a:endParaRPr lang="en-US" altLang="zh-CN">
              <a:solidFill>
                <a:srgbClr val="4F81BD"/>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2192000" cy="1200150"/>
        </p:xfrm>
        <a:graphic>
          <a:graphicData uri="http://schemas.openxmlformats.org/presentationml/2006/ole">
            <mc:AlternateContent xmlns:mc="http://schemas.openxmlformats.org/markup-compatibility/2006">
              <mc:Choice xmlns:v="urn:schemas-microsoft-com:vml" Requires="v">
                <p:oleObj spid="_x0000_s5133" name="Image" r:id="rId3" imgW="9563100" imgH="1600200" progId="Photoshop.Image.6">
                  <p:embed/>
                </p:oleObj>
              </mc:Choice>
              <mc:Fallback>
                <p:oleObj name="Image" r:id="rId3" imgW="9563100" imgH="1600200" progId="Photoshop.Image.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white">
                      <a:xfrm>
                        <a:off x="0" y="0"/>
                        <a:ext cx="12192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3"/>
          <p:cNvSpPr/>
          <p:nvPr/>
        </p:nvSpPr>
        <p:spPr bwMode="gray">
          <a:xfrm>
            <a:off x="-14817" y="280989"/>
            <a:ext cx="12206817" cy="1620837"/>
          </a:xfrm>
          <a:custGeom>
            <a:avLst/>
            <a:gdLst>
              <a:gd name="T0" fmla="*/ 2147483646 w 5767"/>
              <a:gd name="T1" fmla="*/ 2147483646 h 1021"/>
              <a:gd name="T2" fmla="*/ 2147483646 w 5767"/>
              <a:gd name="T3" fmla="*/ 2147483646 h 1021"/>
              <a:gd name="T4" fmla="*/ 2147483646 w 5767"/>
              <a:gd name="T5" fmla="*/ 2147483646 h 1021"/>
              <a:gd name="T6" fmla="*/ 2147483646 w 5767"/>
              <a:gd name="T7" fmla="*/ 0 h 1021"/>
              <a:gd name="T8" fmla="*/ 2147483646 w 5767"/>
              <a:gd name="T9" fmla="*/ 2147483646 h 1021"/>
              <a:gd name="T10" fmla="*/ 2147483646 w 5767"/>
              <a:gd name="T11" fmla="*/ 2147483646 h 1021"/>
              <a:gd name="T12" fmla="*/ 2147483646 w 5767"/>
              <a:gd name="T13" fmla="*/ 2147483646 h 1021"/>
              <a:gd name="T14" fmla="*/ 2147483646 w 5767"/>
              <a:gd name="T15" fmla="*/ 2147483646 h 1021"/>
              <a:gd name="T16" fmla="*/ 2147483646 w 5767"/>
              <a:gd name="T17" fmla="*/ 2147483646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6" name="Freeform 4"/>
          <p:cNvSpPr/>
          <p:nvPr/>
        </p:nvSpPr>
        <p:spPr bwMode="gray">
          <a:xfrm>
            <a:off x="-27517" y="533401"/>
            <a:ext cx="12215284" cy="1006475"/>
          </a:xfrm>
          <a:custGeom>
            <a:avLst/>
            <a:gdLst>
              <a:gd name="T0" fmla="*/ 2147483646 w 5771"/>
              <a:gd name="T1" fmla="*/ 2147483646 h 634"/>
              <a:gd name="T2" fmla="*/ 2147483646 w 5771"/>
              <a:gd name="T3" fmla="*/ 2147483646 h 634"/>
              <a:gd name="T4" fmla="*/ 2147483646 w 5771"/>
              <a:gd name="T5" fmla="*/ 2147483646 h 634"/>
              <a:gd name="T6" fmla="*/ 2147483646 w 5771"/>
              <a:gd name="T7" fmla="*/ 2147483646 h 634"/>
              <a:gd name="T8" fmla="*/ 2147483646 w 5771"/>
              <a:gd name="T9" fmla="*/ 2147483646 h 634"/>
              <a:gd name="T10" fmla="*/ 2147483646 w 5771"/>
              <a:gd name="T11" fmla="*/ 2147483646 h 634"/>
              <a:gd name="T12" fmla="*/ 2147483646 w 5771"/>
              <a:gd name="T13" fmla="*/ 2147483646 h 634"/>
              <a:gd name="T14" fmla="*/ 2147483646 w 5771"/>
              <a:gd name="T15" fmla="*/ 2147483646 h 634"/>
              <a:gd name="T16" fmla="*/ 2147483646 w 5771"/>
              <a:gd name="T17" fmla="*/ 2147483646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grpSp>
        <p:nvGrpSpPr>
          <p:cNvPr id="7" name="Group 5"/>
          <p:cNvGrpSpPr/>
          <p:nvPr/>
        </p:nvGrpSpPr>
        <p:grpSpPr bwMode="auto">
          <a:xfrm>
            <a:off x="10320867" y="347663"/>
            <a:ext cx="516467" cy="366712"/>
            <a:chOff x="4752" y="1200"/>
            <a:chExt cx="288" cy="288"/>
          </a:xfrm>
        </p:grpSpPr>
        <p:sp>
          <p:nvSpPr>
            <p:cNvPr id="8"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0" name="Group 8"/>
          <p:cNvGrpSpPr/>
          <p:nvPr/>
        </p:nvGrpSpPr>
        <p:grpSpPr bwMode="auto">
          <a:xfrm>
            <a:off x="10871200" y="53975"/>
            <a:ext cx="812800" cy="592138"/>
            <a:chOff x="4992" y="816"/>
            <a:chExt cx="576" cy="576"/>
          </a:xfrm>
        </p:grpSpPr>
        <p:sp>
          <p:nvSpPr>
            <p:cNvPr id="11" name="Oval 9"/>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Oval 10"/>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3" name="Group 11"/>
          <p:cNvGrpSpPr/>
          <p:nvPr/>
        </p:nvGrpSpPr>
        <p:grpSpPr bwMode="auto">
          <a:xfrm>
            <a:off x="228601" y="819150"/>
            <a:ext cx="960967" cy="762000"/>
            <a:chOff x="4992" y="816"/>
            <a:chExt cx="576" cy="576"/>
          </a:xfrm>
        </p:grpSpPr>
        <p:sp>
          <p:nvSpPr>
            <p:cNvPr id="14" name="Oval 12"/>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a:lstStyle/>
          <a:p>
            <a:pPr lvl="0"/>
            <a:endParaRPr lang="en-US" noProof="0"/>
          </a:p>
        </p:txBody>
      </p:sp>
      <p:sp>
        <p:nvSpPr>
          <p:cNvPr id="16" name="Date Placeholder 3"/>
          <p:cNvSpPr>
            <a:spLocks noGrp="1"/>
          </p:cNvSpPr>
          <p:nvPr>
            <p:ph type="dt" sz="half" idx="10"/>
          </p:nvPr>
        </p:nvSpPr>
        <p:spPr>
          <a:xfrm>
            <a:off x="1549400" y="6243638"/>
            <a:ext cx="2540000" cy="457200"/>
          </a:xfrm>
        </p:spPr>
        <p:txBody>
          <a:bodyPr/>
          <a:lstStyle>
            <a:lvl1pPr>
              <a:defRPr/>
            </a:lvl1pPr>
          </a:lstStyle>
          <a:p>
            <a:pPr fontAlgn="base">
              <a:spcAft>
                <a:spcPct val="0"/>
              </a:spcAft>
              <a:defRPr/>
            </a:pPr>
            <a:endParaRPr lang="en-US" altLang="zh-CN">
              <a:solidFill>
                <a:prstClr val="black"/>
              </a:solidFill>
            </a:endParaRPr>
          </a:p>
        </p:txBody>
      </p:sp>
      <p:sp>
        <p:nvSpPr>
          <p:cNvPr id="17" name="Footer Placeholder 4"/>
          <p:cNvSpPr>
            <a:spLocks noGrp="1"/>
          </p:cNvSpPr>
          <p:nvPr>
            <p:ph type="ftr" sz="quarter" idx="11"/>
          </p:nvPr>
        </p:nvSpPr>
        <p:spPr>
          <a:xfrm>
            <a:off x="4876800" y="6243638"/>
            <a:ext cx="3860800" cy="457200"/>
          </a:xfrm>
        </p:spPr>
        <p:txBody>
          <a:bodyPr/>
          <a:lstStyle>
            <a:lvl1pPr>
              <a:defRPr/>
            </a:lvl1pPr>
          </a:lstStyle>
          <a:p>
            <a:pPr fontAlgn="base">
              <a:spcAft>
                <a:spcPct val="0"/>
              </a:spcAft>
              <a:defRPr/>
            </a:pPr>
            <a:endParaRPr lang="en-US" altLang="zh-CN">
              <a:solidFill>
                <a:prstClr val="black"/>
              </a:solidFill>
            </a:endParaRPr>
          </a:p>
        </p:txBody>
      </p:sp>
      <p:sp>
        <p:nvSpPr>
          <p:cNvPr id="18" name="Slide Number Placeholder 5"/>
          <p:cNvSpPr>
            <a:spLocks noGrp="1"/>
          </p:cNvSpPr>
          <p:nvPr>
            <p:ph type="sldNum" sz="quarter" idx="12"/>
          </p:nvPr>
        </p:nvSpPr>
        <p:spPr>
          <a:xfrm>
            <a:off x="9389533" y="6243638"/>
            <a:ext cx="2540000" cy="457200"/>
          </a:xfrm>
        </p:spPr>
        <p:txBody>
          <a:bodyPr/>
          <a:lstStyle>
            <a:lvl1pPr>
              <a:defRPr/>
            </a:lvl1pPr>
          </a:lstStyle>
          <a:p>
            <a:pPr fontAlgn="base">
              <a:spcAft>
                <a:spcPct val="0"/>
              </a:spcAft>
              <a:defRPr/>
            </a:pPr>
            <a:fld id="{57918EE5-68AC-479D-BB4F-1ED3E3FE5EA7}" type="slidenum">
              <a:rPr lang="zh-CN" altLang="en-US" smtClean="0">
                <a:solidFill>
                  <a:srgbClr val="4F81BD"/>
                </a:solidFill>
              </a:rPr>
              <a:t>‹#›</a:t>
            </a:fld>
            <a:endParaRPr lang="en-US" altLang="zh-CN">
              <a:solidFill>
                <a:srgbClr val="4F81BD"/>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2"/>
          <p:cNvSpPr/>
          <p:nvPr/>
        </p:nvSpPr>
        <p:spPr bwMode="gray">
          <a:xfrm>
            <a:off x="-12700" y="1447801"/>
            <a:ext cx="12219517" cy="3832225"/>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5" name="Freeform 3"/>
          <p:cNvSpPr/>
          <p:nvPr/>
        </p:nvSpPr>
        <p:spPr bwMode="gray">
          <a:xfrm>
            <a:off x="-12700" y="1730375"/>
            <a:ext cx="12200467" cy="3265488"/>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grpSp>
        <p:nvGrpSpPr>
          <p:cNvPr id="6" name="Group 4"/>
          <p:cNvGrpSpPr/>
          <p:nvPr/>
        </p:nvGrpSpPr>
        <p:grpSpPr bwMode="auto">
          <a:xfrm>
            <a:off x="9448800" y="1947863"/>
            <a:ext cx="711200" cy="533400"/>
            <a:chOff x="4752" y="1200"/>
            <a:chExt cx="288" cy="288"/>
          </a:xfrm>
        </p:grpSpPr>
        <p:sp>
          <p:nvSpPr>
            <p:cNvPr id="7" name="Oval 5"/>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Oval 6"/>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9" name="Group 7"/>
          <p:cNvGrpSpPr/>
          <p:nvPr/>
        </p:nvGrpSpPr>
        <p:grpSpPr bwMode="auto">
          <a:xfrm>
            <a:off x="10160000" y="1371600"/>
            <a:ext cx="1219200" cy="914400"/>
            <a:chOff x="4992" y="816"/>
            <a:chExt cx="576" cy="576"/>
          </a:xfrm>
        </p:grpSpPr>
        <p:sp>
          <p:nvSpPr>
            <p:cNvPr id="10" name="Oval 8"/>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Oval 9"/>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2" name="Group 10"/>
          <p:cNvGrpSpPr/>
          <p:nvPr/>
        </p:nvGrpSpPr>
        <p:grpSpPr bwMode="auto">
          <a:xfrm>
            <a:off x="406400" y="3429000"/>
            <a:ext cx="1727200" cy="1371600"/>
            <a:chOff x="4992" y="816"/>
            <a:chExt cx="576" cy="576"/>
          </a:xfrm>
        </p:grpSpPr>
        <p:sp>
          <p:nvSpPr>
            <p:cNvPr id="13" name="Oval 11"/>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Oval 12"/>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5" name="Group 16"/>
          <p:cNvGrpSpPr/>
          <p:nvPr/>
        </p:nvGrpSpPr>
        <p:grpSpPr bwMode="auto">
          <a:xfrm>
            <a:off x="334434" y="333376"/>
            <a:ext cx="1566333" cy="633413"/>
            <a:chOff x="2680" y="3678"/>
            <a:chExt cx="680" cy="399"/>
          </a:xfrm>
        </p:grpSpPr>
        <p:sp>
          <p:nvSpPr>
            <p:cNvPr id="16" name="Text Box 17"/>
            <p:cNvSpPr txBox="1">
              <a:spLocks noChangeArrowheads="1"/>
            </p:cNvSpPr>
            <p:nvPr/>
          </p:nvSpPr>
          <p:spPr bwMode="gray">
            <a:xfrm>
              <a:off x="2680" y="3789"/>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1F497D"/>
                  </a:solidFill>
                  <a:effectLst/>
                  <a:uLnTx/>
                  <a:uFillTx/>
                  <a:latin typeface="Arial" panose="020B0604020202020204" pitchFamily="34" charset="0"/>
                  <a:ea typeface="微软雅黑" panose="020B0503020204020204" pitchFamily="34" charset="-122"/>
                  <a:cs typeface="+mn-cs"/>
                </a:rPr>
                <a:t>RIGOL</a:t>
              </a:r>
            </a:p>
          </p:txBody>
        </p:sp>
        <p:sp>
          <p:nvSpPr>
            <p:cNvPr id="17" name="AutoShape 18"/>
            <p:cNvSpPr>
              <a:spLocks noChangeArrowheads="1"/>
            </p:cNvSpPr>
            <p:nvPr/>
          </p:nvSpPr>
          <p:spPr bwMode="gray">
            <a:xfrm rot="5400000">
              <a:off x="2928" y="3495"/>
              <a:ext cx="172" cy="538"/>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29043" name="Rectangle 19"/>
          <p:cNvSpPr>
            <a:spLocks noGrp="1" noChangeArrowheads="1"/>
          </p:cNvSpPr>
          <p:nvPr>
            <p:ph type="ctrTitle"/>
          </p:nvPr>
        </p:nvSpPr>
        <p:spPr>
          <a:xfrm>
            <a:off x="1524000" y="2590801"/>
            <a:ext cx="9448800" cy="1012825"/>
          </a:xfrm>
          <a:effectLst>
            <a:outerShdw dist="53882" dir="2700000" algn="ctr" rotWithShape="0">
              <a:schemeClr val="tx1"/>
            </a:outerShdw>
          </a:effectLst>
        </p:spPr>
        <p:txBody>
          <a:bodyPr/>
          <a:lstStyle>
            <a:lvl1pPr>
              <a:defRPr sz="4800"/>
            </a:lvl1pPr>
          </a:lstStyle>
          <a:p>
            <a:r>
              <a:rPr lang="zh-CN" altLang="en-US"/>
              <a:t>单击此处编辑母版标题样式</a:t>
            </a:r>
          </a:p>
        </p:txBody>
      </p:sp>
      <p:sp>
        <p:nvSpPr>
          <p:cNvPr id="129044" name="Rectangle 20"/>
          <p:cNvSpPr>
            <a:spLocks noGrp="1" noChangeArrowheads="1"/>
          </p:cNvSpPr>
          <p:nvPr>
            <p:ph type="subTitle" idx="1"/>
          </p:nvPr>
        </p:nvSpPr>
        <p:spPr bwMode="white">
          <a:xfrm>
            <a:off x="1727200" y="3581400"/>
            <a:ext cx="8940800" cy="381000"/>
          </a:xfrm>
        </p:spPr>
        <p:txBody>
          <a:bodyPr/>
          <a:lstStyle>
            <a:lvl1pPr marL="0" indent="0" algn="ctr">
              <a:buFont typeface="Wingdings" panose="05000000000000000000" pitchFamily="2" charset="2"/>
              <a:buNone/>
              <a:defRPr sz="2000"/>
            </a:lvl1pPr>
          </a:lstStyle>
          <a:p>
            <a:r>
              <a:rPr lang="zh-CN" altLang="en-US"/>
              <a:t>单击此处编辑母版副标题样式</a:t>
            </a:r>
          </a:p>
        </p:txBody>
      </p:sp>
      <p:sp>
        <p:nvSpPr>
          <p:cNvPr id="18" name="Rectangle 13"/>
          <p:cNvSpPr>
            <a:spLocks noGrp="1" noChangeArrowheads="1"/>
          </p:cNvSpPr>
          <p:nvPr>
            <p:ph type="dt" sz="half" idx="10"/>
          </p:nvPr>
        </p:nvSpPr>
        <p:spPr>
          <a:xfrm>
            <a:off x="609600" y="6477001"/>
            <a:ext cx="2844800" cy="244475"/>
          </a:xfrm>
        </p:spPr>
        <p:txBody>
          <a:bodyPr/>
          <a:lstStyle>
            <a:lvl1pPr>
              <a:defRPr sz="1200"/>
            </a:lvl1pPr>
          </a:lstStyle>
          <a:p>
            <a:pPr fontAlgn="base">
              <a:spcAft>
                <a:spcPct val="0"/>
              </a:spcAft>
              <a:defRPr/>
            </a:pPr>
            <a:endParaRPr lang="en-US" altLang="zh-CN">
              <a:solidFill>
                <a:prstClr val="black"/>
              </a:solidFill>
            </a:endParaRPr>
          </a:p>
        </p:txBody>
      </p:sp>
      <p:sp>
        <p:nvSpPr>
          <p:cNvPr id="19" name="Rectangle 14"/>
          <p:cNvSpPr>
            <a:spLocks noGrp="1" noChangeArrowheads="1"/>
          </p:cNvSpPr>
          <p:nvPr>
            <p:ph type="ftr" sz="quarter" idx="11"/>
          </p:nvPr>
        </p:nvSpPr>
        <p:spPr>
          <a:xfrm>
            <a:off x="4165600" y="6477001"/>
            <a:ext cx="3860800" cy="244475"/>
          </a:xfrm>
        </p:spPr>
        <p:txBody>
          <a:bodyPr/>
          <a:lstStyle>
            <a:lvl1pPr>
              <a:defRPr sz="1200"/>
            </a:lvl1pPr>
          </a:lstStyle>
          <a:p>
            <a:pPr fontAlgn="base">
              <a:spcAft>
                <a:spcPct val="0"/>
              </a:spcAft>
              <a:defRPr/>
            </a:pPr>
            <a:endParaRPr lang="en-US" altLang="zh-CN">
              <a:solidFill>
                <a:prstClr val="black"/>
              </a:solidFill>
            </a:endParaRPr>
          </a:p>
        </p:txBody>
      </p:sp>
      <p:sp>
        <p:nvSpPr>
          <p:cNvPr id="20" name="Rectangle 15"/>
          <p:cNvSpPr>
            <a:spLocks noGrp="1" noChangeArrowheads="1"/>
          </p:cNvSpPr>
          <p:nvPr>
            <p:ph type="sldNum" sz="quarter" idx="12"/>
          </p:nvPr>
        </p:nvSpPr>
        <p:spPr>
          <a:xfrm>
            <a:off x="8737600" y="6477001"/>
            <a:ext cx="2844800" cy="244475"/>
          </a:xfrm>
        </p:spPr>
        <p:txBody>
          <a:bodyPr/>
          <a:lstStyle>
            <a:lvl1pPr>
              <a:defRPr sz="1200">
                <a:solidFill>
                  <a:schemeClr val="tx1"/>
                </a:solidFill>
              </a:defRPr>
            </a:lvl1pPr>
          </a:lstStyle>
          <a:p>
            <a:pPr fontAlgn="base">
              <a:spcAft>
                <a:spcPct val="0"/>
              </a:spcAft>
              <a:defRPr/>
            </a:pPr>
            <a:fld id="{415C2540-76CF-4BE8-AEEB-A090ABB068E9}" type="slidenum">
              <a:rPr lang="en-US" altLang="zh-CN" smtClean="0">
                <a:solidFill>
                  <a:prstClr val="black"/>
                </a:solidFill>
              </a:rPr>
              <a:t>‹#›</a:t>
            </a:fld>
            <a:endParaRPr lang="en-US" altLang="zh-CN">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0" y="685801"/>
            <a:ext cx="9121013" cy="563563"/>
          </a:xfrm>
        </p:spPr>
        <p:txBody>
          <a:bodyPr/>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5"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5"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88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7"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8"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9"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4"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5"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0" y="685801"/>
            <a:ext cx="9121013" cy="563563"/>
          </a:xfrm>
        </p:spPr>
        <p:txBody>
          <a:bodyPr/>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5"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3"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4"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7"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7"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5"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85800"/>
            <a:ext cx="27432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85800"/>
            <a:ext cx="80264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5"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nvGraphicFramePr>
        <p:xfrm>
          <a:off x="0" y="0"/>
          <a:ext cx="12192000" cy="1200150"/>
        </p:xfrm>
        <a:graphic>
          <a:graphicData uri="http://schemas.openxmlformats.org/presentationml/2006/ole">
            <mc:AlternateContent xmlns:mc="http://schemas.openxmlformats.org/markup-compatibility/2006">
              <mc:Choice xmlns:v="urn:schemas-microsoft-com:vml" Requires="v">
                <p:oleObj spid="_x0000_s7181" name="Image" r:id="rId3" imgW="9563100" imgH="1600200" progId="Photoshop.Image.6">
                  <p:embed/>
                </p:oleObj>
              </mc:Choice>
              <mc:Fallback>
                <p:oleObj name="Image" r:id="rId3" imgW="9563100" imgH="1600200" progId="Photoshop.Image.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white">
                      <a:xfrm>
                        <a:off x="0" y="0"/>
                        <a:ext cx="12192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reeform 3"/>
          <p:cNvSpPr/>
          <p:nvPr/>
        </p:nvSpPr>
        <p:spPr bwMode="gray">
          <a:xfrm>
            <a:off x="-14817" y="280989"/>
            <a:ext cx="12206817" cy="1620837"/>
          </a:xfrm>
          <a:custGeom>
            <a:avLst/>
            <a:gdLst>
              <a:gd name="T0" fmla="*/ 2147483646 w 5767"/>
              <a:gd name="T1" fmla="*/ 2147483646 h 1021"/>
              <a:gd name="T2" fmla="*/ 2147483646 w 5767"/>
              <a:gd name="T3" fmla="*/ 2147483646 h 1021"/>
              <a:gd name="T4" fmla="*/ 2147483646 w 5767"/>
              <a:gd name="T5" fmla="*/ 2147483646 h 1021"/>
              <a:gd name="T6" fmla="*/ 2147483646 w 5767"/>
              <a:gd name="T7" fmla="*/ 0 h 1021"/>
              <a:gd name="T8" fmla="*/ 2147483646 w 5767"/>
              <a:gd name="T9" fmla="*/ 2147483646 h 1021"/>
              <a:gd name="T10" fmla="*/ 2147483646 w 5767"/>
              <a:gd name="T11" fmla="*/ 2147483646 h 1021"/>
              <a:gd name="T12" fmla="*/ 2147483646 w 5767"/>
              <a:gd name="T13" fmla="*/ 2147483646 h 1021"/>
              <a:gd name="T14" fmla="*/ 2147483646 w 5767"/>
              <a:gd name="T15" fmla="*/ 2147483646 h 1021"/>
              <a:gd name="T16" fmla="*/ 2147483646 w 5767"/>
              <a:gd name="T17" fmla="*/ 2147483646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7" name="Freeform 4"/>
          <p:cNvSpPr/>
          <p:nvPr/>
        </p:nvSpPr>
        <p:spPr bwMode="gray">
          <a:xfrm>
            <a:off x="-27517" y="533401"/>
            <a:ext cx="12215284" cy="1006475"/>
          </a:xfrm>
          <a:custGeom>
            <a:avLst/>
            <a:gdLst>
              <a:gd name="T0" fmla="*/ 2147483646 w 5771"/>
              <a:gd name="T1" fmla="*/ 2147483646 h 634"/>
              <a:gd name="T2" fmla="*/ 2147483646 w 5771"/>
              <a:gd name="T3" fmla="*/ 2147483646 h 634"/>
              <a:gd name="T4" fmla="*/ 2147483646 w 5771"/>
              <a:gd name="T5" fmla="*/ 2147483646 h 634"/>
              <a:gd name="T6" fmla="*/ 2147483646 w 5771"/>
              <a:gd name="T7" fmla="*/ 2147483646 h 634"/>
              <a:gd name="T8" fmla="*/ 2147483646 w 5771"/>
              <a:gd name="T9" fmla="*/ 2147483646 h 634"/>
              <a:gd name="T10" fmla="*/ 2147483646 w 5771"/>
              <a:gd name="T11" fmla="*/ 2147483646 h 634"/>
              <a:gd name="T12" fmla="*/ 2147483646 w 5771"/>
              <a:gd name="T13" fmla="*/ 2147483646 h 634"/>
              <a:gd name="T14" fmla="*/ 2147483646 w 5771"/>
              <a:gd name="T15" fmla="*/ 2147483646 h 634"/>
              <a:gd name="T16" fmla="*/ 2147483646 w 5771"/>
              <a:gd name="T17" fmla="*/ 2147483646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grpSp>
        <p:nvGrpSpPr>
          <p:cNvPr id="8" name="Group 5"/>
          <p:cNvGrpSpPr/>
          <p:nvPr/>
        </p:nvGrpSpPr>
        <p:grpSpPr bwMode="auto">
          <a:xfrm>
            <a:off x="10320867" y="347663"/>
            <a:ext cx="516467" cy="366712"/>
            <a:chOff x="4752" y="1200"/>
            <a:chExt cx="288" cy="288"/>
          </a:xfrm>
        </p:grpSpPr>
        <p:sp>
          <p:nvSpPr>
            <p:cNvPr id="9"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1" name="Group 8"/>
          <p:cNvGrpSpPr/>
          <p:nvPr/>
        </p:nvGrpSpPr>
        <p:grpSpPr bwMode="auto">
          <a:xfrm>
            <a:off x="10871200" y="53975"/>
            <a:ext cx="812800" cy="592138"/>
            <a:chOff x="4992" y="816"/>
            <a:chExt cx="576" cy="576"/>
          </a:xfrm>
        </p:grpSpPr>
        <p:sp>
          <p:nvSpPr>
            <p:cNvPr id="12" name="Oval 9"/>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Oval 10"/>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4" name="Group 11"/>
          <p:cNvGrpSpPr/>
          <p:nvPr/>
        </p:nvGrpSpPr>
        <p:grpSpPr bwMode="auto">
          <a:xfrm>
            <a:off x="228601" y="819150"/>
            <a:ext cx="960967" cy="762000"/>
            <a:chOff x="4992" y="816"/>
            <a:chExt cx="576" cy="576"/>
          </a:xfrm>
        </p:grpSpPr>
        <p:sp>
          <p:nvSpPr>
            <p:cNvPr id="15" name="Oval 12"/>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Date Placeholder 4"/>
          <p:cNvSpPr>
            <a:spLocks noGrp="1"/>
          </p:cNvSpPr>
          <p:nvPr>
            <p:ph type="dt" sz="half" idx="10"/>
          </p:nvPr>
        </p:nvSpPr>
        <p:spPr>
          <a:xfrm>
            <a:off x="1549400" y="6243638"/>
            <a:ext cx="2540000" cy="457200"/>
          </a:xfrm>
        </p:spPr>
        <p:txBody>
          <a:bodyPr/>
          <a:lstStyle>
            <a:lvl1pPr>
              <a:defRPr/>
            </a:lvl1pPr>
          </a:lstStyle>
          <a:p>
            <a:pPr fontAlgn="base">
              <a:spcAft>
                <a:spcPct val="0"/>
              </a:spcAft>
              <a:defRPr/>
            </a:pPr>
            <a:endParaRPr lang="en-US" altLang="zh-CN">
              <a:solidFill>
                <a:prstClr val="black"/>
              </a:solidFill>
            </a:endParaRPr>
          </a:p>
        </p:txBody>
      </p:sp>
      <p:sp>
        <p:nvSpPr>
          <p:cNvPr id="18" name="Footer Placeholder 5"/>
          <p:cNvSpPr>
            <a:spLocks noGrp="1"/>
          </p:cNvSpPr>
          <p:nvPr>
            <p:ph type="ftr" sz="quarter" idx="11"/>
          </p:nvPr>
        </p:nvSpPr>
        <p:spPr>
          <a:xfrm>
            <a:off x="4876800" y="6243638"/>
            <a:ext cx="3860800" cy="457200"/>
          </a:xfrm>
        </p:spPr>
        <p:txBody>
          <a:bodyPr/>
          <a:lstStyle>
            <a:lvl1pPr>
              <a:defRPr/>
            </a:lvl1pPr>
          </a:lstStyle>
          <a:p>
            <a:pPr fontAlgn="base">
              <a:spcAft>
                <a:spcPct val="0"/>
              </a:spcAft>
              <a:defRPr/>
            </a:pPr>
            <a:endParaRPr lang="en-US" altLang="zh-CN">
              <a:solidFill>
                <a:prstClr val="black"/>
              </a:solidFill>
            </a:endParaRPr>
          </a:p>
        </p:txBody>
      </p:sp>
      <p:sp>
        <p:nvSpPr>
          <p:cNvPr id="19" name="Slide Number Placeholder 6"/>
          <p:cNvSpPr>
            <a:spLocks noGrp="1"/>
          </p:cNvSpPr>
          <p:nvPr>
            <p:ph type="sldNum" sz="quarter" idx="12"/>
          </p:nvPr>
        </p:nvSpPr>
        <p:spPr>
          <a:xfrm>
            <a:off x="9389533" y="6243638"/>
            <a:ext cx="2540000" cy="457200"/>
          </a:xfrm>
        </p:spPr>
        <p:txBody>
          <a:bodyPr/>
          <a:lstStyle>
            <a:lvl1pPr>
              <a:defRPr/>
            </a:lvl1pPr>
          </a:lstStyle>
          <a:p>
            <a:pPr fontAlgn="base">
              <a:spcAft>
                <a:spcPct val="0"/>
              </a:spcAft>
              <a:defRPr/>
            </a:pPr>
            <a:fld id="{4330A729-079A-4607-B013-8109C24F0C34}" type="slidenum">
              <a:rPr lang="zh-CN" altLang="en-US" smtClean="0">
                <a:solidFill>
                  <a:srgbClr val="4F81BD"/>
                </a:solidFill>
              </a:rPr>
              <a:t>‹#›</a:t>
            </a:fld>
            <a:endParaRPr lang="en-US" altLang="zh-CN">
              <a:solidFill>
                <a:srgbClr val="4F81BD"/>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2192000" cy="1200150"/>
        </p:xfrm>
        <a:graphic>
          <a:graphicData uri="http://schemas.openxmlformats.org/presentationml/2006/ole">
            <mc:AlternateContent xmlns:mc="http://schemas.openxmlformats.org/markup-compatibility/2006">
              <mc:Choice xmlns:v="urn:schemas-microsoft-com:vml" Requires="v">
                <p:oleObj spid="_x0000_s8205" name="Image" r:id="rId3" imgW="9563100" imgH="1600200" progId="Photoshop.Image.6">
                  <p:embed/>
                </p:oleObj>
              </mc:Choice>
              <mc:Fallback>
                <p:oleObj name="Image" r:id="rId3" imgW="9563100" imgH="1600200" progId="Photoshop.Image.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white">
                      <a:xfrm>
                        <a:off x="0" y="0"/>
                        <a:ext cx="12192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3"/>
          <p:cNvSpPr/>
          <p:nvPr/>
        </p:nvSpPr>
        <p:spPr bwMode="gray">
          <a:xfrm>
            <a:off x="-14817" y="280989"/>
            <a:ext cx="12206817" cy="1620837"/>
          </a:xfrm>
          <a:custGeom>
            <a:avLst/>
            <a:gdLst>
              <a:gd name="T0" fmla="*/ 2147483646 w 5767"/>
              <a:gd name="T1" fmla="*/ 2147483646 h 1021"/>
              <a:gd name="T2" fmla="*/ 2147483646 w 5767"/>
              <a:gd name="T3" fmla="*/ 2147483646 h 1021"/>
              <a:gd name="T4" fmla="*/ 2147483646 w 5767"/>
              <a:gd name="T5" fmla="*/ 2147483646 h 1021"/>
              <a:gd name="T6" fmla="*/ 2147483646 w 5767"/>
              <a:gd name="T7" fmla="*/ 0 h 1021"/>
              <a:gd name="T8" fmla="*/ 2147483646 w 5767"/>
              <a:gd name="T9" fmla="*/ 2147483646 h 1021"/>
              <a:gd name="T10" fmla="*/ 2147483646 w 5767"/>
              <a:gd name="T11" fmla="*/ 2147483646 h 1021"/>
              <a:gd name="T12" fmla="*/ 2147483646 w 5767"/>
              <a:gd name="T13" fmla="*/ 2147483646 h 1021"/>
              <a:gd name="T14" fmla="*/ 2147483646 w 5767"/>
              <a:gd name="T15" fmla="*/ 2147483646 h 1021"/>
              <a:gd name="T16" fmla="*/ 2147483646 w 5767"/>
              <a:gd name="T17" fmla="*/ 2147483646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6" name="Freeform 4"/>
          <p:cNvSpPr/>
          <p:nvPr/>
        </p:nvSpPr>
        <p:spPr bwMode="gray">
          <a:xfrm>
            <a:off x="-27517" y="533401"/>
            <a:ext cx="12215284" cy="1006475"/>
          </a:xfrm>
          <a:custGeom>
            <a:avLst/>
            <a:gdLst>
              <a:gd name="T0" fmla="*/ 2147483646 w 5771"/>
              <a:gd name="T1" fmla="*/ 2147483646 h 634"/>
              <a:gd name="T2" fmla="*/ 2147483646 w 5771"/>
              <a:gd name="T3" fmla="*/ 2147483646 h 634"/>
              <a:gd name="T4" fmla="*/ 2147483646 w 5771"/>
              <a:gd name="T5" fmla="*/ 2147483646 h 634"/>
              <a:gd name="T6" fmla="*/ 2147483646 w 5771"/>
              <a:gd name="T7" fmla="*/ 2147483646 h 634"/>
              <a:gd name="T8" fmla="*/ 2147483646 w 5771"/>
              <a:gd name="T9" fmla="*/ 2147483646 h 634"/>
              <a:gd name="T10" fmla="*/ 2147483646 w 5771"/>
              <a:gd name="T11" fmla="*/ 2147483646 h 634"/>
              <a:gd name="T12" fmla="*/ 2147483646 w 5771"/>
              <a:gd name="T13" fmla="*/ 2147483646 h 634"/>
              <a:gd name="T14" fmla="*/ 2147483646 w 5771"/>
              <a:gd name="T15" fmla="*/ 2147483646 h 634"/>
              <a:gd name="T16" fmla="*/ 2147483646 w 5771"/>
              <a:gd name="T17" fmla="*/ 2147483646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grpSp>
        <p:nvGrpSpPr>
          <p:cNvPr id="7" name="Group 5"/>
          <p:cNvGrpSpPr/>
          <p:nvPr/>
        </p:nvGrpSpPr>
        <p:grpSpPr bwMode="auto">
          <a:xfrm>
            <a:off x="10320867" y="347663"/>
            <a:ext cx="516467" cy="366712"/>
            <a:chOff x="4752" y="1200"/>
            <a:chExt cx="288" cy="288"/>
          </a:xfrm>
        </p:grpSpPr>
        <p:sp>
          <p:nvSpPr>
            <p:cNvPr id="8"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0" name="Group 8"/>
          <p:cNvGrpSpPr/>
          <p:nvPr/>
        </p:nvGrpSpPr>
        <p:grpSpPr bwMode="auto">
          <a:xfrm>
            <a:off x="10871200" y="53975"/>
            <a:ext cx="812800" cy="592138"/>
            <a:chOff x="4992" y="816"/>
            <a:chExt cx="576" cy="576"/>
          </a:xfrm>
        </p:grpSpPr>
        <p:sp>
          <p:nvSpPr>
            <p:cNvPr id="11" name="Oval 9"/>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Oval 10"/>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3" name="Group 11"/>
          <p:cNvGrpSpPr/>
          <p:nvPr/>
        </p:nvGrpSpPr>
        <p:grpSpPr bwMode="auto">
          <a:xfrm>
            <a:off x="228601" y="819150"/>
            <a:ext cx="960967" cy="762000"/>
            <a:chOff x="4992" y="816"/>
            <a:chExt cx="576" cy="576"/>
          </a:xfrm>
        </p:grpSpPr>
        <p:sp>
          <p:nvSpPr>
            <p:cNvPr id="14" name="Oval 12"/>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a:lstStyle/>
          <a:p>
            <a:pPr lvl="0"/>
            <a:endParaRPr lang="en-US" noProof="0"/>
          </a:p>
        </p:txBody>
      </p:sp>
      <p:sp>
        <p:nvSpPr>
          <p:cNvPr id="16" name="Date Placeholder 3"/>
          <p:cNvSpPr>
            <a:spLocks noGrp="1"/>
          </p:cNvSpPr>
          <p:nvPr>
            <p:ph type="dt" sz="half" idx="10"/>
          </p:nvPr>
        </p:nvSpPr>
        <p:spPr>
          <a:xfrm>
            <a:off x="1549400" y="6243638"/>
            <a:ext cx="2540000" cy="457200"/>
          </a:xfrm>
        </p:spPr>
        <p:txBody>
          <a:bodyPr/>
          <a:lstStyle>
            <a:lvl1pPr>
              <a:defRPr/>
            </a:lvl1pPr>
          </a:lstStyle>
          <a:p>
            <a:pPr fontAlgn="base">
              <a:spcAft>
                <a:spcPct val="0"/>
              </a:spcAft>
              <a:defRPr/>
            </a:pPr>
            <a:endParaRPr lang="en-US" altLang="zh-CN">
              <a:solidFill>
                <a:prstClr val="black"/>
              </a:solidFill>
            </a:endParaRPr>
          </a:p>
        </p:txBody>
      </p:sp>
      <p:sp>
        <p:nvSpPr>
          <p:cNvPr id="17" name="Footer Placeholder 4"/>
          <p:cNvSpPr>
            <a:spLocks noGrp="1"/>
          </p:cNvSpPr>
          <p:nvPr>
            <p:ph type="ftr" sz="quarter" idx="11"/>
          </p:nvPr>
        </p:nvSpPr>
        <p:spPr>
          <a:xfrm>
            <a:off x="4876800" y="6243638"/>
            <a:ext cx="3860800" cy="457200"/>
          </a:xfrm>
        </p:spPr>
        <p:txBody>
          <a:bodyPr/>
          <a:lstStyle>
            <a:lvl1pPr>
              <a:defRPr/>
            </a:lvl1pPr>
          </a:lstStyle>
          <a:p>
            <a:pPr fontAlgn="base">
              <a:spcAft>
                <a:spcPct val="0"/>
              </a:spcAft>
              <a:defRPr/>
            </a:pPr>
            <a:endParaRPr lang="en-US" altLang="zh-CN">
              <a:solidFill>
                <a:prstClr val="black"/>
              </a:solidFill>
            </a:endParaRPr>
          </a:p>
        </p:txBody>
      </p:sp>
      <p:sp>
        <p:nvSpPr>
          <p:cNvPr id="18" name="Slide Number Placeholder 5"/>
          <p:cNvSpPr>
            <a:spLocks noGrp="1"/>
          </p:cNvSpPr>
          <p:nvPr>
            <p:ph type="sldNum" sz="quarter" idx="12"/>
          </p:nvPr>
        </p:nvSpPr>
        <p:spPr>
          <a:xfrm>
            <a:off x="9389533" y="6243638"/>
            <a:ext cx="2540000" cy="457200"/>
          </a:xfrm>
        </p:spPr>
        <p:txBody>
          <a:bodyPr/>
          <a:lstStyle>
            <a:lvl1pPr>
              <a:defRPr/>
            </a:lvl1pPr>
          </a:lstStyle>
          <a:p>
            <a:pPr fontAlgn="base">
              <a:spcAft>
                <a:spcPct val="0"/>
              </a:spcAft>
              <a:defRPr/>
            </a:pPr>
            <a:fld id="{57918EE5-68AC-479D-BB4F-1ED3E3FE5EA7}" type="slidenum">
              <a:rPr lang="zh-CN" altLang="en-US" smtClean="0">
                <a:solidFill>
                  <a:srgbClr val="4F81BD"/>
                </a:solidFill>
              </a:rPr>
              <a:t>‹#›</a:t>
            </a:fld>
            <a:endParaRPr lang="en-US" altLang="zh-CN">
              <a:solidFill>
                <a:srgbClr val="4F81BD"/>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5"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88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7"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8"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9"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4"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5"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3"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4"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7"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dt" sz="half" idx="10"/>
          </p:nvPr>
        </p:nvSpPr>
        <p:spPr/>
        <p:txBody>
          <a:bodyPr/>
          <a:lstStyle>
            <a:lvl1pPr>
              <a:defRPr/>
            </a:lvl1pPr>
          </a:lstStyle>
          <a:p>
            <a:pPr fontAlgn="base">
              <a:spcAft>
                <a:spcPct val="0"/>
              </a:spcAft>
              <a:defRPr/>
            </a:pPr>
            <a:endParaRPr lang="en-US" altLang="zh-CN">
              <a:solidFill>
                <a:prstClr val="black"/>
              </a:solidFill>
            </a:endParaRPr>
          </a:p>
        </p:txBody>
      </p:sp>
      <p:sp>
        <p:nvSpPr>
          <p:cNvPr id="6" name="Rectangle 16"/>
          <p:cNvSpPr>
            <a:spLocks noGrp="1" noChangeArrowheads="1"/>
          </p:cNvSpPr>
          <p:nvPr>
            <p:ph type="ftr" sz="quarter" idx="11"/>
          </p:nvPr>
        </p:nvSpPr>
        <p:spPr/>
        <p:txBody>
          <a:bodyPr/>
          <a:lstStyle>
            <a:lvl1pPr>
              <a:defRPr/>
            </a:lvl1pPr>
          </a:lstStyle>
          <a:p>
            <a:pPr fontAlgn="base">
              <a:spcAft>
                <a:spcPct val="0"/>
              </a:spcAft>
              <a:defRPr/>
            </a:pPr>
            <a:endParaRPr lang="en-US" altLang="zh-CN">
              <a:solidFill>
                <a:prstClr val="black"/>
              </a:solidFill>
            </a:endParaRPr>
          </a:p>
        </p:txBody>
      </p:sp>
      <p:sp>
        <p:nvSpPr>
          <p:cNvPr id="7" name="Rectangle 17"/>
          <p:cNvSpPr>
            <a:spLocks noGrp="1" noChangeArrowheads="1"/>
          </p:cNvSpPr>
          <p:nvPr>
            <p:ph type="sldNum" sz="quarter" idx="12"/>
          </p:nvPr>
        </p:nvSpPr>
        <p:spPr/>
        <p:txBody>
          <a:bodyPr/>
          <a:lstStyle>
            <a:lvl1pPr>
              <a:defRPr/>
            </a:lvl1pPr>
          </a:lstStyle>
          <a:p>
            <a:pPr fontAlgn="base">
              <a:spcAft>
                <a:spcPct val="0"/>
              </a:spcAft>
              <a:defRPr/>
            </a:pPr>
            <a:r>
              <a:rPr lang="en-US" altLang="zh-CN">
                <a:solidFill>
                  <a:srgbClr val="4F81BD"/>
                </a:solidFill>
              </a:rPr>
              <a:t>RIGOL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png"/><Relationship Id="rId2" Type="http://schemas.openxmlformats.org/officeDocument/2006/relationships/slideLayout" Target="../slideLayouts/slideLayout15.xml"/><Relationship Id="rId16" Type="http://schemas.openxmlformats.org/officeDocument/2006/relationships/oleObject" Target="../embeddings/oleObject4.bin"/><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vmlDrawing" Target="../drawings/vmlDrawing4.v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12192000" cy="1200150"/>
        </p:xfrm>
        <a:graphic>
          <a:graphicData uri="http://schemas.openxmlformats.org/presentationml/2006/ole">
            <mc:AlternateContent xmlns:mc="http://schemas.openxmlformats.org/markup-compatibility/2006">
              <mc:Choice xmlns:v="urn:schemas-microsoft-com:vml" Requires="v">
                <p:oleObj spid="_x0000_s3085" name="Image" r:id="rId16" imgW="9563100" imgH="1600200" progId="Photoshop.Image.6">
                  <p:embed/>
                </p:oleObj>
              </mc:Choice>
              <mc:Fallback>
                <p:oleObj name="Image" r:id="rId16" imgW="9563100" imgH="1600200" progId="Photoshop.Image.6">
                  <p:embed/>
                  <p:pic>
                    <p:nvPicPr>
                      <p:cNvPr id="0" name="Object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white">
                      <a:xfrm>
                        <a:off x="0" y="0"/>
                        <a:ext cx="12192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Freeform 3"/>
          <p:cNvSpPr/>
          <p:nvPr/>
        </p:nvSpPr>
        <p:spPr bwMode="gray">
          <a:xfrm>
            <a:off x="-14817" y="280989"/>
            <a:ext cx="12206817" cy="1620837"/>
          </a:xfrm>
          <a:custGeom>
            <a:avLst/>
            <a:gdLst>
              <a:gd name="T0" fmla="*/ 2147483646 w 5767"/>
              <a:gd name="T1" fmla="*/ 2147483646 h 1021"/>
              <a:gd name="T2" fmla="*/ 2147483646 w 5767"/>
              <a:gd name="T3" fmla="*/ 2147483646 h 1021"/>
              <a:gd name="T4" fmla="*/ 2147483646 w 5767"/>
              <a:gd name="T5" fmla="*/ 2147483646 h 1021"/>
              <a:gd name="T6" fmla="*/ 2147483646 w 5767"/>
              <a:gd name="T7" fmla="*/ 0 h 1021"/>
              <a:gd name="T8" fmla="*/ 2147483646 w 5767"/>
              <a:gd name="T9" fmla="*/ 2147483646 h 1021"/>
              <a:gd name="T10" fmla="*/ 2147483646 w 5767"/>
              <a:gd name="T11" fmla="*/ 2147483646 h 1021"/>
              <a:gd name="T12" fmla="*/ 2147483646 w 5767"/>
              <a:gd name="T13" fmla="*/ 2147483646 h 1021"/>
              <a:gd name="T14" fmla="*/ 2147483646 w 5767"/>
              <a:gd name="T15" fmla="*/ 2147483646 h 1021"/>
              <a:gd name="T16" fmla="*/ 2147483646 w 5767"/>
              <a:gd name="T17" fmla="*/ 2147483646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1028" name="Freeform 4"/>
          <p:cNvSpPr/>
          <p:nvPr/>
        </p:nvSpPr>
        <p:spPr bwMode="gray">
          <a:xfrm>
            <a:off x="-27517" y="533401"/>
            <a:ext cx="12215284" cy="1006475"/>
          </a:xfrm>
          <a:custGeom>
            <a:avLst/>
            <a:gdLst>
              <a:gd name="T0" fmla="*/ 2147483646 w 5771"/>
              <a:gd name="T1" fmla="*/ 2147483646 h 634"/>
              <a:gd name="T2" fmla="*/ 2147483646 w 5771"/>
              <a:gd name="T3" fmla="*/ 2147483646 h 634"/>
              <a:gd name="T4" fmla="*/ 2147483646 w 5771"/>
              <a:gd name="T5" fmla="*/ 2147483646 h 634"/>
              <a:gd name="T6" fmla="*/ 2147483646 w 5771"/>
              <a:gd name="T7" fmla="*/ 2147483646 h 634"/>
              <a:gd name="T8" fmla="*/ 2147483646 w 5771"/>
              <a:gd name="T9" fmla="*/ 2147483646 h 634"/>
              <a:gd name="T10" fmla="*/ 2147483646 w 5771"/>
              <a:gd name="T11" fmla="*/ 2147483646 h 634"/>
              <a:gd name="T12" fmla="*/ 2147483646 w 5771"/>
              <a:gd name="T13" fmla="*/ 2147483646 h 634"/>
              <a:gd name="T14" fmla="*/ 2147483646 w 5771"/>
              <a:gd name="T15" fmla="*/ 2147483646 h 634"/>
              <a:gd name="T16" fmla="*/ 2147483646 w 5771"/>
              <a:gd name="T17" fmla="*/ 2147483646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grpSp>
        <p:nvGrpSpPr>
          <p:cNvPr id="1029" name="Group 5"/>
          <p:cNvGrpSpPr/>
          <p:nvPr/>
        </p:nvGrpSpPr>
        <p:grpSpPr bwMode="auto">
          <a:xfrm>
            <a:off x="10320867" y="347663"/>
            <a:ext cx="516467" cy="366712"/>
            <a:chOff x="4752" y="1200"/>
            <a:chExt cx="288" cy="288"/>
          </a:xfrm>
        </p:grpSpPr>
        <p:sp>
          <p:nvSpPr>
            <p:cNvPr id="128006"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8007"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030" name="Group 8"/>
          <p:cNvGrpSpPr/>
          <p:nvPr/>
        </p:nvGrpSpPr>
        <p:grpSpPr bwMode="auto">
          <a:xfrm>
            <a:off x="10871200" y="53975"/>
            <a:ext cx="812800" cy="592138"/>
            <a:chOff x="4992" y="816"/>
            <a:chExt cx="576" cy="576"/>
          </a:xfrm>
        </p:grpSpPr>
        <p:sp>
          <p:nvSpPr>
            <p:cNvPr id="1039" name="Oval 9"/>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8010" name="Oval 10"/>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031" name="Group 11"/>
          <p:cNvGrpSpPr/>
          <p:nvPr/>
        </p:nvGrpSpPr>
        <p:grpSpPr bwMode="auto">
          <a:xfrm>
            <a:off x="228601" y="819150"/>
            <a:ext cx="960967" cy="762000"/>
            <a:chOff x="4992" y="816"/>
            <a:chExt cx="576" cy="576"/>
          </a:xfrm>
        </p:grpSpPr>
        <p:sp>
          <p:nvSpPr>
            <p:cNvPr id="1037" name="Oval 12"/>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8013"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032" name="Rectangle 14"/>
          <p:cNvSpPr>
            <a:spLocks noGrp="1" noChangeArrowheads="1"/>
          </p:cNvSpPr>
          <p:nvPr>
            <p:ph type="body" idx="1"/>
          </p:nvPr>
        </p:nvSpPr>
        <p:spPr bwMode="auto">
          <a:xfrm>
            <a:off x="609600" y="1828800"/>
            <a:ext cx="10972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8015" name="Rectangle 15"/>
          <p:cNvSpPr>
            <a:spLocks noGrp="1" noChangeArrowheads="1"/>
          </p:cNvSpPr>
          <p:nvPr>
            <p:ph type="dt" sz="half" idx="2"/>
          </p:nvPr>
        </p:nvSpPr>
        <p:spPr bwMode="auto">
          <a:xfrm>
            <a:off x="609600" y="6400801"/>
            <a:ext cx="2844800" cy="320675"/>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buFontTx/>
              <a:buNone/>
              <a:defRPr kumimoji="0" sz="1400" b="0">
                <a:latin typeface="+mn-lt"/>
                <a:ea typeface="微软雅黑" panose="020B0503020204020204" pitchFamily="34" charset="-122"/>
              </a:defRPr>
            </a:lvl1pPr>
          </a:lstStyle>
          <a:p>
            <a:pPr fontAlgn="base">
              <a:spcAft>
                <a:spcPct val="0"/>
              </a:spcAft>
              <a:defRPr/>
            </a:pPr>
            <a:endParaRPr lang="en-US" altLang="zh-CN">
              <a:solidFill>
                <a:prstClr val="black"/>
              </a:solidFill>
            </a:endParaRPr>
          </a:p>
        </p:txBody>
      </p:sp>
      <p:sp>
        <p:nvSpPr>
          <p:cNvPr id="128016" name="Rectangle 16"/>
          <p:cNvSpPr>
            <a:spLocks noGrp="1" noChangeArrowheads="1"/>
          </p:cNvSpPr>
          <p:nvPr>
            <p:ph type="ftr" sz="quarter" idx="3"/>
          </p:nvPr>
        </p:nvSpPr>
        <p:spPr bwMode="auto">
          <a:xfrm>
            <a:off x="4165600" y="6400801"/>
            <a:ext cx="38608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kumimoji="0" sz="1400" b="0">
                <a:latin typeface="+mn-lt"/>
                <a:ea typeface="微软雅黑" panose="020B0503020204020204" pitchFamily="34" charset="-122"/>
              </a:defRPr>
            </a:lvl1pPr>
          </a:lstStyle>
          <a:p>
            <a:pPr fontAlgn="base">
              <a:spcAft>
                <a:spcPct val="0"/>
              </a:spcAft>
              <a:defRPr/>
            </a:pPr>
            <a:endParaRPr lang="en-US" altLang="zh-CN">
              <a:solidFill>
                <a:prstClr val="black"/>
              </a:solidFill>
            </a:endParaRPr>
          </a:p>
        </p:txBody>
      </p:sp>
      <p:sp>
        <p:nvSpPr>
          <p:cNvPr id="128017" name="Rectangle 17"/>
          <p:cNvSpPr>
            <a:spLocks noGrp="1" noChangeArrowheads="1"/>
          </p:cNvSpPr>
          <p:nvPr>
            <p:ph type="sldNum" sz="quarter" idx="4"/>
          </p:nvPr>
        </p:nvSpPr>
        <p:spPr bwMode="auto">
          <a:xfrm>
            <a:off x="8737600" y="6400801"/>
            <a:ext cx="28448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kumimoji="0" sz="1400" b="0">
                <a:solidFill>
                  <a:schemeClr val="accent1"/>
                </a:solidFill>
                <a:latin typeface="+mn-lt"/>
                <a:ea typeface="微软雅黑" panose="020B0503020204020204" pitchFamily="34" charset="-122"/>
              </a:defRPr>
            </a:lvl1pPr>
          </a:lstStyle>
          <a:p>
            <a:pPr fontAlgn="base">
              <a:spcAft>
                <a:spcPct val="0"/>
              </a:spcAft>
              <a:defRPr/>
            </a:pPr>
            <a:r>
              <a:rPr lang="en-US" altLang="zh-CN">
                <a:solidFill>
                  <a:srgbClr val="4F81BD"/>
                </a:solidFill>
              </a:rPr>
              <a:t>RIGOL</a:t>
            </a:r>
          </a:p>
        </p:txBody>
      </p:sp>
      <p:sp>
        <p:nvSpPr>
          <p:cNvPr id="1036" name="Rectangle 18"/>
          <p:cNvSpPr>
            <a:spLocks noGrp="1" noChangeArrowheads="1"/>
          </p:cNvSpPr>
          <p:nvPr>
            <p:ph type="title"/>
          </p:nvPr>
        </p:nvSpPr>
        <p:spPr bwMode="white">
          <a:xfrm>
            <a:off x="1219200" y="685801"/>
            <a:ext cx="9855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Times New Roman" panose="02020603050405020304" pitchFamily="18" charset="0"/>
          <a:ea typeface="微软雅黑" panose="020B0503020204020204" pitchFamily="34" charset="-122"/>
        </a:defRPr>
      </a:lvl2pPr>
      <a:lvl3pPr algn="ctr" rtl="0" eaLnBrk="0" fontAlgn="base" hangingPunct="0">
        <a:spcBef>
          <a:spcPct val="0"/>
        </a:spcBef>
        <a:spcAft>
          <a:spcPct val="0"/>
        </a:spcAft>
        <a:defRPr sz="3600" b="1">
          <a:solidFill>
            <a:schemeClr val="bg1"/>
          </a:solidFill>
          <a:latin typeface="Times New Roman" panose="02020603050405020304" pitchFamily="18" charset="0"/>
          <a:ea typeface="微软雅黑" panose="020B0503020204020204" pitchFamily="34" charset="-122"/>
        </a:defRPr>
      </a:lvl3pPr>
      <a:lvl4pPr algn="ctr" rtl="0" eaLnBrk="0" fontAlgn="base" hangingPunct="0">
        <a:spcBef>
          <a:spcPct val="0"/>
        </a:spcBef>
        <a:spcAft>
          <a:spcPct val="0"/>
        </a:spcAft>
        <a:defRPr sz="3600" b="1">
          <a:solidFill>
            <a:schemeClr val="bg1"/>
          </a:solidFill>
          <a:latin typeface="Times New Roman" panose="02020603050405020304" pitchFamily="18" charset="0"/>
          <a:ea typeface="微软雅黑" panose="020B0503020204020204" pitchFamily="34" charset="-122"/>
        </a:defRPr>
      </a:lvl4pPr>
      <a:lvl5pPr algn="ctr" rtl="0" eaLnBrk="0" fontAlgn="base" hangingPunct="0">
        <a:spcBef>
          <a:spcPct val="0"/>
        </a:spcBef>
        <a:spcAft>
          <a:spcPct val="0"/>
        </a:spcAft>
        <a:defRPr sz="3600" b="1">
          <a:solidFill>
            <a:schemeClr val="bg1"/>
          </a:solidFill>
          <a:latin typeface="Times New Roman" panose="02020603050405020304" pitchFamily="18" charset="0"/>
          <a:ea typeface="微软雅黑" panose="020B0503020204020204" pitchFamily="34" charset="-122"/>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12192000" cy="1200150"/>
        </p:xfrm>
        <a:graphic>
          <a:graphicData uri="http://schemas.openxmlformats.org/presentationml/2006/ole">
            <mc:AlternateContent xmlns:mc="http://schemas.openxmlformats.org/markup-compatibility/2006">
              <mc:Choice xmlns:v="urn:schemas-microsoft-com:vml" Requires="v">
                <p:oleObj spid="_x0000_s6157" name="Image" r:id="rId16" imgW="9563100" imgH="1600200" progId="Photoshop.Image.6">
                  <p:embed/>
                </p:oleObj>
              </mc:Choice>
              <mc:Fallback>
                <p:oleObj name="Image" r:id="rId16" imgW="9563100" imgH="1600200" progId="Photoshop.Image.6">
                  <p:embed/>
                  <p:pic>
                    <p:nvPicPr>
                      <p:cNvPr id="0" name="Object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white">
                      <a:xfrm>
                        <a:off x="0" y="0"/>
                        <a:ext cx="12192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Freeform 3"/>
          <p:cNvSpPr/>
          <p:nvPr/>
        </p:nvSpPr>
        <p:spPr bwMode="gray">
          <a:xfrm>
            <a:off x="-14817" y="280989"/>
            <a:ext cx="12206817" cy="1620837"/>
          </a:xfrm>
          <a:custGeom>
            <a:avLst/>
            <a:gdLst>
              <a:gd name="T0" fmla="*/ 2147483646 w 5767"/>
              <a:gd name="T1" fmla="*/ 2147483646 h 1021"/>
              <a:gd name="T2" fmla="*/ 2147483646 w 5767"/>
              <a:gd name="T3" fmla="*/ 2147483646 h 1021"/>
              <a:gd name="T4" fmla="*/ 2147483646 w 5767"/>
              <a:gd name="T5" fmla="*/ 2147483646 h 1021"/>
              <a:gd name="T6" fmla="*/ 2147483646 w 5767"/>
              <a:gd name="T7" fmla="*/ 0 h 1021"/>
              <a:gd name="T8" fmla="*/ 2147483646 w 5767"/>
              <a:gd name="T9" fmla="*/ 2147483646 h 1021"/>
              <a:gd name="T10" fmla="*/ 2147483646 w 5767"/>
              <a:gd name="T11" fmla="*/ 2147483646 h 1021"/>
              <a:gd name="T12" fmla="*/ 2147483646 w 5767"/>
              <a:gd name="T13" fmla="*/ 2147483646 h 1021"/>
              <a:gd name="T14" fmla="*/ 2147483646 w 5767"/>
              <a:gd name="T15" fmla="*/ 2147483646 h 1021"/>
              <a:gd name="T16" fmla="*/ 2147483646 w 5767"/>
              <a:gd name="T17" fmla="*/ 2147483646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1028" name="Freeform 4"/>
          <p:cNvSpPr/>
          <p:nvPr/>
        </p:nvSpPr>
        <p:spPr bwMode="gray">
          <a:xfrm>
            <a:off x="-27517" y="533401"/>
            <a:ext cx="12215284" cy="1006475"/>
          </a:xfrm>
          <a:custGeom>
            <a:avLst/>
            <a:gdLst>
              <a:gd name="T0" fmla="*/ 2147483646 w 5771"/>
              <a:gd name="T1" fmla="*/ 2147483646 h 634"/>
              <a:gd name="T2" fmla="*/ 2147483646 w 5771"/>
              <a:gd name="T3" fmla="*/ 2147483646 h 634"/>
              <a:gd name="T4" fmla="*/ 2147483646 w 5771"/>
              <a:gd name="T5" fmla="*/ 2147483646 h 634"/>
              <a:gd name="T6" fmla="*/ 2147483646 w 5771"/>
              <a:gd name="T7" fmla="*/ 2147483646 h 634"/>
              <a:gd name="T8" fmla="*/ 2147483646 w 5771"/>
              <a:gd name="T9" fmla="*/ 2147483646 h 634"/>
              <a:gd name="T10" fmla="*/ 2147483646 w 5771"/>
              <a:gd name="T11" fmla="*/ 2147483646 h 634"/>
              <a:gd name="T12" fmla="*/ 2147483646 w 5771"/>
              <a:gd name="T13" fmla="*/ 2147483646 h 634"/>
              <a:gd name="T14" fmla="*/ 2147483646 w 5771"/>
              <a:gd name="T15" fmla="*/ 2147483646 h 634"/>
              <a:gd name="T16" fmla="*/ 2147483646 w 5771"/>
              <a:gd name="T17" fmla="*/ 2147483646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grpSp>
        <p:nvGrpSpPr>
          <p:cNvPr id="1029" name="Group 5"/>
          <p:cNvGrpSpPr/>
          <p:nvPr/>
        </p:nvGrpSpPr>
        <p:grpSpPr bwMode="auto">
          <a:xfrm>
            <a:off x="10320867" y="347663"/>
            <a:ext cx="516467" cy="366712"/>
            <a:chOff x="4752" y="1200"/>
            <a:chExt cx="288" cy="288"/>
          </a:xfrm>
        </p:grpSpPr>
        <p:sp>
          <p:nvSpPr>
            <p:cNvPr id="128006"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8007"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030" name="Group 8"/>
          <p:cNvGrpSpPr/>
          <p:nvPr/>
        </p:nvGrpSpPr>
        <p:grpSpPr bwMode="auto">
          <a:xfrm>
            <a:off x="10871200" y="53975"/>
            <a:ext cx="812800" cy="592138"/>
            <a:chOff x="4992" y="816"/>
            <a:chExt cx="576" cy="576"/>
          </a:xfrm>
        </p:grpSpPr>
        <p:sp>
          <p:nvSpPr>
            <p:cNvPr id="1039" name="Oval 9"/>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8010" name="Oval 10"/>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031" name="Group 11"/>
          <p:cNvGrpSpPr/>
          <p:nvPr/>
        </p:nvGrpSpPr>
        <p:grpSpPr bwMode="auto">
          <a:xfrm>
            <a:off x="228601" y="819150"/>
            <a:ext cx="960967" cy="762000"/>
            <a:chOff x="4992" y="816"/>
            <a:chExt cx="576" cy="576"/>
          </a:xfrm>
        </p:grpSpPr>
        <p:sp>
          <p:nvSpPr>
            <p:cNvPr id="1037" name="Oval 12"/>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1pPr>
              <a:lvl2pPr marL="742950" indent="-28575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2pPr>
              <a:lvl3pPr marL="11430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3pPr>
              <a:lvl4pPr marL="16002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4pPr>
              <a:lvl5pPr marL="2057400" indent="-228600" algn="ctr">
                <a:spcBef>
                  <a:spcPct val="50000"/>
                </a:spcBef>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8013"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032" name="Rectangle 14"/>
          <p:cNvSpPr>
            <a:spLocks noGrp="1" noChangeArrowheads="1"/>
          </p:cNvSpPr>
          <p:nvPr>
            <p:ph type="body" idx="1"/>
          </p:nvPr>
        </p:nvSpPr>
        <p:spPr bwMode="auto">
          <a:xfrm>
            <a:off x="609600" y="1828800"/>
            <a:ext cx="10972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8015" name="Rectangle 15"/>
          <p:cNvSpPr>
            <a:spLocks noGrp="1" noChangeArrowheads="1"/>
          </p:cNvSpPr>
          <p:nvPr>
            <p:ph type="dt" sz="half" idx="2"/>
          </p:nvPr>
        </p:nvSpPr>
        <p:spPr bwMode="auto">
          <a:xfrm>
            <a:off x="609600" y="6400801"/>
            <a:ext cx="2844800" cy="320675"/>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buFontTx/>
              <a:buNone/>
              <a:defRPr kumimoji="0" sz="1400" b="0">
                <a:latin typeface="+mn-lt"/>
                <a:ea typeface="微软雅黑" panose="020B0503020204020204" pitchFamily="34" charset="-122"/>
              </a:defRPr>
            </a:lvl1pPr>
          </a:lstStyle>
          <a:p>
            <a:pPr fontAlgn="base">
              <a:spcAft>
                <a:spcPct val="0"/>
              </a:spcAft>
              <a:defRPr/>
            </a:pPr>
            <a:endParaRPr lang="en-US" altLang="zh-CN">
              <a:solidFill>
                <a:prstClr val="black"/>
              </a:solidFill>
            </a:endParaRPr>
          </a:p>
        </p:txBody>
      </p:sp>
      <p:sp>
        <p:nvSpPr>
          <p:cNvPr id="128016" name="Rectangle 16"/>
          <p:cNvSpPr>
            <a:spLocks noGrp="1" noChangeArrowheads="1"/>
          </p:cNvSpPr>
          <p:nvPr>
            <p:ph type="ftr" sz="quarter" idx="3"/>
          </p:nvPr>
        </p:nvSpPr>
        <p:spPr bwMode="auto">
          <a:xfrm>
            <a:off x="4165600" y="6400801"/>
            <a:ext cx="38608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kumimoji="0" sz="1400" b="0">
                <a:latin typeface="+mn-lt"/>
                <a:ea typeface="微软雅黑" panose="020B0503020204020204" pitchFamily="34" charset="-122"/>
              </a:defRPr>
            </a:lvl1pPr>
          </a:lstStyle>
          <a:p>
            <a:pPr fontAlgn="base">
              <a:spcAft>
                <a:spcPct val="0"/>
              </a:spcAft>
              <a:defRPr/>
            </a:pPr>
            <a:endParaRPr lang="en-US" altLang="zh-CN">
              <a:solidFill>
                <a:prstClr val="black"/>
              </a:solidFill>
            </a:endParaRPr>
          </a:p>
        </p:txBody>
      </p:sp>
      <p:sp>
        <p:nvSpPr>
          <p:cNvPr id="128017" name="Rectangle 17"/>
          <p:cNvSpPr>
            <a:spLocks noGrp="1" noChangeArrowheads="1"/>
          </p:cNvSpPr>
          <p:nvPr>
            <p:ph type="sldNum" sz="quarter" idx="4"/>
          </p:nvPr>
        </p:nvSpPr>
        <p:spPr bwMode="auto">
          <a:xfrm>
            <a:off x="8737600" y="6400801"/>
            <a:ext cx="28448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kumimoji="0" sz="1400" b="0">
                <a:solidFill>
                  <a:schemeClr val="accent1"/>
                </a:solidFill>
                <a:latin typeface="+mn-lt"/>
                <a:ea typeface="微软雅黑" panose="020B0503020204020204" pitchFamily="34" charset="-122"/>
              </a:defRPr>
            </a:lvl1pPr>
          </a:lstStyle>
          <a:p>
            <a:pPr fontAlgn="base">
              <a:spcAft>
                <a:spcPct val="0"/>
              </a:spcAft>
              <a:defRPr/>
            </a:pPr>
            <a:r>
              <a:rPr lang="en-US" altLang="zh-CN">
                <a:solidFill>
                  <a:srgbClr val="4F81BD"/>
                </a:solidFill>
              </a:rPr>
              <a:t>RIGOL</a:t>
            </a:r>
          </a:p>
        </p:txBody>
      </p:sp>
      <p:sp>
        <p:nvSpPr>
          <p:cNvPr id="1036" name="Rectangle 18"/>
          <p:cNvSpPr>
            <a:spLocks noGrp="1" noChangeArrowheads="1"/>
          </p:cNvSpPr>
          <p:nvPr>
            <p:ph type="title"/>
          </p:nvPr>
        </p:nvSpPr>
        <p:spPr bwMode="white">
          <a:xfrm>
            <a:off x="1219200" y="685801"/>
            <a:ext cx="9855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Times New Roman" panose="02020603050405020304" pitchFamily="18" charset="0"/>
          <a:ea typeface="微软雅黑" panose="020B0503020204020204" pitchFamily="34" charset="-122"/>
        </a:defRPr>
      </a:lvl2pPr>
      <a:lvl3pPr algn="ctr" rtl="0" eaLnBrk="0" fontAlgn="base" hangingPunct="0">
        <a:spcBef>
          <a:spcPct val="0"/>
        </a:spcBef>
        <a:spcAft>
          <a:spcPct val="0"/>
        </a:spcAft>
        <a:defRPr sz="3600" b="1">
          <a:solidFill>
            <a:schemeClr val="bg1"/>
          </a:solidFill>
          <a:latin typeface="Times New Roman" panose="02020603050405020304" pitchFamily="18" charset="0"/>
          <a:ea typeface="微软雅黑" panose="020B0503020204020204" pitchFamily="34" charset="-122"/>
        </a:defRPr>
      </a:lvl3pPr>
      <a:lvl4pPr algn="ctr" rtl="0" eaLnBrk="0" fontAlgn="base" hangingPunct="0">
        <a:spcBef>
          <a:spcPct val="0"/>
        </a:spcBef>
        <a:spcAft>
          <a:spcPct val="0"/>
        </a:spcAft>
        <a:defRPr sz="3600" b="1">
          <a:solidFill>
            <a:schemeClr val="bg1"/>
          </a:solidFill>
          <a:latin typeface="Times New Roman" panose="02020603050405020304" pitchFamily="18" charset="0"/>
          <a:ea typeface="微软雅黑" panose="020B0503020204020204" pitchFamily="34" charset="-122"/>
        </a:defRPr>
      </a:lvl4pPr>
      <a:lvl5pPr algn="ctr" rtl="0" eaLnBrk="0" fontAlgn="base" hangingPunct="0">
        <a:spcBef>
          <a:spcPct val="0"/>
        </a:spcBef>
        <a:spcAft>
          <a:spcPct val="0"/>
        </a:spcAft>
        <a:defRPr sz="3600" b="1">
          <a:solidFill>
            <a:schemeClr val="bg1"/>
          </a:solidFill>
          <a:latin typeface="Times New Roman" panose="02020603050405020304" pitchFamily="18" charset="0"/>
          <a:ea typeface="微软雅黑" panose="020B0503020204020204" pitchFamily="34" charset="-122"/>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image" Target="../media/image14.wmf"/><Relationship Id="rId1" Type="http://schemas.openxmlformats.org/officeDocument/2006/relationships/vmlDrawing" Target="../drawings/vmlDrawing8.v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1.bin"/><Relationship Id="rId14" Type="http://schemas.openxmlformats.org/officeDocument/2006/relationships/image" Target="../media/image13.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9.wmf"/><Relationship Id="rId18" Type="http://schemas.openxmlformats.org/officeDocument/2006/relationships/oleObject" Target="../embeddings/oleObject23.bin"/><Relationship Id="rId3" Type="http://schemas.openxmlformats.org/officeDocument/2006/relationships/oleObject" Target="../embeddings/oleObject15.bin"/><Relationship Id="rId21" Type="http://schemas.openxmlformats.org/officeDocument/2006/relationships/image" Target="../media/image23.wmf"/><Relationship Id="rId7" Type="http://schemas.openxmlformats.org/officeDocument/2006/relationships/oleObject" Target="../embeddings/oleObject17.bin"/><Relationship Id="rId12" Type="http://schemas.openxmlformats.org/officeDocument/2006/relationships/oleObject" Target="../embeddings/oleObject20.bin"/><Relationship Id="rId17" Type="http://schemas.openxmlformats.org/officeDocument/2006/relationships/image" Target="../media/image21.wmf"/><Relationship Id="rId2" Type="http://schemas.openxmlformats.org/officeDocument/2006/relationships/slideLayout" Target="../slideLayouts/slideLayout2.xml"/><Relationship Id="rId16" Type="http://schemas.openxmlformats.org/officeDocument/2006/relationships/oleObject" Target="../embeddings/oleObject22.bin"/><Relationship Id="rId20" Type="http://schemas.openxmlformats.org/officeDocument/2006/relationships/oleObject" Target="../embeddings/oleObject24.bin"/><Relationship Id="rId1" Type="http://schemas.openxmlformats.org/officeDocument/2006/relationships/vmlDrawing" Target="../drawings/vmlDrawing9.vml"/><Relationship Id="rId6" Type="http://schemas.openxmlformats.org/officeDocument/2006/relationships/image" Target="../media/image16.wmf"/><Relationship Id="rId11" Type="http://schemas.openxmlformats.org/officeDocument/2006/relationships/image" Target="../media/image18.wmf"/><Relationship Id="rId5" Type="http://schemas.openxmlformats.org/officeDocument/2006/relationships/oleObject" Target="../embeddings/oleObject16.bin"/><Relationship Id="rId15" Type="http://schemas.openxmlformats.org/officeDocument/2006/relationships/image" Target="../media/image20.wmf"/><Relationship Id="rId23" Type="http://schemas.openxmlformats.org/officeDocument/2006/relationships/oleObject" Target="../embeddings/oleObject26.bin"/><Relationship Id="rId10" Type="http://schemas.openxmlformats.org/officeDocument/2006/relationships/oleObject" Target="../embeddings/oleObject19.bin"/><Relationship Id="rId19" Type="http://schemas.openxmlformats.org/officeDocument/2006/relationships/image" Target="../media/image22.wmf"/><Relationship Id="rId4" Type="http://schemas.openxmlformats.org/officeDocument/2006/relationships/image" Target="../media/image15.wmf"/><Relationship Id="rId9" Type="http://schemas.openxmlformats.org/officeDocument/2006/relationships/image" Target="../media/image17.wmf"/><Relationship Id="rId14" Type="http://schemas.openxmlformats.org/officeDocument/2006/relationships/oleObject" Target="../embeddings/oleObject21.bin"/><Relationship Id="rId22"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ctrTitle"/>
          </p:nvPr>
        </p:nvSpPr>
        <p:spPr>
          <a:xfrm>
            <a:off x="1306802" y="1916113"/>
            <a:ext cx="9818397" cy="2736850"/>
          </a:xfrm>
        </p:spPr>
        <p:txBody>
          <a:bodyPr/>
          <a:lstStyle/>
          <a:p>
            <a:pPr eaLnBrk="1" hangingPunct="1">
              <a:defRPr/>
            </a:pPr>
            <a:r>
              <a:rPr lang="zh-CN" altLang="en-US" sz="6000" dirty="0">
                <a:latin typeface="+mj-ea"/>
              </a:rPr>
              <a:t>实验三 数据选择器与译码器的应用</a:t>
            </a:r>
          </a:p>
        </p:txBody>
      </p:sp>
      <p:sp>
        <p:nvSpPr>
          <p:cNvPr id="6147" name="Rectangle 2"/>
          <p:cNvSpPr>
            <a:spLocks noChangeArrowheads="1"/>
          </p:cNvSpPr>
          <p:nvPr/>
        </p:nvSpPr>
        <p:spPr bwMode="auto">
          <a:xfrm>
            <a:off x="1703389" y="188913"/>
            <a:ext cx="1584325" cy="1008062"/>
          </a:xfrm>
          <a:prstGeom prst="rect">
            <a:avLst/>
          </a:prstGeom>
          <a:solidFill>
            <a:schemeClr val="bg1"/>
          </a:solidFill>
          <a:ln>
            <a:noFill/>
          </a:ln>
          <a:extLst>
            <a:ext uri="{91240B29-F687-4F45-9708-019B960494DF}">
              <a14:hiddenLine xmlns:a14="http://schemas.microsoft.com/office/drawing/2010/main" w="22225">
                <a:solidFill>
                  <a:srgbClr val="000000"/>
                </a:solidFill>
                <a:round/>
              </a14:hiddenLine>
            </a:ext>
          </a:extLst>
        </p:spPr>
        <p:txBody>
          <a:bodyPr anchor="ctr"/>
          <a:lstStyle>
            <a:lvl1pPr>
              <a:spcBef>
                <a:spcPct val="20000"/>
              </a:spcBef>
              <a:buClr>
                <a:schemeClr val="hlink"/>
              </a:buClr>
              <a:buFont typeface="Wingdings" panose="05000000000000000000" pitchFamily="2" charset="2"/>
              <a:buChar char="v"/>
              <a:defRPr sz="28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lr>
                <a:schemeClr val="tx1"/>
              </a:buClr>
              <a:buChar char="•"/>
              <a:defRPr sz="22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fontAlgn="base">
              <a:spcBef>
                <a:spcPct val="50000"/>
              </a:spcBef>
              <a:spcAft>
                <a:spcPct val="0"/>
              </a:spcAft>
              <a:buClrTx/>
              <a:buNone/>
            </a:pPr>
            <a:endParaRPr kumimoji="1" lang="en-US" altLang="zh-CN" sz="2000" b="1">
              <a:solidFill>
                <a:prstClr val="black"/>
              </a:solidFill>
              <a:latin typeface="微软雅黑" panose="020B0503020204020204" pitchFamily="34" charset="-122"/>
            </a:endParaRPr>
          </a:p>
        </p:txBody>
      </p:sp>
      <p:sp>
        <p:nvSpPr>
          <p:cNvPr id="2" name="文本框 1"/>
          <p:cNvSpPr txBox="1"/>
          <p:nvPr/>
        </p:nvSpPr>
        <p:spPr>
          <a:xfrm>
            <a:off x="8423563" y="3976253"/>
            <a:ext cx="2701636"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400" b="1" dirty="0">
                <a:solidFill>
                  <a:schemeClr val="bg1"/>
                </a:solidFill>
              </a:rPr>
              <a:t>电工电子实验中心</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500" fill="hold">
                                          <p:stCondLst>
                                            <p:cond delay="0"/>
                                          </p:stCondLst>
                                        </p:cTn>
                                        <p:tgtEl>
                                          <p:spTgt spid="76804"/>
                                        </p:tgtEl>
                                        <p:attrNameLst>
                                          <p:attrName>style.visibility</p:attrName>
                                        </p:attrNameLst>
                                      </p:cBhvr>
                                      <p:to>
                                        <p:strVal val="visible"/>
                                      </p:to>
                                    </p:set>
                                    <p:anim calcmode="lin" valueType="num">
                                      <p:cBhvr>
                                        <p:cTn id="7" dur="500" fill="hold"/>
                                        <p:tgtEl>
                                          <p:spTgt spid="76804"/>
                                        </p:tgtEl>
                                        <p:attrNameLst>
                                          <p:attrName>ppt_w</p:attrName>
                                        </p:attrNameLst>
                                      </p:cBhvr>
                                      <p:tavLst>
                                        <p:tav tm="0">
                                          <p:val>
                                            <p:fltVal val="0"/>
                                          </p:val>
                                        </p:tav>
                                        <p:tav tm="100000">
                                          <p:val>
                                            <p:strVal val="#ppt_w"/>
                                          </p:val>
                                        </p:tav>
                                      </p:tavLst>
                                    </p:anim>
                                    <p:anim calcmode="lin" valueType="num">
                                      <p:cBhvr>
                                        <p:cTn id="8" dur="500" fill="hold"/>
                                        <p:tgtEl>
                                          <p:spTgt spid="7680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ldLvl="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39981" y="694532"/>
            <a:ext cx="4114800" cy="563563"/>
          </a:xfrm>
        </p:spPr>
        <p:txBody>
          <a:bodyPr/>
          <a:lstStyle/>
          <a:p>
            <a:r>
              <a:rPr lang="zh-CN" altLang="en-US" dirty="0"/>
              <a:t>实验内容</a:t>
            </a:r>
          </a:p>
        </p:txBody>
      </p:sp>
      <p:sp>
        <p:nvSpPr>
          <p:cNvPr id="12291" name="Content Placeholder 2"/>
          <p:cNvSpPr>
            <a:spLocks noGrp="1"/>
          </p:cNvSpPr>
          <p:nvPr>
            <p:ph idx="1"/>
          </p:nvPr>
        </p:nvSpPr>
        <p:spPr>
          <a:xfrm>
            <a:off x="1239981" y="1847144"/>
            <a:ext cx="7872845" cy="603105"/>
          </a:xfrm>
        </p:spPr>
        <p:txBody>
          <a:bodyPr/>
          <a:lstStyle/>
          <a:p>
            <a:r>
              <a:rPr lang="zh-CN" altLang="en-US" b="1" dirty="0"/>
              <a:t>用74LS153实现一位全加器</a:t>
            </a:r>
          </a:p>
        </p:txBody>
      </p:sp>
      <p:sp>
        <p:nvSpPr>
          <p:cNvPr id="3" name="矩形 2"/>
          <p:cNvSpPr/>
          <p:nvPr/>
        </p:nvSpPr>
        <p:spPr>
          <a:xfrm>
            <a:off x="1614879" y="2511772"/>
            <a:ext cx="4900295" cy="1254702"/>
          </a:xfrm>
          <a:prstGeom prst="rect">
            <a:avLst/>
          </a:prstGeom>
        </p:spPr>
        <p:txBody>
          <a:bodyPr wrap="square">
            <a:spAutoFit/>
          </a:bodyPr>
          <a:lstStyle/>
          <a:p>
            <a:pPr lvl="0">
              <a:lnSpc>
                <a:spcPct val="90000"/>
              </a:lnSpc>
              <a:spcBef>
                <a:spcPts val="1000"/>
              </a:spcBef>
            </a:pPr>
            <a:r>
              <a:rPr lang="zh-CN" altLang="en-US" sz="2800" dirty="0">
                <a:solidFill>
                  <a:prstClr val="black"/>
                </a:solidFill>
                <a:latin typeface="+mn-ea"/>
              </a:rPr>
              <a:t>（1）数据选择器介绍</a:t>
            </a:r>
          </a:p>
          <a:p>
            <a:pPr lvl="0">
              <a:lnSpc>
                <a:spcPct val="150000"/>
              </a:lnSpc>
              <a:spcBef>
                <a:spcPts val="1000"/>
              </a:spcBef>
            </a:pPr>
            <a:r>
              <a:rPr lang="zh-CN" altLang="en-US" sz="2800" dirty="0">
                <a:solidFill>
                  <a:prstClr val="black"/>
                </a:solidFill>
                <a:latin typeface="+mn-ea"/>
              </a:rPr>
              <a:t>         </a:t>
            </a:r>
            <a:r>
              <a:rPr lang="zh-CN" altLang="en-US" sz="2800" dirty="0">
                <a:solidFill>
                  <a:schemeClr val="accent1">
                    <a:lumMod val="75000"/>
                  </a:schemeClr>
                </a:solidFill>
                <a:latin typeface="+mn-ea"/>
              </a:rPr>
              <a:t>74LS153</a:t>
            </a:r>
          </a:p>
        </p:txBody>
      </p:sp>
      <p:grpSp>
        <p:nvGrpSpPr>
          <p:cNvPr id="46" name="Group 56"/>
          <p:cNvGrpSpPr/>
          <p:nvPr/>
        </p:nvGrpSpPr>
        <p:grpSpPr bwMode="auto">
          <a:xfrm>
            <a:off x="7218218" y="1761490"/>
            <a:ext cx="4004137" cy="4538655"/>
            <a:chOff x="174" y="0"/>
            <a:chExt cx="2244" cy="2873"/>
          </a:xfrm>
        </p:grpSpPr>
        <p:sp>
          <p:nvSpPr>
            <p:cNvPr id="47" name="Rectangle 5"/>
            <p:cNvSpPr>
              <a:spLocks noChangeArrowheads="1"/>
            </p:cNvSpPr>
            <p:nvPr/>
          </p:nvSpPr>
          <p:spPr bwMode="auto">
            <a:xfrm>
              <a:off x="1056" y="144"/>
              <a:ext cx="768" cy="2270"/>
            </a:xfrm>
            <a:prstGeom prst="rect">
              <a:avLst/>
            </a:prstGeom>
            <a:solidFill>
              <a:srgbClr val="EDFAD2"/>
            </a:solidFill>
            <a:ln w="9525">
              <a:solidFill>
                <a:srgbClr val="006699"/>
              </a:solidFill>
              <a:miter lim="800000"/>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endParaRPr>
            </a:p>
          </p:txBody>
        </p:sp>
        <p:sp>
          <p:nvSpPr>
            <p:cNvPr id="48" name="Text Box 6"/>
            <p:cNvSpPr txBox="1">
              <a:spLocks noChangeArrowheads="1"/>
            </p:cNvSpPr>
            <p:nvPr/>
          </p:nvSpPr>
          <p:spPr bwMode="auto">
            <a:xfrm>
              <a:off x="1824" y="2496"/>
              <a:ext cx="4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输入</a:t>
              </a:r>
            </a:p>
          </p:txBody>
        </p:sp>
        <p:sp>
          <p:nvSpPr>
            <p:cNvPr id="49" name="Text Box 7"/>
            <p:cNvSpPr txBox="1">
              <a:spLocks noChangeArrowheads="1"/>
            </p:cNvSpPr>
            <p:nvPr/>
          </p:nvSpPr>
          <p:spPr bwMode="auto">
            <a:xfrm>
              <a:off x="2014" y="0"/>
              <a:ext cx="4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输出</a:t>
              </a:r>
            </a:p>
          </p:txBody>
        </p:sp>
        <p:sp>
          <p:nvSpPr>
            <p:cNvPr id="50" name="Line 8"/>
            <p:cNvSpPr>
              <a:spLocks noChangeShapeType="1"/>
            </p:cNvSpPr>
            <p:nvPr/>
          </p:nvSpPr>
          <p:spPr bwMode="auto">
            <a:xfrm flipH="1">
              <a:off x="536" y="322"/>
              <a:ext cx="528"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51" name="Line 9"/>
            <p:cNvSpPr>
              <a:spLocks noChangeShapeType="1"/>
            </p:cNvSpPr>
            <p:nvPr/>
          </p:nvSpPr>
          <p:spPr bwMode="auto">
            <a:xfrm flipH="1">
              <a:off x="536" y="514"/>
              <a:ext cx="528"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52" name="Line 10"/>
            <p:cNvSpPr>
              <a:spLocks noChangeShapeType="1"/>
            </p:cNvSpPr>
            <p:nvPr/>
          </p:nvSpPr>
          <p:spPr bwMode="auto">
            <a:xfrm flipH="1">
              <a:off x="528" y="912"/>
              <a:ext cx="528"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53" name="Line 11"/>
            <p:cNvSpPr>
              <a:spLocks noChangeShapeType="1"/>
            </p:cNvSpPr>
            <p:nvPr/>
          </p:nvSpPr>
          <p:spPr bwMode="auto">
            <a:xfrm flipH="1">
              <a:off x="1832" y="802"/>
              <a:ext cx="528"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54" name="Line 12"/>
            <p:cNvSpPr>
              <a:spLocks noChangeShapeType="1"/>
            </p:cNvSpPr>
            <p:nvPr/>
          </p:nvSpPr>
          <p:spPr bwMode="auto">
            <a:xfrm flipH="1">
              <a:off x="1824" y="1488"/>
              <a:ext cx="528"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55" name="Line 13"/>
            <p:cNvSpPr>
              <a:spLocks noChangeShapeType="1"/>
            </p:cNvSpPr>
            <p:nvPr/>
          </p:nvSpPr>
          <p:spPr bwMode="auto">
            <a:xfrm flipH="1">
              <a:off x="528" y="1536"/>
              <a:ext cx="528"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56" name="Line 14"/>
            <p:cNvSpPr>
              <a:spLocks noChangeShapeType="1"/>
            </p:cNvSpPr>
            <p:nvPr/>
          </p:nvSpPr>
          <p:spPr bwMode="auto">
            <a:xfrm flipH="1">
              <a:off x="528" y="1728"/>
              <a:ext cx="528"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57" name="Line 15"/>
            <p:cNvSpPr>
              <a:spLocks noChangeShapeType="1"/>
            </p:cNvSpPr>
            <p:nvPr/>
          </p:nvSpPr>
          <p:spPr bwMode="auto">
            <a:xfrm flipH="1">
              <a:off x="528" y="1920"/>
              <a:ext cx="528"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58" name="Text Box 16"/>
            <p:cNvSpPr txBox="1">
              <a:spLocks noChangeArrowheads="1"/>
            </p:cNvSpPr>
            <p:nvPr/>
          </p:nvSpPr>
          <p:spPr bwMode="auto">
            <a:xfrm>
              <a:off x="1056" y="1440"/>
              <a:ext cx="3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2D</a:t>
              </a:r>
              <a:r>
                <a:rPr kumimoji="0" lang="en-US" altLang="zh-CN" sz="14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1</a:t>
              </a:r>
            </a:p>
          </p:txBody>
        </p:sp>
        <p:sp>
          <p:nvSpPr>
            <p:cNvPr id="59" name="Text Box 17"/>
            <p:cNvSpPr txBox="1">
              <a:spLocks noChangeArrowheads="1"/>
            </p:cNvSpPr>
            <p:nvPr/>
          </p:nvSpPr>
          <p:spPr bwMode="auto">
            <a:xfrm>
              <a:off x="1056" y="1632"/>
              <a:ext cx="3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2D</a:t>
              </a:r>
              <a:r>
                <a:rPr kumimoji="0" lang="en-US" altLang="zh-CN" sz="14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2</a:t>
              </a:r>
            </a:p>
          </p:txBody>
        </p:sp>
        <p:sp>
          <p:nvSpPr>
            <p:cNvPr id="60" name="Text Box 19"/>
            <p:cNvSpPr txBox="1">
              <a:spLocks noChangeArrowheads="1"/>
            </p:cNvSpPr>
            <p:nvPr/>
          </p:nvSpPr>
          <p:spPr bwMode="auto">
            <a:xfrm>
              <a:off x="1592" y="658"/>
              <a:ext cx="2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Y1</a:t>
              </a:r>
            </a:p>
          </p:txBody>
        </p:sp>
        <p:sp>
          <p:nvSpPr>
            <p:cNvPr id="61" name="Text Box 20"/>
            <p:cNvSpPr txBox="1">
              <a:spLocks noChangeArrowheads="1"/>
            </p:cNvSpPr>
            <p:nvPr/>
          </p:nvSpPr>
          <p:spPr bwMode="auto">
            <a:xfrm>
              <a:off x="1544" y="1378"/>
              <a:ext cx="2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Y2</a:t>
              </a:r>
            </a:p>
          </p:txBody>
        </p:sp>
        <p:sp>
          <p:nvSpPr>
            <p:cNvPr id="62" name="Text Box 22"/>
            <p:cNvSpPr txBox="1">
              <a:spLocks noChangeArrowheads="1"/>
            </p:cNvSpPr>
            <p:nvPr/>
          </p:nvSpPr>
          <p:spPr bwMode="auto">
            <a:xfrm>
              <a:off x="1056" y="192"/>
              <a:ext cx="3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1D</a:t>
              </a:r>
              <a:r>
                <a:rPr kumimoji="0" lang="en-US" altLang="zh-CN" sz="14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0</a:t>
              </a:r>
            </a:p>
          </p:txBody>
        </p:sp>
        <p:sp>
          <p:nvSpPr>
            <p:cNvPr id="63" name="Text Box 23"/>
            <p:cNvSpPr txBox="1">
              <a:spLocks noChangeArrowheads="1"/>
            </p:cNvSpPr>
            <p:nvPr/>
          </p:nvSpPr>
          <p:spPr bwMode="auto">
            <a:xfrm>
              <a:off x="1056" y="384"/>
              <a:ext cx="3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1D</a:t>
              </a:r>
              <a:r>
                <a:rPr kumimoji="0" lang="en-US" altLang="zh-CN" sz="14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1</a:t>
              </a:r>
            </a:p>
          </p:txBody>
        </p:sp>
        <p:sp>
          <p:nvSpPr>
            <p:cNvPr id="64" name="Text Box 24"/>
            <p:cNvSpPr txBox="1">
              <a:spLocks noChangeArrowheads="1"/>
            </p:cNvSpPr>
            <p:nvPr/>
          </p:nvSpPr>
          <p:spPr bwMode="auto">
            <a:xfrm>
              <a:off x="1056" y="768"/>
              <a:ext cx="3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1D</a:t>
              </a:r>
              <a:r>
                <a:rPr kumimoji="0" lang="en-US" altLang="zh-CN" sz="14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3</a:t>
              </a:r>
            </a:p>
          </p:txBody>
        </p:sp>
        <p:sp>
          <p:nvSpPr>
            <p:cNvPr id="65" name="Text Box 25"/>
            <p:cNvSpPr txBox="1">
              <a:spLocks noChangeArrowheads="1"/>
            </p:cNvSpPr>
            <p:nvPr/>
          </p:nvSpPr>
          <p:spPr bwMode="auto">
            <a:xfrm>
              <a:off x="1056" y="1248"/>
              <a:ext cx="3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2D</a:t>
              </a:r>
              <a:r>
                <a:rPr kumimoji="0" lang="en-US" altLang="zh-CN" sz="14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0</a:t>
              </a:r>
            </a:p>
          </p:txBody>
        </p:sp>
        <p:sp>
          <p:nvSpPr>
            <p:cNvPr id="66" name="Text Box 26"/>
            <p:cNvSpPr txBox="1">
              <a:spLocks noChangeArrowheads="1"/>
            </p:cNvSpPr>
            <p:nvPr/>
          </p:nvSpPr>
          <p:spPr bwMode="auto">
            <a:xfrm>
              <a:off x="1056" y="1824"/>
              <a:ext cx="3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2D</a:t>
              </a:r>
              <a:r>
                <a:rPr kumimoji="0" lang="en-US" altLang="zh-CN" sz="12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3</a:t>
              </a:r>
            </a:p>
          </p:txBody>
        </p:sp>
        <p:sp>
          <p:nvSpPr>
            <p:cNvPr id="67" name="Line 27"/>
            <p:cNvSpPr>
              <a:spLocks noChangeShapeType="1"/>
            </p:cNvSpPr>
            <p:nvPr/>
          </p:nvSpPr>
          <p:spPr bwMode="auto">
            <a:xfrm>
              <a:off x="1152" y="1008"/>
              <a:ext cx="181"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68" name="Line 29"/>
            <p:cNvSpPr>
              <a:spLocks noChangeShapeType="1"/>
            </p:cNvSpPr>
            <p:nvPr/>
          </p:nvSpPr>
          <p:spPr bwMode="auto">
            <a:xfrm>
              <a:off x="1296" y="2448"/>
              <a:ext cx="0" cy="182"/>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69" name="Line 30"/>
            <p:cNvSpPr>
              <a:spLocks noChangeShapeType="1"/>
            </p:cNvSpPr>
            <p:nvPr/>
          </p:nvSpPr>
          <p:spPr bwMode="auto">
            <a:xfrm>
              <a:off x="1152" y="2064"/>
              <a:ext cx="181"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70" name="Text Box 31"/>
            <p:cNvSpPr txBox="1">
              <a:spLocks noChangeArrowheads="1"/>
            </p:cNvSpPr>
            <p:nvPr/>
          </p:nvSpPr>
          <p:spPr bwMode="auto">
            <a:xfrm>
              <a:off x="1200" y="2640"/>
              <a:ext cx="1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0</a:t>
              </a:r>
            </a:p>
          </p:txBody>
        </p:sp>
        <p:sp>
          <p:nvSpPr>
            <p:cNvPr id="71" name="Text Box 32"/>
            <p:cNvSpPr txBox="1">
              <a:spLocks noChangeArrowheads="1"/>
            </p:cNvSpPr>
            <p:nvPr/>
          </p:nvSpPr>
          <p:spPr bwMode="auto">
            <a:xfrm>
              <a:off x="1895" y="460"/>
              <a:ext cx="3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1D</a:t>
              </a:r>
              <a:r>
                <a:rPr kumimoji="0" lang="en-US" altLang="zh-CN" sz="1800" b="0" i="0" u="none" strike="noStrike" kern="0" cap="none" spc="0" normalizeH="0" baseline="-25000" noProof="0">
                  <a:ln>
                    <a:noFill/>
                  </a:ln>
                  <a:solidFill>
                    <a:srgbClr val="006699"/>
                  </a:solidFill>
                  <a:effectLst/>
                  <a:uLnTx/>
                  <a:uFillTx/>
                  <a:latin typeface="Arial" panose="020B0604020202020204" pitchFamily="34" charset="0"/>
                  <a:ea typeface="宋体" panose="02010600030101010101" pitchFamily="2" charset="-122"/>
                </a:rPr>
                <a:t>0</a:t>
              </a:r>
            </a:p>
          </p:txBody>
        </p:sp>
        <p:sp>
          <p:nvSpPr>
            <p:cNvPr id="72" name="AutoShape 33"/>
            <p:cNvSpPr>
              <a:spLocks noChangeArrowheads="1"/>
            </p:cNvSpPr>
            <p:nvPr/>
          </p:nvSpPr>
          <p:spPr bwMode="auto">
            <a:xfrm>
              <a:off x="1804" y="778"/>
              <a:ext cx="409" cy="79"/>
            </a:xfrm>
            <a:prstGeom prst="rightArrow">
              <a:avLst>
                <a:gd name="adj1" fmla="val 50000"/>
                <a:gd name="adj2" fmla="val 129430"/>
              </a:avLst>
            </a:prstGeom>
            <a:solidFill>
              <a:srgbClr val="E02EAD"/>
            </a:solidFill>
            <a:ln w="9525">
              <a:solidFill>
                <a:srgbClr val="E02EAD"/>
              </a:solidFill>
              <a:miter lim="800000"/>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endParaRPr>
            </a:p>
          </p:txBody>
        </p:sp>
        <p:sp>
          <p:nvSpPr>
            <p:cNvPr id="73" name="AutoShape 34"/>
            <p:cNvSpPr>
              <a:spLocks noChangeArrowheads="1"/>
            </p:cNvSpPr>
            <p:nvPr/>
          </p:nvSpPr>
          <p:spPr bwMode="auto">
            <a:xfrm>
              <a:off x="1804" y="1413"/>
              <a:ext cx="409" cy="79"/>
            </a:xfrm>
            <a:prstGeom prst="rightArrow">
              <a:avLst>
                <a:gd name="adj1" fmla="val 50000"/>
                <a:gd name="adj2" fmla="val 129430"/>
              </a:avLst>
            </a:prstGeom>
            <a:solidFill>
              <a:srgbClr val="CC99FF"/>
            </a:solidFill>
            <a:ln w="9525">
              <a:solidFill>
                <a:srgbClr val="CC99FF"/>
              </a:solidFill>
              <a:miter lim="800000"/>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endParaRPr>
            </a:p>
          </p:txBody>
        </p:sp>
        <p:sp>
          <p:nvSpPr>
            <p:cNvPr id="74" name="Text Box 40"/>
            <p:cNvSpPr txBox="1">
              <a:spLocks noChangeArrowheads="1"/>
            </p:cNvSpPr>
            <p:nvPr/>
          </p:nvSpPr>
          <p:spPr bwMode="auto">
            <a:xfrm>
              <a:off x="1056" y="576"/>
              <a:ext cx="3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1D</a:t>
              </a:r>
              <a:r>
                <a:rPr kumimoji="0" lang="en-US" altLang="zh-CN" sz="14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2</a:t>
              </a:r>
            </a:p>
          </p:txBody>
        </p:sp>
        <p:sp>
          <p:nvSpPr>
            <p:cNvPr id="75" name="Line 41"/>
            <p:cNvSpPr>
              <a:spLocks noChangeShapeType="1"/>
            </p:cNvSpPr>
            <p:nvPr/>
          </p:nvSpPr>
          <p:spPr bwMode="auto">
            <a:xfrm flipH="1">
              <a:off x="528" y="720"/>
              <a:ext cx="528"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76" name="Line 42"/>
            <p:cNvSpPr>
              <a:spLocks noChangeShapeType="1"/>
            </p:cNvSpPr>
            <p:nvPr/>
          </p:nvSpPr>
          <p:spPr bwMode="auto">
            <a:xfrm flipH="1">
              <a:off x="528" y="1104"/>
              <a:ext cx="528"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77" name="Line 43"/>
            <p:cNvSpPr>
              <a:spLocks noChangeShapeType="1"/>
            </p:cNvSpPr>
            <p:nvPr/>
          </p:nvSpPr>
          <p:spPr bwMode="auto">
            <a:xfrm flipH="1">
              <a:off x="528" y="1344"/>
              <a:ext cx="528"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78" name="Text Box 44"/>
            <p:cNvSpPr txBox="1">
              <a:spLocks noChangeArrowheads="1"/>
            </p:cNvSpPr>
            <p:nvPr/>
          </p:nvSpPr>
          <p:spPr bwMode="auto">
            <a:xfrm>
              <a:off x="1056" y="1008"/>
              <a:ext cx="3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ST</a:t>
              </a:r>
              <a:r>
                <a:rPr kumimoji="0" lang="en-US" altLang="zh-CN" sz="14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1</a:t>
              </a:r>
            </a:p>
          </p:txBody>
        </p:sp>
        <p:sp>
          <p:nvSpPr>
            <p:cNvPr id="79" name="Line 45"/>
            <p:cNvSpPr>
              <a:spLocks noChangeShapeType="1"/>
            </p:cNvSpPr>
            <p:nvPr/>
          </p:nvSpPr>
          <p:spPr bwMode="auto">
            <a:xfrm flipH="1">
              <a:off x="528" y="2160"/>
              <a:ext cx="528"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80" name="Text Box 46"/>
            <p:cNvSpPr txBox="1">
              <a:spLocks noChangeArrowheads="1"/>
            </p:cNvSpPr>
            <p:nvPr/>
          </p:nvSpPr>
          <p:spPr bwMode="auto">
            <a:xfrm>
              <a:off x="1056" y="2064"/>
              <a:ext cx="3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ST</a:t>
              </a:r>
              <a:r>
                <a:rPr kumimoji="0" lang="en-US" altLang="zh-CN" sz="14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2</a:t>
              </a:r>
            </a:p>
          </p:txBody>
        </p:sp>
        <p:sp>
          <p:nvSpPr>
            <p:cNvPr id="81" name="Line 47"/>
            <p:cNvSpPr>
              <a:spLocks noChangeShapeType="1"/>
            </p:cNvSpPr>
            <p:nvPr/>
          </p:nvSpPr>
          <p:spPr bwMode="auto">
            <a:xfrm>
              <a:off x="1632" y="2448"/>
              <a:ext cx="0" cy="192"/>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82" name="Text Box 48"/>
            <p:cNvSpPr txBox="1">
              <a:spLocks noChangeArrowheads="1"/>
            </p:cNvSpPr>
            <p:nvPr/>
          </p:nvSpPr>
          <p:spPr bwMode="auto">
            <a:xfrm>
              <a:off x="1488" y="2208"/>
              <a:ext cx="2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A</a:t>
              </a:r>
              <a:r>
                <a:rPr kumimoji="0" lang="en-US" altLang="zh-CN" sz="14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0</a:t>
              </a:r>
            </a:p>
          </p:txBody>
        </p:sp>
        <p:sp>
          <p:nvSpPr>
            <p:cNvPr id="83" name="Text Box 49"/>
            <p:cNvSpPr txBox="1">
              <a:spLocks noChangeArrowheads="1"/>
            </p:cNvSpPr>
            <p:nvPr/>
          </p:nvSpPr>
          <p:spPr bwMode="auto">
            <a:xfrm>
              <a:off x="1152" y="2208"/>
              <a:ext cx="2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A</a:t>
              </a:r>
              <a:r>
                <a:rPr kumimoji="0" lang="en-US" altLang="zh-CN" sz="14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1</a:t>
              </a:r>
            </a:p>
          </p:txBody>
        </p:sp>
        <p:sp>
          <p:nvSpPr>
            <p:cNvPr id="84" name="Text Box 50"/>
            <p:cNvSpPr txBox="1">
              <a:spLocks noChangeArrowheads="1"/>
            </p:cNvSpPr>
            <p:nvPr/>
          </p:nvSpPr>
          <p:spPr bwMode="auto">
            <a:xfrm>
              <a:off x="1968" y="1536"/>
              <a:ext cx="3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2D</a:t>
              </a:r>
              <a:r>
                <a:rPr kumimoji="0" lang="en-US" altLang="zh-CN" sz="1800" b="0" i="0" u="none" strike="noStrike" kern="0" cap="none" spc="0" normalizeH="0" baseline="-25000" noProof="0">
                  <a:ln>
                    <a:noFill/>
                  </a:ln>
                  <a:solidFill>
                    <a:srgbClr val="006699"/>
                  </a:solidFill>
                  <a:effectLst/>
                  <a:uLnTx/>
                  <a:uFillTx/>
                  <a:latin typeface="Arial" panose="020B0604020202020204" pitchFamily="34" charset="0"/>
                  <a:ea typeface="宋体" panose="02010600030101010101" pitchFamily="2" charset="-122"/>
                </a:rPr>
                <a:t>0</a:t>
              </a:r>
            </a:p>
          </p:txBody>
        </p:sp>
        <p:sp>
          <p:nvSpPr>
            <p:cNvPr id="85" name="Text Box 51"/>
            <p:cNvSpPr txBox="1">
              <a:spLocks noChangeArrowheads="1"/>
            </p:cNvSpPr>
            <p:nvPr/>
          </p:nvSpPr>
          <p:spPr bwMode="auto">
            <a:xfrm>
              <a:off x="1536" y="2640"/>
              <a:ext cx="1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0</a:t>
              </a:r>
            </a:p>
          </p:txBody>
        </p:sp>
        <p:sp>
          <p:nvSpPr>
            <p:cNvPr id="86" name="Text Box 52"/>
            <p:cNvSpPr txBox="1">
              <a:spLocks noChangeArrowheads="1"/>
            </p:cNvSpPr>
            <p:nvPr/>
          </p:nvSpPr>
          <p:spPr bwMode="auto">
            <a:xfrm>
              <a:off x="186" y="396"/>
              <a:ext cx="27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0" lang="zh-CN" altLang="en-US"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自 行 确 定</a:t>
              </a:r>
            </a:p>
          </p:txBody>
        </p:sp>
        <p:sp>
          <p:nvSpPr>
            <p:cNvPr id="87" name="Text Box 53"/>
            <p:cNvSpPr txBox="1">
              <a:spLocks noChangeArrowheads="1"/>
            </p:cNvSpPr>
            <p:nvPr/>
          </p:nvSpPr>
          <p:spPr bwMode="auto">
            <a:xfrm>
              <a:off x="174" y="1320"/>
              <a:ext cx="27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0" lang="zh-CN" altLang="en-US"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rPr>
                <a:t>自 行 确 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wipe(left)">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500" fill="hold">
                                          <p:stCondLst>
                                            <p:cond delay="0"/>
                                          </p:stCondLst>
                                        </p:cTn>
                                        <p:tgtEl>
                                          <p:spTgt spid="46"/>
                                        </p:tgtEl>
                                        <p:attrNameLst>
                                          <p:attrName>style.visibility</p:attrName>
                                        </p:attrNameLst>
                                      </p:cBhvr>
                                      <p:to>
                                        <p:strVal val="visible"/>
                                      </p:to>
                                    </p:set>
                                    <p:animEffect transition="in" filter="wipe(left)">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39981" y="694532"/>
            <a:ext cx="4114800" cy="563563"/>
          </a:xfrm>
        </p:spPr>
        <p:txBody>
          <a:bodyPr/>
          <a:lstStyle/>
          <a:p>
            <a:r>
              <a:rPr lang="zh-CN" altLang="en-US" dirty="0"/>
              <a:t>实验内容</a:t>
            </a:r>
          </a:p>
        </p:txBody>
      </p:sp>
      <p:sp>
        <p:nvSpPr>
          <p:cNvPr id="12291" name="Content Placeholder 2"/>
          <p:cNvSpPr>
            <a:spLocks noGrp="1"/>
          </p:cNvSpPr>
          <p:nvPr>
            <p:ph idx="1"/>
          </p:nvPr>
        </p:nvSpPr>
        <p:spPr>
          <a:xfrm>
            <a:off x="1239981" y="1847144"/>
            <a:ext cx="7872845" cy="603105"/>
          </a:xfrm>
        </p:spPr>
        <p:txBody>
          <a:bodyPr/>
          <a:lstStyle/>
          <a:p>
            <a:r>
              <a:rPr lang="zh-CN" altLang="en-US" b="1" dirty="0"/>
              <a:t>用74LS153实现一位全加器</a:t>
            </a:r>
          </a:p>
        </p:txBody>
      </p:sp>
      <p:sp>
        <p:nvSpPr>
          <p:cNvPr id="3" name="矩形 2"/>
          <p:cNvSpPr/>
          <p:nvPr/>
        </p:nvSpPr>
        <p:spPr>
          <a:xfrm>
            <a:off x="1640770" y="2535056"/>
            <a:ext cx="4900295" cy="996170"/>
          </a:xfrm>
          <a:prstGeom prst="rect">
            <a:avLst/>
          </a:prstGeom>
        </p:spPr>
        <p:txBody>
          <a:bodyPr wrap="square">
            <a:spAutoFit/>
          </a:bodyPr>
          <a:lstStyle/>
          <a:p>
            <a:pPr lvl="0">
              <a:lnSpc>
                <a:spcPct val="90000"/>
              </a:lnSpc>
              <a:spcBef>
                <a:spcPts val="1000"/>
              </a:spcBef>
            </a:pPr>
            <a:r>
              <a:rPr lang="zh-CN" altLang="en-US" sz="2800" dirty="0">
                <a:solidFill>
                  <a:prstClr val="black"/>
                </a:solidFill>
                <a:latin typeface="+mn-ea"/>
              </a:rPr>
              <a:t>（1）表达式化简</a:t>
            </a:r>
          </a:p>
          <a:p>
            <a:pPr lvl="0">
              <a:lnSpc>
                <a:spcPct val="90000"/>
              </a:lnSpc>
              <a:spcBef>
                <a:spcPts val="1000"/>
              </a:spcBef>
            </a:pPr>
            <a:r>
              <a:rPr lang="zh-CN" altLang="en-US" sz="2800" dirty="0">
                <a:solidFill>
                  <a:prstClr val="black"/>
                </a:solidFill>
                <a:latin typeface="+mn-ea"/>
              </a:rPr>
              <a:t>      </a:t>
            </a:r>
            <a:endParaRPr lang="zh-CN" altLang="en-US" sz="2800" dirty="0">
              <a:solidFill>
                <a:schemeClr val="accent1">
                  <a:lumMod val="75000"/>
                </a:schemeClr>
              </a:solidFill>
              <a:latin typeface="+mn-ea"/>
            </a:endParaRPr>
          </a:p>
        </p:txBody>
      </p:sp>
      <p:graphicFrame>
        <p:nvGraphicFramePr>
          <p:cNvPr id="6" name="Object 24"/>
          <p:cNvGraphicFramePr>
            <a:graphicFrameLocks noChangeAspect="1"/>
          </p:cNvGraphicFramePr>
          <p:nvPr/>
        </p:nvGraphicFramePr>
        <p:xfrm>
          <a:off x="2126152" y="3108290"/>
          <a:ext cx="4577715" cy="505460"/>
        </p:xfrm>
        <a:graphic>
          <a:graphicData uri="http://schemas.openxmlformats.org/presentationml/2006/ole">
            <mc:AlternateContent xmlns:mc="http://schemas.openxmlformats.org/markup-compatibility/2006">
              <mc:Choice xmlns:v="urn:schemas-microsoft-com:vml" Requires="v">
                <p:oleObj spid="_x0000_s1087" name="公式" r:id="rId3" imgW="2489200" imgH="254000" progId="Equation.3">
                  <p:embed/>
                </p:oleObj>
              </mc:Choice>
              <mc:Fallback>
                <p:oleObj name="公式" r:id="rId3" imgW="2489200" imgH="254000" progId="Equation.3">
                  <p:embed/>
                  <p:pic>
                    <p:nvPicPr>
                      <p:cNvPr id="0" name="Object 24"/>
                      <p:cNvPicPr>
                        <a:picLocks noChangeAspect="1" noChangeArrowheads="1"/>
                      </p:cNvPicPr>
                      <p:nvPr/>
                    </p:nvPicPr>
                    <p:blipFill>
                      <a:blip r:embed="rId4"/>
                      <a:srcRect/>
                      <a:stretch>
                        <a:fillRect/>
                      </a:stretch>
                    </p:blipFill>
                    <p:spPr bwMode="auto">
                      <a:xfrm>
                        <a:off x="2126152" y="3108290"/>
                        <a:ext cx="4577715" cy="505460"/>
                      </a:xfrm>
                      <a:prstGeom prst="rect">
                        <a:avLst/>
                      </a:prstGeom>
                      <a:solidFill>
                        <a:srgbClr val="FFFFCC"/>
                      </a:solidFill>
                      <a:ln>
                        <a:noFill/>
                      </a:ln>
                      <a:effectLst/>
                    </p:spPr>
                  </p:pic>
                </p:oleObj>
              </mc:Fallback>
            </mc:AlternateContent>
          </a:graphicData>
        </a:graphic>
      </p:graphicFrame>
      <p:graphicFrame>
        <p:nvGraphicFramePr>
          <p:cNvPr id="4" name="Object 21"/>
          <p:cNvGraphicFramePr>
            <a:graphicFrameLocks noChangeAspect="1"/>
          </p:cNvGraphicFramePr>
          <p:nvPr/>
        </p:nvGraphicFramePr>
        <p:xfrm>
          <a:off x="2143933" y="3737005"/>
          <a:ext cx="4037058" cy="408214"/>
        </p:xfrm>
        <a:graphic>
          <a:graphicData uri="http://schemas.openxmlformats.org/presentationml/2006/ole">
            <mc:AlternateContent xmlns:mc="http://schemas.openxmlformats.org/markup-compatibility/2006">
              <mc:Choice xmlns:v="urn:schemas-microsoft-com:vml" Requires="v">
                <p:oleObj spid="_x0000_s1088" name="公式" r:id="rId5" imgW="2171700" imgH="203200" progId="Equation.3">
                  <p:embed/>
                </p:oleObj>
              </mc:Choice>
              <mc:Fallback>
                <p:oleObj name="公式" r:id="rId5" imgW="2171700" imgH="2032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933" y="3737005"/>
                        <a:ext cx="4037058" cy="408214"/>
                      </a:xfrm>
                      <a:prstGeom prst="rect">
                        <a:avLst/>
                      </a:prstGeom>
                      <a:solidFill>
                        <a:srgbClr val="FFFFCC"/>
                      </a:solidFill>
                      <a:ln>
                        <a:noFill/>
                      </a:ln>
                      <a:effectLst/>
                    </p:spPr>
                  </p:pic>
                </p:oleObj>
              </mc:Fallback>
            </mc:AlternateContent>
          </a:graphicData>
        </a:graphic>
      </p:graphicFrame>
      <p:graphicFrame>
        <p:nvGraphicFramePr>
          <p:cNvPr id="5" name="Object 22"/>
          <p:cNvGraphicFramePr>
            <a:graphicFrameLocks noChangeAspect="1"/>
          </p:cNvGraphicFramePr>
          <p:nvPr/>
        </p:nvGraphicFramePr>
        <p:xfrm>
          <a:off x="2144008" y="4901264"/>
          <a:ext cx="3893820" cy="382905"/>
        </p:xfrm>
        <a:graphic>
          <a:graphicData uri="http://schemas.openxmlformats.org/presentationml/2006/ole">
            <mc:AlternateContent xmlns:mc="http://schemas.openxmlformats.org/markup-compatibility/2006">
              <mc:Choice xmlns:v="urn:schemas-microsoft-com:vml" Requires="v">
                <p:oleObj spid="_x0000_s1089" r:id="rId7" imgW="2247900" imgH="203200" progId="Equation.3">
                  <p:embed/>
                </p:oleObj>
              </mc:Choice>
              <mc:Fallback>
                <p:oleObj r:id="rId7" imgW="2247900" imgH="203200" progId="Equation.3">
                  <p:embed/>
                  <p:pic>
                    <p:nvPicPr>
                      <p:cNvPr id="0" name="Object 22"/>
                      <p:cNvPicPr>
                        <a:picLocks noChangeAspect="1" noChangeArrowheads="1"/>
                      </p:cNvPicPr>
                      <p:nvPr/>
                    </p:nvPicPr>
                    <p:blipFill>
                      <a:blip r:embed="rId8"/>
                      <a:srcRect/>
                      <a:stretch>
                        <a:fillRect/>
                      </a:stretch>
                    </p:blipFill>
                    <p:spPr bwMode="auto">
                      <a:xfrm>
                        <a:off x="2144008" y="4901264"/>
                        <a:ext cx="3893820" cy="382905"/>
                      </a:xfrm>
                      <a:prstGeom prst="rect">
                        <a:avLst/>
                      </a:prstGeom>
                      <a:solidFill>
                        <a:srgbClr val="FFFFCC"/>
                      </a:solidFill>
                      <a:ln>
                        <a:noFill/>
                      </a:ln>
                      <a:effectLst/>
                    </p:spPr>
                  </p:pic>
                </p:oleObj>
              </mc:Fallback>
            </mc:AlternateContent>
          </a:graphicData>
        </a:graphic>
      </p:graphicFrame>
      <p:graphicFrame>
        <p:nvGraphicFramePr>
          <p:cNvPr id="7" name="Object 25"/>
          <p:cNvGraphicFramePr>
            <a:graphicFrameLocks noChangeAspect="1"/>
          </p:cNvGraphicFramePr>
          <p:nvPr/>
        </p:nvGraphicFramePr>
        <p:xfrm>
          <a:off x="1753727" y="4268181"/>
          <a:ext cx="5878809" cy="461083"/>
        </p:xfrm>
        <a:graphic>
          <a:graphicData uri="http://schemas.openxmlformats.org/presentationml/2006/ole">
            <mc:AlternateContent xmlns:mc="http://schemas.openxmlformats.org/markup-compatibility/2006">
              <mc:Choice xmlns:v="urn:schemas-microsoft-com:vml" Requires="v">
                <p:oleObj spid="_x0000_s1090" name="公式" r:id="rId9" imgW="3238500" imgH="254000" progId="Equation.3">
                  <p:embed/>
                </p:oleObj>
              </mc:Choice>
              <mc:Fallback>
                <p:oleObj name="公式" r:id="rId9" imgW="3238500" imgH="25400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3727" y="4268181"/>
                        <a:ext cx="5878809" cy="461083"/>
                      </a:xfrm>
                      <a:prstGeom prst="rect">
                        <a:avLst/>
                      </a:prstGeom>
                      <a:solidFill>
                        <a:schemeClr val="bg2"/>
                      </a:solidFill>
                      <a:ln>
                        <a:noFill/>
                      </a:ln>
                      <a:effectLst/>
                    </p:spPr>
                  </p:pic>
                </p:oleObj>
              </mc:Fallback>
            </mc:AlternateContent>
          </a:graphicData>
        </a:graphic>
      </p:graphicFrame>
      <p:graphicFrame>
        <p:nvGraphicFramePr>
          <p:cNvPr id="8" name="Object 26"/>
          <p:cNvGraphicFramePr>
            <a:graphicFrameLocks noChangeAspect="1"/>
          </p:cNvGraphicFramePr>
          <p:nvPr/>
        </p:nvGraphicFramePr>
        <p:xfrm>
          <a:off x="1790310" y="6042917"/>
          <a:ext cx="4970246" cy="371222"/>
        </p:xfrm>
        <a:graphic>
          <a:graphicData uri="http://schemas.openxmlformats.org/presentationml/2006/ole">
            <mc:AlternateContent xmlns:mc="http://schemas.openxmlformats.org/markup-compatibility/2006">
              <mc:Choice xmlns:v="urn:schemas-microsoft-com:vml" Requires="v">
                <p:oleObj spid="_x0000_s1091" name="公式" r:id="rId11" imgW="3060700" imgH="228600" progId="Equation.3">
                  <p:embed/>
                </p:oleObj>
              </mc:Choice>
              <mc:Fallback>
                <p:oleObj name="公式" r:id="rId11" imgW="3060700" imgH="22860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0310" y="6042917"/>
                        <a:ext cx="4970246" cy="371222"/>
                      </a:xfrm>
                      <a:prstGeom prst="rect">
                        <a:avLst/>
                      </a:prstGeom>
                      <a:solidFill>
                        <a:schemeClr val="bg2"/>
                      </a:solidFill>
                      <a:ln>
                        <a:noFill/>
                      </a:ln>
                      <a:effectLst/>
                    </p:spPr>
                  </p:pic>
                </p:oleObj>
              </mc:Fallback>
            </mc:AlternateContent>
          </a:graphicData>
        </a:graphic>
      </p:graphicFrame>
      <p:graphicFrame>
        <p:nvGraphicFramePr>
          <p:cNvPr id="9" name="Object 4"/>
          <p:cNvGraphicFramePr>
            <a:graphicFrameLocks noChangeAspect="1"/>
          </p:cNvGraphicFramePr>
          <p:nvPr/>
        </p:nvGraphicFramePr>
        <p:xfrm>
          <a:off x="8046085" y="3425825"/>
          <a:ext cx="3681095" cy="2287905"/>
        </p:xfrm>
        <a:graphic>
          <a:graphicData uri="http://schemas.openxmlformats.org/presentationml/2006/ole">
            <mc:AlternateContent xmlns:mc="http://schemas.openxmlformats.org/markup-compatibility/2006">
              <mc:Choice xmlns:v="urn:schemas-microsoft-com:vml" Requires="v">
                <p:oleObj spid="_x0000_s1092" r:id="rId13" imgW="1308100" imgH="821690" progId="Visio.Drawing.4">
                  <p:embed/>
                </p:oleObj>
              </mc:Choice>
              <mc:Fallback>
                <p:oleObj r:id="rId13" imgW="1308100" imgH="821690" progId="Visio.Drawing.4">
                  <p:embed/>
                  <p:pic>
                    <p:nvPicPr>
                      <p:cNvPr id="0" name="Object 4"/>
                      <p:cNvPicPr>
                        <a:picLocks noChangeAspect="1" noChangeArrowheads="1"/>
                      </p:cNvPicPr>
                      <p:nvPr/>
                    </p:nvPicPr>
                    <p:blipFill>
                      <a:blip r:embed="rId14"/>
                      <a:srcRect/>
                      <a:stretch>
                        <a:fillRect/>
                      </a:stretch>
                    </p:blipFill>
                    <p:spPr bwMode="auto">
                      <a:xfrm>
                        <a:off x="8046085" y="3425825"/>
                        <a:ext cx="3681095" cy="2287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22"/>
          <p:cNvGraphicFramePr>
            <a:graphicFrameLocks noChangeAspect="1"/>
          </p:cNvGraphicFramePr>
          <p:nvPr/>
        </p:nvGraphicFramePr>
        <p:xfrm>
          <a:off x="2143691" y="5471494"/>
          <a:ext cx="3630295" cy="382905"/>
        </p:xfrm>
        <a:graphic>
          <a:graphicData uri="http://schemas.openxmlformats.org/presentationml/2006/ole">
            <mc:AlternateContent xmlns:mc="http://schemas.openxmlformats.org/markup-compatibility/2006">
              <mc:Choice xmlns:v="urn:schemas-microsoft-com:vml" Requires="v">
                <p:oleObj spid="_x0000_s1093" r:id="rId15" imgW="2095500" imgH="203200" progId="Equation.3">
                  <p:embed/>
                </p:oleObj>
              </mc:Choice>
              <mc:Fallback>
                <p:oleObj r:id="rId15" imgW="2095500" imgH="203200" progId="Equation.3">
                  <p:embed/>
                  <p:pic>
                    <p:nvPicPr>
                      <p:cNvPr id="0" name="Object 22"/>
                      <p:cNvPicPr>
                        <a:picLocks noChangeAspect="1" noChangeArrowheads="1"/>
                      </p:cNvPicPr>
                      <p:nvPr/>
                    </p:nvPicPr>
                    <p:blipFill>
                      <a:blip r:embed="rId16"/>
                      <a:srcRect/>
                      <a:stretch>
                        <a:fillRect/>
                      </a:stretch>
                    </p:blipFill>
                    <p:spPr bwMode="auto">
                      <a:xfrm>
                        <a:off x="2143691" y="5471494"/>
                        <a:ext cx="3630295" cy="382905"/>
                      </a:xfrm>
                      <a:prstGeom prst="rect">
                        <a:avLst/>
                      </a:prstGeom>
                      <a:solidFill>
                        <a:srgbClr val="FFFFCC"/>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wipe(left)">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randombar(horizont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randombar(horizontal)">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randombar(horizontal)">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39981" y="694532"/>
            <a:ext cx="4114800" cy="563563"/>
          </a:xfrm>
        </p:spPr>
        <p:txBody>
          <a:bodyPr/>
          <a:lstStyle/>
          <a:p>
            <a:r>
              <a:rPr lang="zh-CN" altLang="en-US" dirty="0"/>
              <a:t>实验内容</a:t>
            </a:r>
          </a:p>
        </p:txBody>
      </p:sp>
      <p:sp>
        <p:nvSpPr>
          <p:cNvPr id="12291" name="Content Placeholder 2"/>
          <p:cNvSpPr>
            <a:spLocks noGrp="1"/>
          </p:cNvSpPr>
          <p:nvPr>
            <p:ph idx="1"/>
          </p:nvPr>
        </p:nvSpPr>
        <p:spPr>
          <a:xfrm>
            <a:off x="1239981" y="1834324"/>
            <a:ext cx="4946015" cy="603250"/>
          </a:xfrm>
        </p:spPr>
        <p:txBody>
          <a:bodyPr/>
          <a:lstStyle/>
          <a:p>
            <a:r>
              <a:rPr lang="zh-CN" altLang="en-US" b="1" dirty="0"/>
              <a:t>用74LS153实现一位全加器</a:t>
            </a:r>
          </a:p>
        </p:txBody>
      </p:sp>
      <p:sp>
        <p:nvSpPr>
          <p:cNvPr id="3" name="矩形 2"/>
          <p:cNvSpPr/>
          <p:nvPr/>
        </p:nvSpPr>
        <p:spPr>
          <a:xfrm>
            <a:off x="1591744" y="2482025"/>
            <a:ext cx="4199456" cy="480131"/>
          </a:xfrm>
          <a:prstGeom prst="rect">
            <a:avLst/>
          </a:prstGeom>
        </p:spPr>
        <p:txBody>
          <a:bodyPr wrap="square">
            <a:spAutoFit/>
          </a:bodyPr>
          <a:lstStyle/>
          <a:p>
            <a:pPr lvl="0">
              <a:lnSpc>
                <a:spcPct val="90000"/>
              </a:lnSpc>
              <a:spcBef>
                <a:spcPts val="1000"/>
              </a:spcBef>
            </a:pPr>
            <a:r>
              <a:rPr lang="zh-CN" altLang="en-US" sz="2800" dirty="0">
                <a:solidFill>
                  <a:prstClr val="black"/>
                </a:solidFill>
                <a:latin typeface="+mn-ea"/>
              </a:rPr>
              <a:t>（1） 电路图及数据记录</a:t>
            </a:r>
            <a:endParaRPr lang="zh-CN" altLang="en-US" sz="2800" dirty="0">
              <a:solidFill>
                <a:schemeClr val="accent1">
                  <a:lumMod val="75000"/>
                </a:schemeClr>
              </a:solidFill>
              <a:latin typeface="+mn-ea"/>
            </a:endParaRPr>
          </a:p>
        </p:txBody>
      </p:sp>
      <p:grpSp>
        <p:nvGrpSpPr>
          <p:cNvPr id="2" name="组合 1"/>
          <p:cNvGrpSpPr/>
          <p:nvPr/>
        </p:nvGrpSpPr>
        <p:grpSpPr>
          <a:xfrm>
            <a:off x="1358212" y="3228109"/>
            <a:ext cx="4265634" cy="3449782"/>
            <a:chOff x="2414" y="3901"/>
            <a:chExt cx="6570" cy="6752"/>
          </a:xfrm>
        </p:grpSpPr>
        <p:sp>
          <p:nvSpPr>
            <p:cNvPr id="4" name="Rectangle 5"/>
            <p:cNvSpPr>
              <a:spLocks noChangeArrowheads="1"/>
            </p:cNvSpPr>
            <p:nvPr/>
          </p:nvSpPr>
          <p:spPr bwMode="auto">
            <a:xfrm>
              <a:off x="5172" y="3901"/>
              <a:ext cx="1920" cy="5675"/>
            </a:xfrm>
            <a:prstGeom prst="rect">
              <a:avLst/>
            </a:prstGeom>
            <a:solidFill>
              <a:srgbClr val="EDFAD2"/>
            </a:solidFill>
            <a:ln w="25400">
              <a:solidFill>
                <a:srgbClr val="006699"/>
              </a:solidFill>
              <a:miter lim="800000"/>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Arial" panose="020B0604020202020204" pitchFamily="34" charset="0"/>
                <a:ea typeface="宋体" panose="02010600030101010101" pitchFamily="2" charset="-122"/>
              </a:endParaRPr>
            </a:p>
          </p:txBody>
        </p:sp>
        <p:sp>
          <p:nvSpPr>
            <p:cNvPr id="5" name="Text Box 6"/>
            <p:cNvSpPr txBox="1">
              <a:spLocks noChangeArrowheads="1"/>
            </p:cNvSpPr>
            <p:nvPr/>
          </p:nvSpPr>
          <p:spPr bwMode="auto">
            <a:xfrm>
              <a:off x="7617" y="9827"/>
              <a:ext cx="101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zh-CN" altLang="en-US" sz="1800" dirty="0">
                  <a:solidFill>
                    <a:srgbClr val="006699"/>
                  </a:solidFill>
                  <a:latin typeface="Arial" panose="020B0604020202020204" pitchFamily="34" charset="0"/>
                </a:rPr>
                <a:t>输入</a:t>
              </a:r>
            </a:p>
          </p:txBody>
        </p:sp>
        <p:sp>
          <p:nvSpPr>
            <p:cNvPr id="6" name="Text Box 7"/>
            <p:cNvSpPr txBox="1">
              <a:spLocks noChangeArrowheads="1"/>
            </p:cNvSpPr>
            <p:nvPr/>
          </p:nvSpPr>
          <p:spPr bwMode="auto">
            <a:xfrm>
              <a:off x="7581" y="4108"/>
              <a:ext cx="101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zh-CN" altLang="en-US" sz="1800">
                  <a:solidFill>
                    <a:srgbClr val="006699"/>
                  </a:solidFill>
                  <a:latin typeface="Arial" panose="020B0604020202020204" pitchFamily="34" charset="0"/>
                </a:rPr>
                <a:t>输出</a:t>
              </a:r>
            </a:p>
          </p:txBody>
        </p:sp>
        <p:sp>
          <p:nvSpPr>
            <p:cNvPr id="7" name="Line 8"/>
            <p:cNvSpPr>
              <a:spLocks noChangeShapeType="1"/>
            </p:cNvSpPr>
            <p:nvPr/>
          </p:nvSpPr>
          <p:spPr bwMode="auto">
            <a:xfrm flipH="1">
              <a:off x="3872" y="4346"/>
              <a:ext cx="1320" cy="0"/>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8" name="Line 9"/>
            <p:cNvSpPr>
              <a:spLocks noChangeShapeType="1"/>
            </p:cNvSpPr>
            <p:nvPr/>
          </p:nvSpPr>
          <p:spPr bwMode="auto">
            <a:xfrm flipH="1">
              <a:off x="3872" y="4826"/>
              <a:ext cx="1320" cy="0"/>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9" name="Line 10"/>
            <p:cNvSpPr>
              <a:spLocks noChangeShapeType="1"/>
            </p:cNvSpPr>
            <p:nvPr/>
          </p:nvSpPr>
          <p:spPr bwMode="auto">
            <a:xfrm flipH="1">
              <a:off x="3852" y="5821"/>
              <a:ext cx="1320" cy="0"/>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10" name="Line 11"/>
            <p:cNvSpPr>
              <a:spLocks noChangeShapeType="1"/>
            </p:cNvSpPr>
            <p:nvPr/>
          </p:nvSpPr>
          <p:spPr bwMode="auto">
            <a:xfrm flipH="1">
              <a:off x="7112" y="5546"/>
              <a:ext cx="1320" cy="0"/>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11" name="Line 12"/>
            <p:cNvSpPr>
              <a:spLocks noChangeShapeType="1"/>
            </p:cNvSpPr>
            <p:nvPr/>
          </p:nvSpPr>
          <p:spPr bwMode="auto">
            <a:xfrm flipH="1">
              <a:off x="7092" y="7261"/>
              <a:ext cx="1320" cy="0"/>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12" name="Line 13"/>
            <p:cNvSpPr>
              <a:spLocks noChangeShapeType="1"/>
            </p:cNvSpPr>
            <p:nvPr/>
          </p:nvSpPr>
          <p:spPr bwMode="auto">
            <a:xfrm flipH="1">
              <a:off x="3852" y="7381"/>
              <a:ext cx="1320" cy="0"/>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13" name="Line 14"/>
            <p:cNvSpPr>
              <a:spLocks noChangeShapeType="1"/>
            </p:cNvSpPr>
            <p:nvPr/>
          </p:nvSpPr>
          <p:spPr bwMode="auto">
            <a:xfrm flipH="1" flipV="1">
              <a:off x="4344" y="7851"/>
              <a:ext cx="828" cy="10"/>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14" name="Line 15"/>
            <p:cNvSpPr>
              <a:spLocks noChangeShapeType="1"/>
            </p:cNvSpPr>
            <p:nvPr/>
          </p:nvSpPr>
          <p:spPr bwMode="auto">
            <a:xfrm flipH="1">
              <a:off x="3852" y="8341"/>
              <a:ext cx="1320" cy="0"/>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15" name="Text Box 16"/>
            <p:cNvSpPr txBox="1">
              <a:spLocks noChangeArrowheads="1"/>
            </p:cNvSpPr>
            <p:nvPr/>
          </p:nvSpPr>
          <p:spPr bwMode="auto">
            <a:xfrm>
              <a:off x="5172" y="7141"/>
              <a:ext cx="90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6699"/>
                  </a:solidFill>
                  <a:latin typeface="Arial" panose="020B0604020202020204" pitchFamily="34" charset="0"/>
                </a:rPr>
                <a:t>2D</a:t>
              </a:r>
              <a:r>
                <a:rPr lang="en-US" altLang="zh-CN" sz="1400">
                  <a:solidFill>
                    <a:srgbClr val="006699"/>
                  </a:solidFill>
                  <a:latin typeface="Arial" panose="020B0604020202020204" pitchFamily="34" charset="0"/>
                </a:rPr>
                <a:t>1</a:t>
              </a:r>
            </a:p>
          </p:txBody>
        </p:sp>
        <p:sp>
          <p:nvSpPr>
            <p:cNvPr id="16" name="Text Box 17"/>
            <p:cNvSpPr txBox="1">
              <a:spLocks noChangeArrowheads="1"/>
            </p:cNvSpPr>
            <p:nvPr/>
          </p:nvSpPr>
          <p:spPr bwMode="auto">
            <a:xfrm>
              <a:off x="5172" y="7621"/>
              <a:ext cx="90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6699"/>
                  </a:solidFill>
                  <a:latin typeface="Arial" panose="020B0604020202020204" pitchFamily="34" charset="0"/>
                </a:rPr>
                <a:t>2D</a:t>
              </a:r>
              <a:r>
                <a:rPr lang="en-US" altLang="zh-CN" sz="1400">
                  <a:solidFill>
                    <a:srgbClr val="006699"/>
                  </a:solidFill>
                  <a:latin typeface="Arial" panose="020B0604020202020204" pitchFamily="34" charset="0"/>
                </a:rPr>
                <a:t>2</a:t>
              </a:r>
            </a:p>
          </p:txBody>
        </p:sp>
        <p:sp>
          <p:nvSpPr>
            <p:cNvPr id="17" name="Text Box 19"/>
            <p:cNvSpPr txBox="1">
              <a:spLocks noChangeArrowheads="1"/>
            </p:cNvSpPr>
            <p:nvPr/>
          </p:nvSpPr>
          <p:spPr bwMode="auto">
            <a:xfrm>
              <a:off x="6512" y="5186"/>
              <a:ext cx="73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6699"/>
                  </a:solidFill>
                  <a:latin typeface="Arial" panose="020B0604020202020204" pitchFamily="34" charset="0"/>
                </a:rPr>
                <a:t>Y1</a:t>
              </a:r>
            </a:p>
          </p:txBody>
        </p:sp>
        <p:sp>
          <p:nvSpPr>
            <p:cNvPr id="18" name="Text Box 20"/>
            <p:cNvSpPr txBox="1">
              <a:spLocks noChangeArrowheads="1"/>
            </p:cNvSpPr>
            <p:nvPr/>
          </p:nvSpPr>
          <p:spPr bwMode="auto">
            <a:xfrm>
              <a:off x="6392" y="6986"/>
              <a:ext cx="73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6699"/>
                  </a:solidFill>
                  <a:latin typeface="Arial" panose="020B0604020202020204" pitchFamily="34" charset="0"/>
                </a:rPr>
                <a:t>Y2</a:t>
              </a:r>
            </a:p>
          </p:txBody>
        </p:sp>
        <p:sp>
          <p:nvSpPr>
            <p:cNvPr id="19" name="Text Box 22"/>
            <p:cNvSpPr txBox="1">
              <a:spLocks noChangeArrowheads="1"/>
            </p:cNvSpPr>
            <p:nvPr/>
          </p:nvSpPr>
          <p:spPr bwMode="auto">
            <a:xfrm>
              <a:off x="5184" y="3986"/>
              <a:ext cx="90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6699"/>
                  </a:solidFill>
                  <a:latin typeface="Arial" panose="020B0604020202020204" pitchFamily="34" charset="0"/>
                </a:rPr>
                <a:t>1D</a:t>
              </a:r>
              <a:r>
                <a:rPr lang="en-US" altLang="zh-CN" sz="1400">
                  <a:solidFill>
                    <a:srgbClr val="006699"/>
                  </a:solidFill>
                  <a:latin typeface="Arial" panose="020B0604020202020204" pitchFamily="34" charset="0"/>
                </a:rPr>
                <a:t>0</a:t>
              </a:r>
            </a:p>
          </p:txBody>
        </p:sp>
        <p:sp>
          <p:nvSpPr>
            <p:cNvPr id="20" name="Text Box 23"/>
            <p:cNvSpPr txBox="1">
              <a:spLocks noChangeArrowheads="1"/>
            </p:cNvSpPr>
            <p:nvPr/>
          </p:nvSpPr>
          <p:spPr bwMode="auto">
            <a:xfrm>
              <a:off x="5172" y="4501"/>
              <a:ext cx="90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6699"/>
                  </a:solidFill>
                  <a:latin typeface="Arial" panose="020B0604020202020204" pitchFamily="34" charset="0"/>
                </a:rPr>
                <a:t>1D</a:t>
              </a:r>
              <a:r>
                <a:rPr lang="en-US" altLang="zh-CN" sz="1400">
                  <a:solidFill>
                    <a:srgbClr val="006699"/>
                  </a:solidFill>
                  <a:latin typeface="Arial" panose="020B0604020202020204" pitchFamily="34" charset="0"/>
                </a:rPr>
                <a:t>1</a:t>
              </a:r>
            </a:p>
          </p:txBody>
        </p:sp>
        <p:sp>
          <p:nvSpPr>
            <p:cNvPr id="21" name="Text Box 24"/>
            <p:cNvSpPr txBox="1">
              <a:spLocks noChangeArrowheads="1"/>
            </p:cNvSpPr>
            <p:nvPr/>
          </p:nvSpPr>
          <p:spPr bwMode="auto">
            <a:xfrm>
              <a:off x="5172" y="5461"/>
              <a:ext cx="90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6699"/>
                  </a:solidFill>
                  <a:latin typeface="Arial" panose="020B0604020202020204" pitchFamily="34" charset="0"/>
                </a:rPr>
                <a:t>1D</a:t>
              </a:r>
              <a:r>
                <a:rPr lang="en-US" altLang="zh-CN" sz="1400">
                  <a:solidFill>
                    <a:srgbClr val="006699"/>
                  </a:solidFill>
                  <a:latin typeface="Arial" panose="020B0604020202020204" pitchFamily="34" charset="0"/>
                </a:rPr>
                <a:t>3</a:t>
              </a:r>
            </a:p>
          </p:txBody>
        </p:sp>
        <p:sp>
          <p:nvSpPr>
            <p:cNvPr id="22" name="Text Box 25"/>
            <p:cNvSpPr txBox="1">
              <a:spLocks noChangeArrowheads="1"/>
            </p:cNvSpPr>
            <p:nvPr/>
          </p:nvSpPr>
          <p:spPr bwMode="auto">
            <a:xfrm>
              <a:off x="5172" y="6661"/>
              <a:ext cx="90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6699"/>
                  </a:solidFill>
                  <a:latin typeface="Arial" panose="020B0604020202020204" pitchFamily="34" charset="0"/>
                </a:rPr>
                <a:t>2D</a:t>
              </a:r>
              <a:r>
                <a:rPr lang="en-US" altLang="zh-CN" sz="1400">
                  <a:solidFill>
                    <a:srgbClr val="006699"/>
                  </a:solidFill>
                  <a:latin typeface="Arial" panose="020B0604020202020204" pitchFamily="34" charset="0"/>
                </a:rPr>
                <a:t>0</a:t>
              </a:r>
            </a:p>
          </p:txBody>
        </p:sp>
        <p:sp>
          <p:nvSpPr>
            <p:cNvPr id="23" name="Text Box 26"/>
            <p:cNvSpPr txBox="1">
              <a:spLocks noChangeArrowheads="1"/>
            </p:cNvSpPr>
            <p:nvPr/>
          </p:nvSpPr>
          <p:spPr bwMode="auto">
            <a:xfrm>
              <a:off x="5172" y="8101"/>
              <a:ext cx="88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6699"/>
                  </a:solidFill>
                  <a:latin typeface="Arial" panose="020B0604020202020204" pitchFamily="34" charset="0"/>
                </a:rPr>
                <a:t>2D</a:t>
              </a:r>
              <a:r>
                <a:rPr lang="en-US" altLang="zh-CN" sz="1200">
                  <a:solidFill>
                    <a:srgbClr val="006699"/>
                  </a:solidFill>
                  <a:latin typeface="Arial" panose="020B0604020202020204" pitchFamily="34" charset="0"/>
                </a:rPr>
                <a:t>3</a:t>
              </a:r>
            </a:p>
          </p:txBody>
        </p:sp>
        <p:sp>
          <p:nvSpPr>
            <p:cNvPr id="24" name="Line 27"/>
            <p:cNvSpPr>
              <a:spLocks noChangeShapeType="1"/>
            </p:cNvSpPr>
            <p:nvPr/>
          </p:nvSpPr>
          <p:spPr bwMode="auto">
            <a:xfrm>
              <a:off x="5412" y="6061"/>
              <a:ext cx="450"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25" name="Line 29"/>
            <p:cNvSpPr>
              <a:spLocks noChangeShapeType="1"/>
            </p:cNvSpPr>
            <p:nvPr/>
          </p:nvSpPr>
          <p:spPr bwMode="auto">
            <a:xfrm>
              <a:off x="5772" y="9661"/>
              <a:ext cx="0" cy="455"/>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26" name="Line 30"/>
            <p:cNvSpPr>
              <a:spLocks noChangeShapeType="1"/>
            </p:cNvSpPr>
            <p:nvPr/>
          </p:nvSpPr>
          <p:spPr bwMode="auto">
            <a:xfrm>
              <a:off x="5412" y="8701"/>
              <a:ext cx="450" cy="0"/>
            </a:xfrm>
            <a:prstGeom prst="line">
              <a:avLst/>
            </a:prstGeom>
            <a:noFill/>
            <a:ln w="9525">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27" name="Text Box 40"/>
            <p:cNvSpPr txBox="1">
              <a:spLocks noChangeArrowheads="1"/>
            </p:cNvSpPr>
            <p:nvPr/>
          </p:nvSpPr>
          <p:spPr bwMode="auto">
            <a:xfrm>
              <a:off x="5172" y="4981"/>
              <a:ext cx="90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6699"/>
                  </a:solidFill>
                  <a:latin typeface="Arial" panose="020B0604020202020204" pitchFamily="34" charset="0"/>
                </a:rPr>
                <a:t>1D</a:t>
              </a:r>
              <a:r>
                <a:rPr lang="en-US" altLang="zh-CN" sz="1400">
                  <a:solidFill>
                    <a:srgbClr val="006699"/>
                  </a:solidFill>
                  <a:latin typeface="Arial" panose="020B0604020202020204" pitchFamily="34" charset="0"/>
                </a:rPr>
                <a:t>2</a:t>
              </a:r>
            </a:p>
          </p:txBody>
        </p:sp>
        <p:sp>
          <p:nvSpPr>
            <p:cNvPr id="28" name="Line 41"/>
            <p:cNvSpPr>
              <a:spLocks noChangeShapeType="1"/>
            </p:cNvSpPr>
            <p:nvPr/>
          </p:nvSpPr>
          <p:spPr bwMode="auto">
            <a:xfrm flipH="1">
              <a:off x="4344" y="5356"/>
              <a:ext cx="793" cy="2"/>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29" name="Line 42"/>
            <p:cNvSpPr>
              <a:spLocks noChangeShapeType="1"/>
            </p:cNvSpPr>
            <p:nvPr/>
          </p:nvSpPr>
          <p:spPr bwMode="auto">
            <a:xfrm flipH="1">
              <a:off x="3852" y="6301"/>
              <a:ext cx="1320" cy="0"/>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30" name="Line 43"/>
            <p:cNvSpPr>
              <a:spLocks noChangeShapeType="1"/>
            </p:cNvSpPr>
            <p:nvPr/>
          </p:nvSpPr>
          <p:spPr bwMode="auto">
            <a:xfrm flipH="1">
              <a:off x="3852" y="6901"/>
              <a:ext cx="1320" cy="0"/>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31" name="Text Box 44"/>
            <p:cNvSpPr txBox="1">
              <a:spLocks noChangeArrowheads="1"/>
            </p:cNvSpPr>
            <p:nvPr/>
          </p:nvSpPr>
          <p:spPr bwMode="auto">
            <a:xfrm>
              <a:off x="5172" y="6061"/>
              <a:ext cx="95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dirty="0">
                  <a:solidFill>
                    <a:srgbClr val="006699"/>
                  </a:solidFill>
                  <a:latin typeface="Arial" panose="020B0604020202020204" pitchFamily="34" charset="0"/>
                </a:rPr>
                <a:t>ST</a:t>
              </a:r>
              <a:r>
                <a:rPr lang="en-US" altLang="zh-CN" sz="1400" dirty="0">
                  <a:solidFill>
                    <a:srgbClr val="006699"/>
                  </a:solidFill>
                  <a:latin typeface="Arial" panose="020B0604020202020204" pitchFamily="34" charset="0"/>
                </a:rPr>
                <a:t>1</a:t>
              </a:r>
            </a:p>
          </p:txBody>
        </p:sp>
        <p:sp>
          <p:nvSpPr>
            <p:cNvPr id="32" name="Line 45"/>
            <p:cNvSpPr>
              <a:spLocks noChangeShapeType="1"/>
            </p:cNvSpPr>
            <p:nvPr/>
          </p:nvSpPr>
          <p:spPr bwMode="auto">
            <a:xfrm flipH="1">
              <a:off x="3852" y="8941"/>
              <a:ext cx="1320" cy="0"/>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33" name="Text Box 46"/>
            <p:cNvSpPr txBox="1">
              <a:spLocks noChangeArrowheads="1"/>
            </p:cNvSpPr>
            <p:nvPr/>
          </p:nvSpPr>
          <p:spPr bwMode="auto">
            <a:xfrm>
              <a:off x="5172" y="8701"/>
              <a:ext cx="90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6699"/>
                  </a:solidFill>
                  <a:latin typeface="Arial" panose="020B0604020202020204" pitchFamily="34" charset="0"/>
                </a:rPr>
                <a:t>ST</a:t>
              </a:r>
              <a:r>
                <a:rPr lang="en-US" altLang="zh-CN" sz="1400">
                  <a:solidFill>
                    <a:srgbClr val="006699"/>
                  </a:solidFill>
                  <a:latin typeface="Arial" panose="020B0604020202020204" pitchFamily="34" charset="0"/>
                </a:rPr>
                <a:t>2</a:t>
              </a:r>
            </a:p>
          </p:txBody>
        </p:sp>
        <p:sp>
          <p:nvSpPr>
            <p:cNvPr id="34" name="Line 47"/>
            <p:cNvSpPr>
              <a:spLocks noChangeShapeType="1"/>
            </p:cNvSpPr>
            <p:nvPr/>
          </p:nvSpPr>
          <p:spPr bwMode="auto">
            <a:xfrm>
              <a:off x="6612" y="9661"/>
              <a:ext cx="0" cy="480"/>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sp>
          <p:nvSpPr>
            <p:cNvPr id="35" name="Text Box 48"/>
            <p:cNvSpPr txBox="1">
              <a:spLocks noChangeArrowheads="1"/>
            </p:cNvSpPr>
            <p:nvPr/>
          </p:nvSpPr>
          <p:spPr bwMode="auto">
            <a:xfrm>
              <a:off x="6252" y="9061"/>
              <a:ext cx="68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6699"/>
                  </a:solidFill>
                  <a:latin typeface="Arial" panose="020B0604020202020204" pitchFamily="34" charset="0"/>
                </a:rPr>
                <a:t>A</a:t>
              </a:r>
              <a:r>
                <a:rPr lang="en-US" altLang="zh-CN" sz="1400">
                  <a:solidFill>
                    <a:srgbClr val="006699"/>
                  </a:solidFill>
                  <a:latin typeface="Arial" panose="020B0604020202020204" pitchFamily="34" charset="0"/>
                </a:rPr>
                <a:t>0</a:t>
              </a:r>
            </a:p>
          </p:txBody>
        </p:sp>
        <p:sp>
          <p:nvSpPr>
            <p:cNvPr id="36" name="Text Box 49"/>
            <p:cNvSpPr txBox="1">
              <a:spLocks noChangeArrowheads="1"/>
            </p:cNvSpPr>
            <p:nvPr/>
          </p:nvSpPr>
          <p:spPr bwMode="auto">
            <a:xfrm>
              <a:off x="5412" y="9061"/>
              <a:ext cx="68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6699"/>
                  </a:solidFill>
                  <a:latin typeface="Arial" panose="020B0604020202020204" pitchFamily="34" charset="0"/>
                </a:rPr>
                <a:t>A</a:t>
              </a:r>
              <a:r>
                <a:rPr lang="en-US" altLang="zh-CN" sz="1400">
                  <a:solidFill>
                    <a:srgbClr val="006699"/>
                  </a:solidFill>
                  <a:latin typeface="Arial" panose="020B0604020202020204" pitchFamily="34" charset="0"/>
                </a:rPr>
                <a:t>1</a:t>
              </a:r>
            </a:p>
          </p:txBody>
        </p:sp>
        <p:sp>
          <p:nvSpPr>
            <p:cNvPr id="37" name="Text Box 52"/>
            <p:cNvSpPr txBox="1">
              <a:spLocks noChangeArrowheads="1"/>
            </p:cNvSpPr>
            <p:nvPr/>
          </p:nvSpPr>
          <p:spPr bwMode="auto">
            <a:xfrm>
              <a:off x="2414" y="5430"/>
              <a:ext cx="684" cy="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50000"/>
                </a:spcBef>
                <a:spcAft>
                  <a:spcPct val="0"/>
                </a:spcAft>
                <a:buFontTx/>
                <a:buNone/>
              </a:pPr>
              <a:r>
                <a:rPr lang="zh-CN" altLang="en-US" sz="1800" dirty="0">
                  <a:solidFill>
                    <a:srgbClr val="006699"/>
                  </a:solidFill>
                  <a:latin typeface="Arial" panose="020B0604020202020204" pitchFamily="34" charset="0"/>
                </a:rPr>
                <a:t>自 行 确 定</a:t>
              </a:r>
            </a:p>
          </p:txBody>
        </p:sp>
        <p:graphicFrame>
          <p:nvGraphicFramePr>
            <p:cNvPr id="38" name="Object 53"/>
            <p:cNvGraphicFramePr>
              <a:graphicFrameLocks noChangeAspect="1"/>
            </p:cNvGraphicFramePr>
            <p:nvPr/>
          </p:nvGraphicFramePr>
          <p:xfrm>
            <a:off x="3212" y="4108"/>
            <a:ext cx="485" cy="453"/>
          </p:xfrm>
          <a:graphic>
            <a:graphicData uri="http://schemas.openxmlformats.org/presentationml/2006/ole">
              <mc:AlternateContent xmlns:mc="http://schemas.openxmlformats.org/markup-compatibility/2006">
                <mc:Choice xmlns:v="urn:schemas-microsoft-com:vml" Requires="v">
                  <p:oleObj spid="_x0000_s9289" r:id="rId3" imgW="191135" imgH="178435" progId="Equation.3">
                    <p:embed/>
                  </p:oleObj>
                </mc:Choice>
                <mc:Fallback>
                  <p:oleObj r:id="rId3" imgW="191135" imgH="178435" progId="Equation.3">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2" y="4108"/>
                          <a:ext cx="485"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 name="Object 54"/>
            <p:cNvGraphicFramePr>
              <a:graphicFrameLocks noChangeAspect="1"/>
            </p:cNvGraphicFramePr>
            <p:nvPr/>
          </p:nvGraphicFramePr>
          <p:xfrm>
            <a:off x="3212" y="4563"/>
            <a:ext cx="452" cy="453"/>
          </p:xfrm>
          <a:graphic>
            <a:graphicData uri="http://schemas.openxmlformats.org/presentationml/2006/ole">
              <mc:AlternateContent xmlns:mc="http://schemas.openxmlformats.org/markup-compatibility/2006">
                <mc:Choice xmlns:v="urn:schemas-microsoft-com:vml" Requires="v">
                  <p:oleObj spid="_x0000_s9290" r:id="rId5" imgW="203835" imgH="203835" progId="Equation.3">
                    <p:embed/>
                  </p:oleObj>
                </mc:Choice>
                <mc:Fallback>
                  <p:oleObj r:id="rId5" imgW="203835" imgH="203835" progId="Equation.3">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2" y="4563"/>
                          <a:ext cx="45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 name="Line 56"/>
            <p:cNvSpPr>
              <a:spLocks noChangeShapeType="1"/>
            </p:cNvSpPr>
            <p:nvPr/>
          </p:nvSpPr>
          <p:spPr bwMode="auto">
            <a:xfrm flipH="1" flipV="1">
              <a:off x="4344" y="4788"/>
              <a:ext cx="3" cy="565"/>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graphicFrame>
          <p:nvGraphicFramePr>
            <p:cNvPr id="89" name="Object 56"/>
            <p:cNvGraphicFramePr>
              <a:graphicFrameLocks noChangeAspect="1"/>
            </p:cNvGraphicFramePr>
            <p:nvPr/>
          </p:nvGraphicFramePr>
          <p:xfrm>
            <a:off x="3212" y="5583"/>
            <a:ext cx="485" cy="453"/>
          </p:xfrm>
          <a:graphic>
            <a:graphicData uri="http://schemas.openxmlformats.org/presentationml/2006/ole">
              <mc:AlternateContent xmlns:mc="http://schemas.openxmlformats.org/markup-compatibility/2006">
                <mc:Choice xmlns:v="urn:schemas-microsoft-com:vml" Requires="v">
                  <p:oleObj spid="_x0000_s9291" r:id="rId7" imgW="191135" imgH="178435" progId="Equation.3">
                    <p:embed/>
                  </p:oleObj>
                </mc:Choice>
                <mc:Fallback>
                  <p:oleObj r:id="rId7" imgW="191135" imgH="178435" progId="Equation.3">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2" y="5583"/>
                          <a:ext cx="485"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 name="Object 57"/>
            <p:cNvGraphicFramePr>
              <a:graphicFrameLocks noChangeAspect="1"/>
            </p:cNvGraphicFramePr>
            <p:nvPr/>
          </p:nvGraphicFramePr>
          <p:xfrm>
            <a:off x="8427" y="5356"/>
            <a:ext cx="340" cy="430"/>
          </p:xfrm>
          <a:graphic>
            <a:graphicData uri="http://schemas.openxmlformats.org/presentationml/2006/ole">
              <mc:AlternateContent xmlns:mc="http://schemas.openxmlformats.org/markup-compatibility/2006">
                <mc:Choice xmlns:v="urn:schemas-microsoft-com:vml" Requires="v">
                  <p:oleObj spid="_x0000_s9292" r:id="rId8" imgW="140335" imgH="178435" progId="Equation.3">
                    <p:embed/>
                  </p:oleObj>
                </mc:Choice>
                <mc:Fallback>
                  <p:oleObj r:id="rId8" imgW="140335" imgH="178435" progId="Equation.3">
                    <p:embed/>
                    <p:pic>
                      <p:nvPicPr>
                        <p:cNvPr id="0" name="Object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27" y="5356"/>
                          <a:ext cx="340"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 name="Object 58"/>
            <p:cNvGraphicFramePr>
              <a:graphicFrameLocks noChangeAspect="1"/>
            </p:cNvGraphicFramePr>
            <p:nvPr/>
          </p:nvGraphicFramePr>
          <p:xfrm>
            <a:off x="8427" y="7056"/>
            <a:ext cx="557" cy="432"/>
          </p:xfrm>
          <a:graphic>
            <a:graphicData uri="http://schemas.openxmlformats.org/presentationml/2006/ole">
              <mc:AlternateContent xmlns:mc="http://schemas.openxmlformats.org/markup-compatibility/2006">
                <mc:Choice xmlns:v="urn:schemas-microsoft-com:vml" Requires="v">
                  <p:oleObj spid="_x0000_s9293" r:id="rId10" imgW="229870" imgH="178435" progId="Equation.3">
                    <p:embed/>
                  </p:oleObj>
                </mc:Choice>
                <mc:Fallback>
                  <p:oleObj r:id="rId10" imgW="229870" imgH="178435" progId="Equation.3">
                    <p:embed/>
                    <p:pic>
                      <p:nvPicPr>
                        <p:cNvPr id="0"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27" y="7056"/>
                          <a:ext cx="557"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 name="Object 59"/>
            <p:cNvGraphicFramePr>
              <a:graphicFrameLocks noChangeAspect="1"/>
            </p:cNvGraphicFramePr>
            <p:nvPr/>
          </p:nvGraphicFramePr>
          <p:xfrm>
            <a:off x="5592" y="10231"/>
            <a:ext cx="390" cy="422"/>
          </p:xfrm>
          <a:graphic>
            <a:graphicData uri="http://schemas.openxmlformats.org/presentationml/2006/ole">
              <mc:AlternateContent xmlns:mc="http://schemas.openxmlformats.org/markup-compatibility/2006">
                <mc:Choice xmlns:v="urn:schemas-microsoft-com:vml" Requires="v">
                  <p:oleObj spid="_x0000_s9294" r:id="rId12" imgW="153035" imgH="165735" progId="Equation.3">
                    <p:embed/>
                  </p:oleObj>
                </mc:Choice>
                <mc:Fallback>
                  <p:oleObj r:id="rId12" imgW="153035" imgH="165735" progId="Equation.3">
                    <p:embed/>
                    <p:pic>
                      <p:nvPicPr>
                        <p:cNvPr id="0" name="Object 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92" y="10231"/>
                          <a:ext cx="390"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 name="Object 60"/>
            <p:cNvGraphicFramePr>
              <a:graphicFrameLocks noChangeAspect="1"/>
            </p:cNvGraphicFramePr>
            <p:nvPr/>
          </p:nvGraphicFramePr>
          <p:xfrm>
            <a:off x="6387" y="10231"/>
            <a:ext cx="390" cy="422"/>
          </p:xfrm>
          <a:graphic>
            <a:graphicData uri="http://schemas.openxmlformats.org/presentationml/2006/ole">
              <mc:AlternateContent xmlns:mc="http://schemas.openxmlformats.org/markup-compatibility/2006">
                <mc:Choice xmlns:v="urn:schemas-microsoft-com:vml" Requires="v">
                  <p:oleObj spid="_x0000_s9295" r:id="rId14" imgW="153035" imgH="165735" progId="Equation.3">
                    <p:embed/>
                  </p:oleObj>
                </mc:Choice>
                <mc:Fallback>
                  <p:oleObj r:id="rId14" imgW="153035" imgH="165735" progId="Equation.3">
                    <p:embed/>
                    <p:pic>
                      <p:nvPicPr>
                        <p:cNvPr id="0" name="Object 6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87" y="10231"/>
                          <a:ext cx="390"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 name="Object 61"/>
            <p:cNvGraphicFramePr>
              <a:graphicFrameLocks noChangeAspect="1"/>
            </p:cNvGraphicFramePr>
            <p:nvPr/>
          </p:nvGraphicFramePr>
          <p:xfrm>
            <a:off x="3212" y="6603"/>
            <a:ext cx="325" cy="453"/>
          </p:xfrm>
          <a:graphic>
            <a:graphicData uri="http://schemas.openxmlformats.org/presentationml/2006/ole">
              <mc:AlternateContent xmlns:mc="http://schemas.openxmlformats.org/markup-compatibility/2006">
                <mc:Choice xmlns:v="urn:schemas-microsoft-com:vml" Requires="v">
                  <p:oleObj spid="_x0000_s9296" r:id="rId16" imgW="127635" imgH="178435" progId="Equation.3">
                    <p:embed/>
                  </p:oleObj>
                </mc:Choice>
                <mc:Fallback>
                  <p:oleObj r:id="rId16" imgW="127635" imgH="178435" progId="Equation.3">
                    <p:embed/>
                    <p:pic>
                      <p:nvPicPr>
                        <p:cNvPr id="0" name="Object 6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12" y="6603"/>
                          <a:ext cx="325"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 name="Object 62"/>
            <p:cNvGraphicFramePr>
              <a:graphicFrameLocks noChangeAspect="1"/>
            </p:cNvGraphicFramePr>
            <p:nvPr/>
          </p:nvGraphicFramePr>
          <p:xfrm>
            <a:off x="3212" y="7058"/>
            <a:ext cx="425" cy="395"/>
          </p:xfrm>
          <a:graphic>
            <a:graphicData uri="http://schemas.openxmlformats.org/presentationml/2006/ole">
              <mc:AlternateContent xmlns:mc="http://schemas.openxmlformats.org/markup-compatibility/2006">
                <mc:Choice xmlns:v="urn:schemas-microsoft-com:vml" Requires="v">
                  <p:oleObj spid="_x0000_s9297" r:id="rId18" imgW="191135" imgH="178435" progId="Equation.3">
                    <p:embed/>
                  </p:oleObj>
                </mc:Choice>
                <mc:Fallback>
                  <p:oleObj r:id="rId18" imgW="191135" imgH="178435" progId="Equation.3">
                    <p:embed/>
                    <p:pic>
                      <p:nvPicPr>
                        <p:cNvPr id="0" name="Object 6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12" y="7058"/>
                          <a:ext cx="425"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 name="Object 63"/>
            <p:cNvGraphicFramePr>
              <a:graphicFrameLocks noChangeAspect="1"/>
            </p:cNvGraphicFramePr>
            <p:nvPr/>
          </p:nvGraphicFramePr>
          <p:xfrm>
            <a:off x="3212" y="8078"/>
            <a:ext cx="225" cy="423"/>
          </p:xfrm>
          <a:graphic>
            <a:graphicData uri="http://schemas.openxmlformats.org/presentationml/2006/ole">
              <mc:AlternateContent xmlns:mc="http://schemas.openxmlformats.org/markup-compatibility/2006">
                <mc:Choice xmlns:v="urn:schemas-microsoft-com:vml" Requires="v">
                  <p:oleObj spid="_x0000_s9298" r:id="rId20" imgW="88900" imgH="165735" progId="Equation.3">
                    <p:embed/>
                  </p:oleObj>
                </mc:Choice>
                <mc:Fallback>
                  <p:oleObj r:id="rId20" imgW="88900" imgH="165735" progId="Equation.3">
                    <p:embed/>
                    <p:pic>
                      <p:nvPicPr>
                        <p:cNvPr id="0" name="Object 6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12" y="8078"/>
                          <a:ext cx="225"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Line 65"/>
            <p:cNvSpPr>
              <a:spLocks noChangeShapeType="1"/>
            </p:cNvSpPr>
            <p:nvPr/>
          </p:nvSpPr>
          <p:spPr bwMode="auto">
            <a:xfrm flipH="1" flipV="1">
              <a:off x="4344" y="7396"/>
              <a:ext cx="3" cy="452"/>
            </a:xfrm>
            <a:prstGeom prst="line">
              <a:avLst/>
            </a:prstGeom>
            <a:noFill/>
            <a:ln w="25400">
              <a:solidFill>
                <a:srgbClr val="006699"/>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6699"/>
                </a:solidFill>
                <a:effectLst/>
                <a:uLnTx/>
                <a:uFillTx/>
                <a:latin typeface="Verdana" panose="020B0604030504040204" pitchFamily="34" charset="0"/>
                <a:ea typeface="宋体" panose="02010600030101010101" pitchFamily="2" charset="-122"/>
              </a:endParaRPr>
            </a:p>
          </p:txBody>
        </p:sp>
        <p:graphicFrame>
          <p:nvGraphicFramePr>
            <p:cNvPr id="98" name="Object 65"/>
            <p:cNvGraphicFramePr>
              <a:graphicFrameLocks noChangeAspect="1"/>
            </p:cNvGraphicFramePr>
            <p:nvPr/>
          </p:nvGraphicFramePr>
          <p:xfrm>
            <a:off x="3212" y="6123"/>
            <a:ext cx="325" cy="453"/>
          </p:xfrm>
          <a:graphic>
            <a:graphicData uri="http://schemas.openxmlformats.org/presentationml/2006/ole">
              <mc:AlternateContent xmlns:mc="http://schemas.openxmlformats.org/markup-compatibility/2006">
                <mc:Choice xmlns:v="urn:schemas-microsoft-com:vml" Requires="v">
                  <p:oleObj spid="_x0000_s9299" r:id="rId22" imgW="127635" imgH="178435" progId="Equation.3">
                    <p:embed/>
                  </p:oleObj>
                </mc:Choice>
                <mc:Fallback>
                  <p:oleObj r:id="rId22" imgW="127635" imgH="178435" progId="Equation.3">
                    <p:embed/>
                    <p:pic>
                      <p:nvPicPr>
                        <p:cNvPr id="0" name="Object 6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12" y="6123"/>
                          <a:ext cx="325"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 name="Object 66"/>
            <p:cNvGraphicFramePr>
              <a:graphicFrameLocks noChangeAspect="1"/>
            </p:cNvGraphicFramePr>
            <p:nvPr/>
          </p:nvGraphicFramePr>
          <p:xfrm>
            <a:off x="3212" y="8678"/>
            <a:ext cx="325" cy="453"/>
          </p:xfrm>
          <a:graphic>
            <a:graphicData uri="http://schemas.openxmlformats.org/presentationml/2006/ole">
              <mc:AlternateContent xmlns:mc="http://schemas.openxmlformats.org/markup-compatibility/2006">
                <mc:Choice xmlns:v="urn:schemas-microsoft-com:vml" Requires="v">
                  <p:oleObj spid="_x0000_s9300" r:id="rId23" imgW="127635" imgH="178435" progId="Equation.3">
                    <p:embed/>
                  </p:oleObj>
                </mc:Choice>
                <mc:Fallback>
                  <p:oleObj r:id="rId23" imgW="127635" imgH="178435" progId="Equation.3">
                    <p:embed/>
                    <p:pic>
                      <p:nvPicPr>
                        <p:cNvPr id="0" name="Object 6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12" y="8678"/>
                          <a:ext cx="325"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0" name="Group 19"/>
          <p:cNvGraphicFramePr>
            <a:graphicFrameLocks noGrp="1"/>
          </p:cNvGraphicFramePr>
          <p:nvPr>
            <p:extLst>
              <p:ext uri="{D42A27DB-BD31-4B8C-83A1-F6EECF244321}">
                <p14:modId xmlns:p14="http://schemas.microsoft.com/office/powerpoint/2010/main" val="1514848216"/>
              </p:ext>
            </p:extLst>
          </p:nvPr>
        </p:nvGraphicFramePr>
        <p:xfrm>
          <a:off x="7423296" y="2132951"/>
          <a:ext cx="3480231" cy="4450020"/>
        </p:xfrm>
        <a:graphic>
          <a:graphicData uri="http://schemas.openxmlformats.org/drawingml/2006/table">
            <a:tbl>
              <a:tblPr/>
              <a:tblGrid>
                <a:gridCol w="664102">
                  <a:extLst>
                    <a:ext uri="{9D8B030D-6E8A-4147-A177-3AD203B41FA5}">
                      <a16:colId xmlns:a16="http://schemas.microsoft.com/office/drawing/2014/main" val="20000"/>
                    </a:ext>
                  </a:extLst>
                </a:gridCol>
                <a:gridCol w="726309">
                  <a:extLst>
                    <a:ext uri="{9D8B030D-6E8A-4147-A177-3AD203B41FA5}">
                      <a16:colId xmlns:a16="http://schemas.microsoft.com/office/drawing/2014/main" val="20001"/>
                    </a:ext>
                  </a:extLst>
                </a:gridCol>
                <a:gridCol w="598533">
                  <a:extLst>
                    <a:ext uri="{9D8B030D-6E8A-4147-A177-3AD203B41FA5}">
                      <a16:colId xmlns:a16="http://schemas.microsoft.com/office/drawing/2014/main" val="20002"/>
                    </a:ext>
                  </a:extLst>
                </a:gridCol>
                <a:gridCol w="744803">
                  <a:extLst>
                    <a:ext uri="{9D8B030D-6E8A-4147-A177-3AD203B41FA5}">
                      <a16:colId xmlns:a16="http://schemas.microsoft.com/office/drawing/2014/main" val="20003"/>
                    </a:ext>
                  </a:extLst>
                </a:gridCol>
                <a:gridCol w="746484">
                  <a:extLst>
                    <a:ext uri="{9D8B030D-6E8A-4147-A177-3AD203B41FA5}">
                      <a16:colId xmlns:a16="http://schemas.microsoft.com/office/drawing/2014/main" val="20004"/>
                    </a:ext>
                  </a:extLst>
                </a:gridCol>
              </a:tblGrid>
              <a:tr h="484373">
                <a:tc gridSpan="3">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输入</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28575"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hMerge="1">
                  <a:txBody>
                    <a:bodyPr/>
                    <a:lstStyle/>
                    <a:p>
                      <a:endParaRPr lang="zh-CN"/>
                    </a:p>
                  </a:txBody>
                  <a:tcPr/>
                </a:tc>
                <a:tc hMerge="1">
                  <a:txBody>
                    <a:bodyPr/>
                    <a:lstStyle/>
                    <a:p>
                      <a:endParaRPr lang="zh-CN"/>
                    </a:p>
                  </a:txBody>
                  <a:tcPr/>
                </a:tc>
                <a:tc gridSpan="2">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输出</a:t>
                      </a: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28575"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hMerge="1">
                  <a:txBody>
                    <a:bodyPr/>
                    <a:lstStyle/>
                    <a:p>
                      <a:endParaRPr lang="zh-CN"/>
                    </a:p>
                  </a:txBody>
                  <a:tcPr/>
                </a:tc>
                <a:extLst>
                  <a:ext uri="{0D108BD9-81ED-4DB2-BD59-A6C34878D82A}">
                    <a16:rowId xmlns:a16="http://schemas.microsoft.com/office/drawing/2014/main" val="10000"/>
                  </a:ext>
                </a:extLst>
              </a:tr>
              <a:tr h="484373">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A</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B</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C</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S</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Co</a:t>
                      </a: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98894">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98894">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98894">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98894">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98894">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398894">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398894">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398894">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28575"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28575"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28575"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28575"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28575"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wipe(left)">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randombar(horizontal)">
                                      <p:cBhvr>
                                        <p:cTn id="2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39981" y="694532"/>
            <a:ext cx="4114800" cy="563563"/>
          </a:xfrm>
        </p:spPr>
        <p:txBody>
          <a:bodyPr/>
          <a:lstStyle/>
          <a:p>
            <a:r>
              <a:rPr lang="zh-CN" altLang="en-US" dirty="0"/>
              <a:t>注意事项</a:t>
            </a:r>
          </a:p>
        </p:txBody>
      </p:sp>
      <p:sp>
        <p:nvSpPr>
          <p:cNvPr id="14338" name="Rectangle 6"/>
          <p:cNvSpPr>
            <a:spLocks noGrp="1"/>
          </p:cNvSpPr>
          <p:nvPr/>
        </p:nvSpPr>
        <p:spPr>
          <a:xfrm>
            <a:off x="1170305" y="1935480"/>
            <a:ext cx="8809990" cy="41148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zh-CN" altLang="en-US" b="1" dirty="0">
              <a:solidFill>
                <a:schemeClr val="tx2"/>
              </a:solidFill>
            </a:endParaRPr>
          </a:p>
          <a:p>
            <a:r>
              <a:rPr lang="en-US" altLang="zh-CN" b="1" dirty="0">
                <a:solidFill>
                  <a:schemeClr val="tx1"/>
                </a:solidFill>
              </a:rPr>
              <a:t>1</a:t>
            </a:r>
            <a:r>
              <a:rPr lang="zh-CN" altLang="en-US" b="1" dirty="0">
                <a:solidFill>
                  <a:schemeClr val="tx1"/>
                </a:solidFill>
              </a:rPr>
              <a:t>、</a:t>
            </a:r>
            <a:r>
              <a:rPr lang="zh-CN" altLang="en-US" b="1" dirty="0">
                <a:solidFill>
                  <a:schemeClr val="tx2"/>
                </a:solidFill>
              </a:rPr>
              <a:t> </a:t>
            </a:r>
            <a:r>
              <a:rPr lang="en-US" altLang="zh-CN" b="1" dirty="0">
                <a:solidFill>
                  <a:srgbClr val="FF0000"/>
                </a:solidFill>
              </a:rPr>
              <a:t>使能端</a:t>
            </a:r>
            <a:r>
              <a:rPr lang="en-US" altLang="zh-CN" b="1" dirty="0">
                <a:solidFill>
                  <a:schemeClr val="tx1"/>
                </a:solidFill>
              </a:rPr>
              <a:t>不是一般输入引脚，当需要接高电平时一定要可靠接高电平，不能悬空。</a:t>
            </a:r>
          </a:p>
          <a:p>
            <a:r>
              <a:rPr lang="en-US" altLang="zh-CN" b="1" dirty="0">
                <a:solidFill>
                  <a:schemeClr val="tx1"/>
                </a:solidFill>
              </a:rPr>
              <a:t>2</a:t>
            </a:r>
            <a:r>
              <a:rPr lang="zh-CN" altLang="en-US" b="1" dirty="0">
                <a:solidFill>
                  <a:schemeClr val="tx1"/>
                </a:solidFill>
              </a:rPr>
              <a:t>、 </a:t>
            </a:r>
            <a:r>
              <a:rPr b="1" dirty="0"/>
              <a:t>实验中各芯片和仪器的</a:t>
            </a:r>
            <a:r>
              <a:rPr b="1" dirty="0">
                <a:solidFill>
                  <a:srgbClr val="FF0000"/>
                </a:solidFill>
              </a:rPr>
              <a:t>地</a:t>
            </a:r>
            <a:r>
              <a:rPr b="1" dirty="0"/>
              <a:t>要可靠的连接在一起。</a:t>
            </a:r>
          </a:p>
          <a:p>
            <a:pPr marL="0" indent="0">
              <a:buNone/>
            </a:pPr>
            <a:endParaRPr lang="zh-CN"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500" fill="hold">
                                          <p:stCondLst>
                                            <p:cond delay="0"/>
                                          </p:stCondLst>
                                        </p:cTn>
                                        <p:tgtEl>
                                          <p:spTgt spid="14338">
                                            <p:txEl>
                                              <p:pRg st="1" end="1"/>
                                            </p:txEl>
                                          </p:spTgt>
                                        </p:tgtEl>
                                        <p:attrNameLst>
                                          <p:attrName>style.visibility</p:attrName>
                                        </p:attrNameLst>
                                      </p:cBhvr>
                                      <p:to>
                                        <p:strVal val="visible"/>
                                      </p:to>
                                    </p:set>
                                    <p:animEffect transition="in" filter="wipe(left)">
                                      <p:cBhvr>
                                        <p:cTn id="12" dur="500"/>
                                        <p:tgtEl>
                                          <p:spTgt spid="143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500" fill="hold">
                                          <p:stCondLst>
                                            <p:cond delay="0"/>
                                          </p:stCondLst>
                                        </p:cTn>
                                        <p:tgtEl>
                                          <p:spTgt spid="14338">
                                            <p:txEl>
                                              <p:pRg st="2" end="2"/>
                                            </p:txEl>
                                          </p:spTgt>
                                        </p:tgtEl>
                                        <p:attrNameLst>
                                          <p:attrName>style.visibility</p:attrName>
                                        </p:attrNameLst>
                                      </p:cBhvr>
                                      <p:to>
                                        <p:strVal val="visible"/>
                                      </p:to>
                                    </p:set>
                                    <p:animEffect transition="in" filter="wipe(left)">
                                      <p:cBhvr>
                                        <p:cTn id="17" dur="500"/>
                                        <p:tgtEl>
                                          <p:spTgt spid="143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433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ctrTitle"/>
          </p:nvPr>
        </p:nvSpPr>
        <p:spPr>
          <a:xfrm>
            <a:off x="2027238" y="1916113"/>
            <a:ext cx="8137525" cy="2736850"/>
          </a:xfrm>
        </p:spPr>
        <p:txBody>
          <a:bodyPr/>
          <a:lstStyle/>
          <a:p>
            <a:pPr eaLnBrk="1" hangingPunct="1">
              <a:defRPr/>
            </a:pPr>
            <a:r>
              <a:rPr lang="zh-CN" altLang="en-US" sz="6000" dirty="0">
                <a:latin typeface="+mj-ea"/>
              </a:rPr>
              <a:t>谢谢观赏</a:t>
            </a:r>
          </a:p>
        </p:txBody>
      </p:sp>
      <p:sp>
        <p:nvSpPr>
          <p:cNvPr id="13315" name="Rectangle 2"/>
          <p:cNvSpPr>
            <a:spLocks noChangeArrowheads="1"/>
          </p:cNvSpPr>
          <p:nvPr/>
        </p:nvSpPr>
        <p:spPr bwMode="auto">
          <a:xfrm>
            <a:off x="1703388" y="188913"/>
            <a:ext cx="1584325" cy="1008062"/>
          </a:xfrm>
          <a:prstGeom prst="rect">
            <a:avLst/>
          </a:prstGeom>
          <a:solidFill>
            <a:schemeClr val="bg1"/>
          </a:solidFill>
          <a:ln>
            <a:noFill/>
          </a:ln>
          <a:extLst>
            <a:ext uri="{91240B29-F687-4F45-9708-019B960494DF}">
              <a14:hiddenLine xmlns:a14="http://schemas.microsoft.com/office/drawing/2010/main" w="22225">
                <a:solidFill>
                  <a:srgbClr val="000000"/>
                </a:solidFill>
                <a:round/>
              </a14:hiddenLine>
            </a:ext>
          </a:extLst>
        </p:spPr>
        <p:txBody>
          <a:bodyPr anchor="ctr"/>
          <a:lstStyle>
            <a:lvl1pPr>
              <a:spcBef>
                <a:spcPct val="20000"/>
              </a:spcBef>
              <a:buClr>
                <a:schemeClr val="hlink"/>
              </a:buClr>
              <a:buFont typeface="Wingdings" panose="05000000000000000000" pitchFamily="2" charset="2"/>
              <a:buChar char="v"/>
              <a:defRPr sz="28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lr>
                <a:schemeClr val="tx1"/>
              </a:buClr>
              <a:buChar char="•"/>
              <a:defRPr sz="22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spcBef>
                <a:spcPct val="50000"/>
              </a:spcBef>
              <a:buClrTx/>
              <a:buFont typeface="Wingdings" panose="05000000000000000000" pitchFamily="2" charset="2"/>
              <a:buNone/>
            </a:pPr>
            <a:endParaRPr kumimoji="1" lang="en-US" altLang="zh-CN" sz="2000" b="1">
              <a:solidFill>
                <a:srgbClr val="000000"/>
              </a:solidFill>
              <a:latin typeface="微软雅黑" panose="020B0503020204020204" pitchFamily="34"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p:cTn id="7" dur="500" fill="hold"/>
                                        <p:tgtEl>
                                          <p:spTgt spid="76804"/>
                                        </p:tgtEl>
                                        <p:attrNameLst>
                                          <p:attrName>ppt_w</p:attrName>
                                        </p:attrNameLst>
                                      </p:cBhvr>
                                      <p:tavLst>
                                        <p:tav tm="0">
                                          <p:val>
                                            <p:fltVal val="0"/>
                                          </p:val>
                                        </p:tav>
                                        <p:tav tm="100000">
                                          <p:val>
                                            <p:strVal val="#ppt_w"/>
                                          </p:val>
                                        </p:tav>
                                      </p:tavLst>
                                    </p:anim>
                                    <p:anim calcmode="lin" valueType="num">
                                      <p:cBhvr>
                                        <p:cTn id="8" dur="500" fill="hold"/>
                                        <p:tgtEl>
                                          <p:spTgt spid="768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39981" y="693306"/>
            <a:ext cx="4114800" cy="563563"/>
          </a:xfrm>
        </p:spPr>
        <p:txBody>
          <a:bodyPr/>
          <a:lstStyle/>
          <a:p>
            <a:r>
              <a:rPr lang="zh-CN" altLang="en-US" dirty="0"/>
              <a:t>实验目的</a:t>
            </a:r>
            <a:endParaRPr lang="en-US" altLang="zh-CN" dirty="0"/>
          </a:p>
        </p:txBody>
      </p:sp>
      <p:sp>
        <p:nvSpPr>
          <p:cNvPr id="12291" name="Content Placeholder 2"/>
          <p:cNvSpPr>
            <a:spLocks noGrp="1"/>
          </p:cNvSpPr>
          <p:nvPr>
            <p:ph idx="1"/>
          </p:nvPr>
        </p:nvSpPr>
        <p:spPr>
          <a:xfrm>
            <a:off x="1239981" y="1860695"/>
            <a:ext cx="7872845" cy="2254105"/>
          </a:xfrm>
        </p:spPr>
        <p:txBody>
          <a:bodyPr/>
          <a:lstStyle/>
          <a:p>
            <a:r>
              <a:rPr lang="zh-CN" altLang="en-US" b="1" dirty="0"/>
              <a:t>掌握用</a:t>
            </a:r>
            <a:r>
              <a:rPr lang="zh-CN" altLang="en-US" b="1" dirty="0">
                <a:solidFill>
                  <a:srgbClr val="FF0000"/>
                </a:solidFill>
              </a:rPr>
              <a:t>MSI</a:t>
            </a:r>
            <a:r>
              <a:rPr lang="zh-CN" altLang="en-US" b="1" dirty="0"/>
              <a:t>设计组合逻辑电路的一般方法。</a:t>
            </a:r>
          </a:p>
          <a:p>
            <a:r>
              <a:rPr b="1" dirty="0"/>
              <a:t>加深对</a:t>
            </a:r>
            <a:r>
              <a:rPr b="1" dirty="0">
                <a:solidFill>
                  <a:srgbClr val="FF0000"/>
                </a:solidFill>
              </a:rPr>
              <a:t>译码器</a:t>
            </a:r>
            <a:r>
              <a:rPr b="1" dirty="0"/>
              <a:t>与</a:t>
            </a:r>
            <a:r>
              <a:rPr b="1" dirty="0">
                <a:solidFill>
                  <a:srgbClr val="FF0000"/>
                </a:solidFill>
              </a:rPr>
              <a:t>数据选择器</a:t>
            </a:r>
            <a:r>
              <a:rPr b="1" dirty="0"/>
              <a:t>的理解</a:t>
            </a:r>
            <a:r>
              <a:rPr lang="zh-CN" altLang="en-US" b="1" dirty="0"/>
              <a:t>。</a:t>
            </a:r>
          </a:p>
          <a:p>
            <a:r>
              <a:rPr lang="zh-CN" altLang="en-US" b="1" dirty="0"/>
              <a:t>了解译码器与数据选择器的应用。</a:t>
            </a:r>
            <a:r>
              <a:rPr lang="en-US" altLang="zh-CN"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wipe(left)">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wipe(left)">
                                      <p:cBhvr>
                                        <p:cTn id="17" dur="500"/>
                                        <p:tgtEl>
                                          <p:spTgt spid="122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91">
                                            <p:txEl>
                                              <p:pRg st="2" end="2"/>
                                            </p:txEl>
                                          </p:spTgt>
                                        </p:tgtEl>
                                        <p:attrNameLst>
                                          <p:attrName>style.visibility</p:attrName>
                                        </p:attrNameLst>
                                      </p:cBhvr>
                                      <p:to>
                                        <p:strVal val="visible"/>
                                      </p:to>
                                    </p:set>
                                    <p:animEffect transition="in" filter="wipe(left)">
                                      <p:cBhvr>
                                        <p:cTn id="22"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07021" y="686200"/>
            <a:ext cx="4114800" cy="563563"/>
          </a:xfrm>
        </p:spPr>
        <p:txBody>
          <a:bodyPr/>
          <a:lstStyle/>
          <a:p>
            <a:r>
              <a:rPr lang="zh-CN" altLang="en-US" dirty="0"/>
              <a:t>实验原理</a:t>
            </a:r>
          </a:p>
        </p:txBody>
      </p:sp>
      <p:sp>
        <p:nvSpPr>
          <p:cNvPr id="12291" name="Content Placeholder 2"/>
          <p:cNvSpPr>
            <a:spLocks noGrp="1"/>
          </p:cNvSpPr>
          <p:nvPr>
            <p:ph idx="1"/>
          </p:nvPr>
        </p:nvSpPr>
        <p:spPr>
          <a:xfrm>
            <a:off x="1207078" y="1802410"/>
            <a:ext cx="10167504" cy="385834"/>
          </a:xfrm>
        </p:spPr>
        <p:txBody>
          <a:bodyPr>
            <a:noAutofit/>
          </a:bodyPr>
          <a:lstStyle/>
          <a:p>
            <a:r>
              <a:rPr lang="zh-CN" altLang="en-US" b="1" dirty="0"/>
              <a:t>用</a:t>
            </a:r>
            <a:r>
              <a:rPr lang="zh-CN" altLang="en-US" b="1" dirty="0">
                <a:solidFill>
                  <a:srgbClr val="FF0000"/>
                </a:solidFill>
              </a:rPr>
              <a:t>MSI</a:t>
            </a:r>
            <a:r>
              <a:rPr lang="zh-CN" altLang="en-US" b="1" dirty="0"/>
              <a:t>设计组合电路的方法：</a:t>
            </a:r>
          </a:p>
          <a:p>
            <a:pPr marL="0" indent="0">
              <a:buNone/>
            </a:pPr>
            <a:r>
              <a:rPr lang="en-US" altLang="zh-CN" dirty="0">
                <a:solidFill>
                  <a:srgbClr val="FF0000"/>
                </a:solidFill>
              </a:rPr>
              <a:t>	</a:t>
            </a:r>
            <a:endParaRPr lang="en-US" altLang="zh-CN" dirty="0">
              <a:solidFill>
                <a:srgbClr val="0070C0"/>
              </a:solidFill>
            </a:endParaRPr>
          </a:p>
          <a:p>
            <a:pPr marL="0" lvl="0" indent="0">
              <a:buClr>
                <a:srgbClr val="0000FF"/>
              </a:buClr>
              <a:buNone/>
            </a:pPr>
            <a:endParaRPr lang="en-US" altLang="zh-CN" dirty="0"/>
          </a:p>
          <a:p>
            <a:pPr marL="0" lvl="0" indent="0">
              <a:buClr>
                <a:srgbClr val="0000FF"/>
              </a:buClr>
              <a:buNone/>
            </a:pPr>
            <a:endParaRPr lang="en-US" altLang="zh-CN" dirty="0"/>
          </a:p>
          <a:p>
            <a:pPr marL="0" lvl="0" indent="0">
              <a:buClr>
                <a:srgbClr val="0000FF"/>
              </a:buClr>
              <a:buNone/>
            </a:pPr>
            <a:endParaRPr lang="en-US" altLang="zh-CN" dirty="0"/>
          </a:p>
          <a:p>
            <a:pPr marL="0" lvl="0" indent="0">
              <a:buClr>
                <a:srgbClr val="0000FF"/>
              </a:buClr>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b="1" dirty="0"/>
          </a:p>
          <a:p>
            <a:endParaRPr lang="en-US" altLang="zh-CN" b="1" dirty="0"/>
          </a:p>
          <a:p>
            <a:endParaRPr lang="en-US" altLang="zh-CN" b="1" dirty="0"/>
          </a:p>
          <a:p>
            <a:endParaRPr lang="en-US" altLang="zh-CN" b="1" dirty="0"/>
          </a:p>
          <a:p>
            <a:endParaRPr lang="en-US" altLang="zh-CN" b="1" dirty="0"/>
          </a:p>
          <a:p>
            <a:pPr marL="0" indent="0">
              <a:buNone/>
            </a:pPr>
            <a:endParaRPr lang="zh-CN" altLang="en-US" b="1" dirty="0"/>
          </a:p>
        </p:txBody>
      </p:sp>
      <p:sp>
        <p:nvSpPr>
          <p:cNvPr id="4" name="文本框 3"/>
          <p:cNvSpPr txBox="1"/>
          <p:nvPr/>
        </p:nvSpPr>
        <p:spPr>
          <a:xfrm>
            <a:off x="1207078" y="4729157"/>
            <a:ext cx="10264486" cy="1038860"/>
          </a:xfrm>
          <a:prstGeom prst="rect">
            <a:avLst/>
          </a:prstGeom>
          <a:noFill/>
        </p:spPr>
        <p:txBody>
          <a:bodyPr wrap="square" rtlCol="0">
            <a:spAutoFit/>
          </a:bodyPr>
          <a:lstStyle/>
          <a:p>
            <a:pPr marL="342900" lvl="0" indent="-342900" eaLnBrk="0" fontAlgn="base" hangingPunct="0">
              <a:spcBef>
                <a:spcPct val="20000"/>
              </a:spcBef>
              <a:spcAft>
                <a:spcPct val="0"/>
              </a:spcAft>
              <a:buClr>
                <a:srgbClr val="0000FF"/>
              </a:buClr>
              <a:buFont typeface="Wingdings" panose="05000000000000000000" pitchFamily="2" charset="2"/>
              <a:buChar char="v"/>
            </a:pPr>
            <a:r>
              <a:rPr lang="zh-CN" altLang="en-US" sz="2800" b="1" kern="0" dirty="0">
                <a:solidFill>
                  <a:srgbClr val="FF0000"/>
                </a:solidFill>
              </a:rPr>
              <a:t>中规模组合电路设计</a:t>
            </a:r>
            <a:r>
              <a:rPr lang="zh-CN" altLang="en-US" sz="2800" b="1" kern="0" dirty="0">
                <a:solidFill>
                  <a:prstClr val="black"/>
                </a:solidFill>
              </a:rPr>
              <a:t>特点</a:t>
            </a:r>
            <a:endParaRPr lang="en-US" altLang="zh-CN" sz="2800" b="1" kern="0" dirty="0">
              <a:solidFill>
                <a:prstClr val="black"/>
              </a:solidFill>
            </a:endParaRPr>
          </a:p>
          <a:p>
            <a:pPr lvl="0" eaLnBrk="0" fontAlgn="base" hangingPunct="0">
              <a:spcBef>
                <a:spcPct val="20000"/>
              </a:spcBef>
              <a:spcAft>
                <a:spcPct val="0"/>
              </a:spcAft>
              <a:buClr>
                <a:srgbClr val="0000FF"/>
              </a:buClr>
            </a:pPr>
            <a:r>
              <a:rPr lang="zh-CN" altLang="en-US" sz="2800" kern="0" dirty="0">
                <a:solidFill>
                  <a:prstClr val="black"/>
                </a:solidFill>
              </a:rPr>
              <a:t>    </a:t>
            </a:r>
          </a:p>
        </p:txBody>
      </p:sp>
      <p:sp>
        <p:nvSpPr>
          <p:cNvPr id="5" name="文本框 4"/>
          <p:cNvSpPr txBox="1"/>
          <p:nvPr/>
        </p:nvSpPr>
        <p:spPr>
          <a:xfrm>
            <a:off x="1511935" y="5251450"/>
            <a:ext cx="9698990" cy="1383665"/>
          </a:xfrm>
          <a:prstGeom prst="rect">
            <a:avLst/>
          </a:prstGeom>
          <a:noFill/>
        </p:spPr>
        <p:txBody>
          <a:bodyPr wrap="square" rtlCol="0">
            <a:spAutoFit/>
          </a:bodyPr>
          <a:lstStyle/>
          <a:p>
            <a:pPr lvl="0" eaLnBrk="0" fontAlgn="base" hangingPunct="0">
              <a:spcBef>
                <a:spcPct val="20000"/>
              </a:spcBef>
              <a:spcAft>
                <a:spcPct val="0"/>
              </a:spcAft>
              <a:buClr>
                <a:srgbClr val="0000FF"/>
              </a:buClr>
            </a:pPr>
            <a:r>
              <a:rPr lang="en-US" altLang="zh-CN" sz="2800" kern="0" dirty="0">
                <a:solidFill>
                  <a:prstClr val="black"/>
                </a:solidFill>
              </a:rPr>
              <a:t>        </a:t>
            </a:r>
            <a:r>
              <a:rPr lang="zh-CN" altLang="en-US" sz="2800" kern="0" dirty="0">
                <a:solidFill>
                  <a:prstClr val="black"/>
                </a:solidFill>
              </a:rPr>
              <a:t>中规模组合电路设计和小规模组合电路设计的不同之处在于它一般不必进行太多的化简，所以</a:t>
            </a:r>
            <a:r>
              <a:rPr lang="zh-CN" altLang="en-US" sz="2800" kern="0" dirty="0">
                <a:solidFill>
                  <a:schemeClr val="accent1">
                    <a:lumMod val="75000"/>
                  </a:schemeClr>
                </a:solidFill>
              </a:rPr>
              <a:t>设计过程简单</a:t>
            </a:r>
            <a:r>
              <a:rPr lang="zh-CN" altLang="en-US" sz="2800" kern="0" dirty="0">
                <a:solidFill>
                  <a:prstClr val="black"/>
                </a:solidFill>
              </a:rPr>
              <a:t>，且电路中所用</a:t>
            </a:r>
            <a:r>
              <a:rPr lang="zh-CN" altLang="en-US" sz="2800" kern="0" dirty="0">
                <a:solidFill>
                  <a:schemeClr val="accent1">
                    <a:lumMod val="75000"/>
                  </a:schemeClr>
                </a:solidFill>
              </a:rPr>
              <a:t>器件较少</a:t>
            </a:r>
            <a:r>
              <a:rPr lang="zh-CN" altLang="en-US" sz="2800" kern="0" dirty="0">
                <a:solidFill>
                  <a:prstClr val="black"/>
                </a:solidFill>
              </a:rPr>
              <a:t>。</a:t>
            </a:r>
          </a:p>
        </p:txBody>
      </p:sp>
      <p:sp>
        <p:nvSpPr>
          <p:cNvPr id="6" name="Line 17"/>
          <p:cNvSpPr>
            <a:spLocks noChangeShapeType="1"/>
          </p:cNvSpPr>
          <p:nvPr/>
        </p:nvSpPr>
        <p:spPr bwMode="auto">
          <a:xfrm>
            <a:off x="8755352" y="2750127"/>
            <a:ext cx="0" cy="95250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 name="Text Box 5"/>
          <p:cNvSpPr txBox="1">
            <a:spLocks noChangeArrowheads="1"/>
          </p:cNvSpPr>
          <p:nvPr/>
        </p:nvSpPr>
        <p:spPr bwMode="auto">
          <a:xfrm>
            <a:off x="1776702" y="2319915"/>
            <a:ext cx="884237" cy="83026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400" dirty="0">
                <a:latin typeface="Arial" panose="020B0604020202020204" pitchFamily="34" charset="0"/>
              </a:rPr>
              <a:t>实际</a:t>
            </a:r>
            <a:endParaRPr lang="en-US" altLang="zh-CN" sz="2400" dirty="0">
              <a:latin typeface="Arial" panose="020B0604020202020204" pitchFamily="34" charset="0"/>
            </a:endParaRPr>
          </a:p>
          <a:p>
            <a:pPr eaLnBrk="1" hangingPunct="1">
              <a:spcBef>
                <a:spcPct val="0"/>
              </a:spcBef>
              <a:buFontTx/>
              <a:buNone/>
            </a:pPr>
            <a:r>
              <a:rPr lang="zh-CN" altLang="en-US" sz="2400" dirty="0">
                <a:latin typeface="Arial" panose="020B0604020202020204" pitchFamily="34" charset="0"/>
              </a:rPr>
              <a:t>问题</a:t>
            </a:r>
          </a:p>
        </p:txBody>
      </p:sp>
      <p:sp>
        <p:nvSpPr>
          <p:cNvPr id="8" name="Line 6"/>
          <p:cNvSpPr>
            <a:spLocks noChangeShapeType="1"/>
          </p:cNvSpPr>
          <p:nvPr/>
        </p:nvSpPr>
        <p:spPr bwMode="auto">
          <a:xfrm>
            <a:off x="2818102" y="2735840"/>
            <a:ext cx="519112"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Text Box 7"/>
          <p:cNvSpPr txBox="1">
            <a:spLocks noChangeArrowheads="1"/>
          </p:cNvSpPr>
          <p:nvPr/>
        </p:nvSpPr>
        <p:spPr bwMode="auto">
          <a:xfrm>
            <a:off x="3394364" y="2337377"/>
            <a:ext cx="1189038" cy="830263"/>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400" dirty="0">
                <a:latin typeface="Arial" panose="020B0604020202020204" pitchFamily="34" charset="0"/>
              </a:rPr>
              <a:t> 真值表</a:t>
            </a:r>
            <a:endParaRPr lang="en-US" altLang="zh-CN" sz="2400" dirty="0">
              <a:latin typeface="Arial" panose="020B0604020202020204" pitchFamily="34" charset="0"/>
            </a:endParaRPr>
          </a:p>
          <a:p>
            <a:pPr eaLnBrk="1" hangingPunct="1">
              <a:spcBef>
                <a:spcPct val="0"/>
              </a:spcBef>
              <a:buFontTx/>
              <a:buNone/>
            </a:pPr>
            <a:r>
              <a:rPr lang="zh-CN" altLang="en-US" sz="2400" dirty="0">
                <a:latin typeface="Arial" panose="020B0604020202020204" pitchFamily="34" charset="0"/>
              </a:rPr>
              <a:t>卡诺图</a:t>
            </a:r>
          </a:p>
        </p:txBody>
      </p:sp>
      <p:sp>
        <p:nvSpPr>
          <p:cNvPr id="10" name="Line 8"/>
          <p:cNvSpPr>
            <a:spLocks noChangeShapeType="1"/>
          </p:cNvSpPr>
          <p:nvPr/>
        </p:nvSpPr>
        <p:spPr bwMode="auto">
          <a:xfrm>
            <a:off x="4648489" y="2737427"/>
            <a:ext cx="447675" cy="1270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Text Box 9"/>
          <p:cNvSpPr txBox="1">
            <a:spLocks noChangeArrowheads="1"/>
          </p:cNvSpPr>
          <p:nvPr/>
        </p:nvSpPr>
        <p:spPr bwMode="auto">
          <a:xfrm>
            <a:off x="5194589" y="2353252"/>
            <a:ext cx="1382713" cy="8318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400" dirty="0">
                <a:latin typeface="Arial" panose="020B0604020202020204" pitchFamily="34" charset="0"/>
              </a:rPr>
              <a:t>选择</a:t>
            </a:r>
            <a:r>
              <a:rPr lang="en-US" altLang="zh-CN" sz="2400" dirty="0">
                <a:latin typeface="Arial" panose="020B0604020202020204" pitchFamily="34" charset="0"/>
              </a:rPr>
              <a:t>MSI</a:t>
            </a:r>
            <a:r>
              <a:rPr lang="zh-CN" altLang="en-US" sz="2400" dirty="0">
                <a:latin typeface="Arial" panose="020B0604020202020204" pitchFamily="34" charset="0"/>
              </a:rPr>
              <a:t>器件</a:t>
            </a:r>
          </a:p>
        </p:txBody>
      </p:sp>
      <p:sp>
        <p:nvSpPr>
          <p:cNvPr id="12" name="Line 10"/>
          <p:cNvSpPr>
            <a:spLocks noChangeShapeType="1"/>
          </p:cNvSpPr>
          <p:nvPr/>
        </p:nvSpPr>
        <p:spPr bwMode="auto">
          <a:xfrm>
            <a:off x="6612227" y="2750127"/>
            <a:ext cx="525462" cy="1270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Text Box 11"/>
          <p:cNvSpPr txBox="1">
            <a:spLocks noChangeArrowheads="1"/>
          </p:cNvSpPr>
          <p:nvPr/>
        </p:nvSpPr>
        <p:spPr bwMode="auto">
          <a:xfrm>
            <a:off x="7215477" y="2383415"/>
            <a:ext cx="990600" cy="8318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zh-CN" altLang="en-US" sz="2400" dirty="0">
                <a:latin typeface="Arial" panose="020B0604020202020204" pitchFamily="34" charset="0"/>
              </a:rPr>
              <a:t>逻辑</a:t>
            </a:r>
            <a:endParaRPr lang="en-US" altLang="zh-CN" sz="2400" dirty="0">
              <a:latin typeface="Arial" panose="020B0604020202020204" pitchFamily="34" charset="0"/>
            </a:endParaRPr>
          </a:p>
          <a:p>
            <a:pPr algn="ctr" eaLnBrk="1" hangingPunct="1">
              <a:spcBef>
                <a:spcPct val="0"/>
              </a:spcBef>
              <a:buFontTx/>
              <a:buNone/>
            </a:pPr>
            <a:r>
              <a:rPr lang="zh-CN" altLang="en-US" sz="2400" dirty="0">
                <a:latin typeface="Arial" panose="020B0604020202020204" pitchFamily="34" charset="0"/>
              </a:rPr>
              <a:t>变换</a:t>
            </a:r>
          </a:p>
        </p:txBody>
      </p:sp>
      <p:sp>
        <p:nvSpPr>
          <p:cNvPr id="14" name="Text Box 14"/>
          <p:cNvSpPr txBox="1">
            <a:spLocks noChangeArrowheads="1"/>
          </p:cNvSpPr>
          <p:nvPr/>
        </p:nvSpPr>
        <p:spPr bwMode="auto">
          <a:xfrm>
            <a:off x="5950239" y="3704215"/>
            <a:ext cx="1114425" cy="8318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zh-CN" altLang="en-US" sz="2400" dirty="0">
                <a:latin typeface="Arial" panose="020B0604020202020204" pitchFamily="34" charset="0"/>
              </a:rPr>
              <a:t>搭建电路测试</a:t>
            </a:r>
          </a:p>
        </p:txBody>
      </p:sp>
      <p:sp>
        <p:nvSpPr>
          <p:cNvPr id="15" name="Line 15"/>
          <p:cNvSpPr>
            <a:spLocks noChangeShapeType="1"/>
          </p:cNvSpPr>
          <p:nvPr/>
        </p:nvSpPr>
        <p:spPr bwMode="auto">
          <a:xfrm>
            <a:off x="8234652" y="2762827"/>
            <a:ext cx="5207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16"/>
          <p:cNvSpPr>
            <a:spLocks noChangeShapeType="1"/>
          </p:cNvSpPr>
          <p:nvPr/>
        </p:nvSpPr>
        <p:spPr bwMode="auto">
          <a:xfrm>
            <a:off x="7090064" y="4120140"/>
            <a:ext cx="984250" cy="0"/>
          </a:xfrm>
          <a:prstGeom prst="line">
            <a:avLst/>
          </a:prstGeom>
          <a:noFill/>
          <a:ln w="25400">
            <a:solidFill>
              <a:schemeClr val="tx1"/>
            </a:solidFill>
            <a:round/>
            <a:head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 name="Text Box 18"/>
          <p:cNvSpPr txBox="1">
            <a:spLocks noChangeArrowheads="1"/>
          </p:cNvSpPr>
          <p:nvPr/>
        </p:nvSpPr>
        <p:spPr bwMode="auto">
          <a:xfrm>
            <a:off x="8150514" y="3689927"/>
            <a:ext cx="1173163" cy="830263"/>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400" dirty="0">
                <a:latin typeface="Arial" panose="020B0604020202020204" pitchFamily="34" charset="0"/>
              </a:rPr>
              <a:t>逻辑电路图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500" fill="hold">
                                          <p:stCondLst>
                                            <p:cond delay="0"/>
                                          </p:stCondLst>
                                        </p:cTn>
                                        <p:tgtEl>
                                          <p:spTgt spid="12291">
                                            <p:txEl>
                                              <p:pRg st="0" end="0"/>
                                            </p:txEl>
                                          </p:spTgt>
                                        </p:tgtEl>
                                        <p:attrNameLst>
                                          <p:attrName>style.visibility</p:attrName>
                                        </p:attrNameLst>
                                      </p:cBhvr>
                                      <p:to>
                                        <p:strVal val="visible"/>
                                      </p:to>
                                    </p:set>
                                    <p:animEffect transition="in" filter="wipe(left)">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500" fill="hold">
                                          <p:stCondLst>
                                            <p:cond delay="0"/>
                                          </p:stCondLst>
                                        </p:cTn>
                                        <p:tgtEl>
                                          <p:spTgt spid="12291">
                                            <p:txEl>
                                              <p:pRg st="1" end="1"/>
                                            </p:txEl>
                                          </p:spTgt>
                                        </p:tgtEl>
                                        <p:attrNameLst>
                                          <p:attrName>style.visibility</p:attrName>
                                        </p:attrNameLst>
                                      </p:cBhvr>
                                      <p:to>
                                        <p:strVal val="visible"/>
                                      </p:to>
                                    </p:set>
                                    <p:animEffect transition="in" filter="wipe(left)">
                                      <p:cBhvr>
                                        <p:cTn id="17" dur="500"/>
                                        <p:tgtEl>
                                          <p:spTgt spid="122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par>
                          <p:cTn id="28" fill="hold">
                            <p:stCondLst>
                              <p:cond delay="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heckerboard(across)">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Par">
                                  <p:stCondLst>
                                    <p:cond delay="0"/>
                                  </p:stCondLst>
                                  <p:childTnLst>
                                    <p:set>
                                      <p:cBhvr>
                                        <p:cTn id="40" dur="500" fill="hold">
                                          <p:stCondLst>
                                            <p:cond delay="0"/>
                                          </p:stCondLst>
                                        </p:cTn>
                                        <p:tgtEl>
                                          <p:spTgt spid="11"/>
                                        </p:tgtEl>
                                        <p:attrNameLst>
                                          <p:attrName>style.visibility</p:attrName>
                                        </p:attrNameLst>
                                      </p:cBhvr>
                                      <p:to>
                                        <p:strVal val="visible"/>
                                      </p:to>
                                    </p:set>
                                    <p:animEffect transition="in" filter="checkerboard(across)">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heckerboard(across)">
                                      <p:cBhvr>
                                        <p:cTn id="46" dur="500"/>
                                        <p:tgtEl>
                                          <p:spTgt spid="12"/>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checkerboard(across)">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checkerboard(across)">
                                      <p:cBhvr>
                                        <p:cTn id="54" dur="500"/>
                                        <p:tgtEl>
                                          <p:spTgt spid="15"/>
                                        </p:tgtEl>
                                      </p:cBhvr>
                                    </p:animEffect>
                                  </p:childTnLst>
                                </p:cTn>
                              </p:par>
                              <p:par>
                                <p:cTn id="55" presetID="5" presetClass="entr" presetSubtype="1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checkerboard(across)">
                                      <p:cBhvr>
                                        <p:cTn id="57" dur="500"/>
                                        <p:tgtEl>
                                          <p:spTgt spid="6"/>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checkerboard(across)">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checkerboard(across)">
                                      <p:cBhvr>
                                        <p:cTn id="65" dur="500"/>
                                        <p:tgtEl>
                                          <p:spTgt spid="16"/>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heckerboard(across)">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500" fill="hold">
                                          <p:stCondLst>
                                            <p:cond delay="0"/>
                                          </p:stCondLst>
                                        </p:cTn>
                                        <p:tgtEl>
                                          <p:spTgt spid="4"/>
                                        </p:tgtEl>
                                        <p:attrNameLst>
                                          <p:attrName>style.visibility</p:attrName>
                                        </p:attrNameLst>
                                      </p:cBhvr>
                                      <p:to>
                                        <p:strVal val="visible"/>
                                      </p:to>
                                    </p:set>
                                    <p:animEffect transition="in" filter="wipe(left)">
                                      <p:cBhvr>
                                        <p:cTn id="73" dur="500"/>
                                        <p:tgtEl>
                                          <p:spTgt spid="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wipe(left)">
                                      <p:cBhvr>
                                        <p:cTn id="7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4" grpId="0"/>
      <p:bldP spid="5" grpId="0"/>
      <p:bldP spid="7" grpId="0" bldLvl="0" animBg="1"/>
      <p:bldP spid="9" grpId="0" bldLvl="0" animBg="1"/>
      <p:bldP spid="11" grpId="0" bldLvl="0" animBg="1"/>
      <p:bldP spid="13" grpId="0" bldLvl="0" animBg="1"/>
      <p:bldP spid="14" grpId="0" bldLvl="0" animBg="1"/>
      <p:bldP spid="1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39981" y="694532"/>
            <a:ext cx="4114800" cy="563563"/>
          </a:xfrm>
        </p:spPr>
        <p:txBody>
          <a:bodyPr/>
          <a:lstStyle/>
          <a:p>
            <a:r>
              <a:rPr lang="zh-CN" altLang="en-US" dirty="0"/>
              <a:t>实验原理</a:t>
            </a:r>
            <a:endParaRPr lang="en-US" altLang="zh-CN" dirty="0"/>
          </a:p>
        </p:txBody>
      </p:sp>
      <p:sp>
        <p:nvSpPr>
          <p:cNvPr id="12291" name="Content Placeholder 2"/>
          <p:cNvSpPr>
            <a:spLocks noGrp="1"/>
          </p:cNvSpPr>
          <p:nvPr>
            <p:ph idx="1"/>
          </p:nvPr>
        </p:nvSpPr>
        <p:spPr>
          <a:xfrm>
            <a:off x="1240155" y="1847215"/>
            <a:ext cx="5500370" cy="1890395"/>
          </a:xfrm>
        </p:spPr>
        <p:txBody>
          <a:bodyPr/>
          <a:lstStyle/>
          <a:p>
            <a:r>
              <a:rPr lang="zh-CN" altLang="en-US" b="1" dirty="0"/>
              <a:t>三八译码器</a:t>
            </a:r>
          </a:p>
          <a:p>
            <a:pPr marL="0" indent="0">
              <a:buNone/>
            </a:pPr>
            <a:r>
              <a:rPr lang="en-US" altLang="zh-CN" sz="2400" dirty="0">
                <a:solidFill>
                  <a:schemeClr val="tx1"/>
                </a:solidFill>
              </a:rPr>
              <a:t>      A</a:t>
            </a:r>
            <a:r>
              <a:rPr lang="en-US" altLang="zh-CN" sz="2400" baseline="-25000" dirty="0">
                <a:solidFill>
                  <a:schemeClr val="tx1"/>
                </a:solidFill>
              </a:rPr>
              <a:t>0-2</a:t>
            </a:r>
            <a:r>
              <a:rPr lang="en-US" altLang="zh-CN" sz="2400" dirty="0">
                <a:solidFill>
                  <a:schemeClr val="tx1"/>
                </a:solidFill>
              </a:rPr>
              <a:t>  </a:t>
            </a:r>
            <a:r>
              <a:rPr lang="en-US" altLang="zh-CN" sz="2400" dirty="0"/>
              <a:t> :  </a:t>
            </a:r>
            <a:r>
              <a:rPr lang="zh-CN" altLang="en-US" sz="2400" dirty="0"/>
              <a:t>三位二进制输入</a:t>
            </a:r>
          </a:p>
          <a:p>
            <a:pPr marL="0" indent="0">
              <a:buNone/>
            </a:pPr>
            <a:r>
              <a:rPr lang="en-US" altLang="zh-CN" sz="2400" dirty="0">
                <a:solidFill>
                  <a:schemeClr val="tx1"/>
                </a:solidFill>
              </a:rPr>
              <a:t>      Y</a:t>
            </a:r>
            <a:r>
              <a:rPr lang="en-US" altLang="zh-CN" sz="2400" baseline="-25000" dirty="0">
                <a:solidFill>
                  <a:schemeClr val="tx1"/>
                </a:solidFill>
              </a:rPr>
              <a:t>0-7</a:t>
            </a:r>
            <a:r>
              <a:rPr lang="en-US" altLang="zh-CN" sz="2400" dirty="0">
                <a:solidFill>
                  <a:schemeClr val="tx1"/>
                </a:solidFill>
              </a:rPr>
              <a:t> </a:t>
            </a:r>
            <a:r>
              <a:rPr lang="en-US" altLang="zh-CN" sz="2400" dirty="0"/>
              <a:t>  :  8</a:t>
            </a:r>
            <a:r>
              <a:rPr lang="zh-CN" altLang="en-US" sz="2400" dirty="0"/>
              <a:t>个输出信号端，低电平有效</a:t>
            </a:r>
          </a:p>
          <a:p>
            <a:pPr marL="0" indent="0">
              <a:buNone/>
            </a:pPr>
            <a:r>
              <a:rPr lang="en-US" altLang="zh-CN" sz="2400" dirty="0">
                <a:solidFill>
                  <a:schemeClr val="tx1"/>
                </a:solidFill>
              </a:rPr>
              <a:t>     STA , STB , STC  :</a:t>
            </a:r>
            <a:r>
              <a:rPr lang="en-US" altLang="zh-CN" sz="2400" dirty="0"/>
              <a:t>  </a:t>
            </a:r>
            <a:r>
              <a:rPr lang="zh-CN" altLang="en-US" sz="2400" dirty="0"/>
              <a:t>输入使能端</a:t>
            </a:r>
            <a:endParaRPr lang="zh-CN" altLang="en-US" sz="2400" b="1" dirty="0"/>
          </a:p>
          <a:p>
            <a:pPr marL="0" indent="0">
              <a:buNone/>
            </a:pPr>
            <a:endParaRPr lang="en-US" altLang="zh-CN" sz="2400" b="1" dirty="0"/>
          </a:p>
        </p:txBody>
      </p:sp>
      <p:sp>
        <p:nvSpPr>
          <p:cNvPr id="3" name="文本框 2"/>
          <p:cNvSpPr txBox="1"/>
          <p:nvPr/>
        </p:nvSpPr>
        <p:spPr>
          <a:xfrm>
            <a:off x="3257005" y="2918951"/>
            <a:ext cx="639990" cy="645160"/>
          </a:xfrm>
          <a:prstGeom prst="rect">
            <a:avLst/>
          </a:prstGeom>
          <a:noFill/>
        </p:spPr>
        <p:txBody>
          <a:bodyPr wrap="square" rtlCol="0">
            <a:spAutoFit/>
          </a:bodyPr>
          <a:lstStyle/>
          <a:p>
            <a:r>
              <a:rPr lang="en-US" altLang="zh-CN" sz="3600" dirty="0">
                <a:solidFill>
                  <a:schemeClr val="tx1"/>
                </a:solidFill>
              </a:rPr>
              <a:t>—</a:t>
            </a:r>
          </a:p>
        </p:txBody>
      </p:sp>
      <p:sp>
        <p:nvSpPr>
          <p:cNvPr id="9" name="文本框 8"/>
          <p:cNvSpPr txBox="1"/>
          <p:nvPr/>
        </p:nvSpPr>
        <p:spPr>
          <a:xfrm>
            <a:off x="2463724" y="2918951"/>
            <a:ext cx="639990" cy="645160"/>
          </a:xfrm>
          <a:prstGeom prst="rect">
            <a:avLst/>
          </a:prstGeom>
          <a:noFill/>
        </p:spPr>
        <p:txBody>
          <a:bodyPr wrap="square" rtlCol="0">
            <a:spAutoFit/>
          </a:bodyPr>
          <a:lstStyle/>
          <a:p>
            <a:r>
              <a:rPr lang="en-US" altLang="zh-CN" sz="3600" dirty="0">
                <a:solidFill>
                  <a:schemeClr val="tx1"/>
                </a:solidFill>
              </a:rPr>
              <a:t>—</a:t>
            </a:r>
          </a:p>
        </p:txBody>
      </p:sp>
      <p:pic>
        <p:nvPicPr>
          <p:cNvPr id="5" name="图片 4"/>
          <p:cNvPicPr>
            <a:picLocks noChangeAspect="1"/>
          </p:cNvPicPr>
          <p:nvPr/>
        </p:nvPicPr>
        <p:blipFill rotWithShape="1">
          <a:blip r:embed="rId2"/>
          <a:srcRect l="37841" t="17411" r="13187" b="28224"/>
          <a:stretch>
            <a:fillRect/>
          </a:stretch>
        </p:blipFill>
        <p:spPr>
          <a:xfrm>
            <a:off x="7329805" y="1866265"/>
            <a:ext cx="4206240" cy="2894965"/>
          </a:xfrm>
          <a:prstGeom prst="rect">
            <a:avLst/>
          </a:prstGeom>
        </p:spPr>
      </p:pic>
      <p:sp>
        <p:nvSpPr>
          <p:cNvPr id="2" name="文本框 1"/>
          <p:cNvSpPr txBox="1"/>
          <p:nvPr/>
        </p:nvSpPr>
        <p:spPr>
          <a:xfrm>
            <a:off x="1725854" y="2476991"/>
            <a:ext cx="639990" cy="645160"/>
          </a:xfrm>
          <a:prstGeom prst="rect">
            <a:avLst/>
          </a:prstGeom>
          <a:noFill/>
        </p:spPr>
        <p:txBody>
          <a:bodyPr wrap="square" rtlCol="0">
            <a:spAutoFit/>
          </a:bodyPr>
          <a:lstStyle/>
          <a:p>
            <a:r>
              <a:rPr lang="en-US" altLang="zh-CN" sz="3600" dirty="0">
                <a:solidFill>
                  <a:schemeClr val="tx1"/>
                </a:solidFill>
              </a:rPr>
              <a:t>—</a:t>
            </a:r>
          </a:p>
        </p:txBody>
      </p:sp>
      <p:pic>
        <p:nvPicPr>
          <p:cNvPr id="35" name="图片 34"/>
          <p:cNvPicPr>
            <a:picLocks noChangeAspect="1"/>
          </p:cNvPicPr>
          <p:nvPr/>
        </p:nvPicPr>
        <p:blipFill>
          <a:blip r:embed="rId3"/>
          <a:stretch>
            <a:fillRect/>
          </a:stretch>
        </p:blipFill>
        <p:spPr>
          <a:xfrm>
            <a:off x="1454785" y="3775710"/>
            <a:ext cx="5760720" cy="2941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wipe(left)">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wipe(left)">
                                      <p:cBhvr>
                                        <p:cTn id="17" dur="500"/>
                                        <p:tgtEl>
                                          <p:spTgt spid="122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91">
                                            <p:txEl>
                                              <p:pRg st="2" end="2"/>
                                            </p:txEl>
                                          </p:spTgt>
                                        </p:tgtEl>
                                        <p:attrNameLst>
                                          <p:attrName>style.visibility</p:attrName>
                                        </p:attrNameLst>
                                      </p:cBhvr>
                                      <p:to>
                                        <p:strVal val="visible"/>
                                      </p:to>
                                    </p:set>
                                    <p:animEffect transition="in" filter="wipe(left)">
                                      <p:cBhvr>
                                        <p:cTn id="22" dur="500"/>
                                        <p:tgtEl>
                                          <p:spTgt spid="12291">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291">
                                            <p:txEl>
                                              <p:pRg st="3" end="3"/>
                                            </p:txEl>
                                          </p:spTgt>
                                        </p:tgtEl>
                                        <p:attrNameLst>
                                          <p:attrName>style.visibility</p:attrName>
                                        </p:attrNameLst>
                                      </p:cBhvr>
                                      <p:to>
                                        <p:strVal val="visible"/>
                                      </p:to>
                                    </p:set>
                                    <p:animEffect transition="in" filter="wipe(left)">
                                      <p:cBhvr>
                                        <p:cTn id="30" dur="500"/>
                                        <p:tgtEl>
                                          <p:spTgt spid="12291">
                                            <p:txEl>
                                              <p:pRg st="3" end="3"/>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3" grpId="0"/>
      <p:bldP spid="9"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39981" y="694532"/>
            <a:ext cx="4114800" cy="563563"/>
          </a:xfrm>
        </p:spPr>
        <p:txBody>
          <a:bodyPr/>
          <a:lstStyle/>
          <a:p>
            <a:r>
              <a:rPr lang="zh-CN" altLang="en-US" dirty="0"/>
              <a:t>实验原理</a:t>
            </a:r>
            <a:endParaRPr lang="en-US" altLang="zh-CN" dirty="0"/>
          </a:p>
        </p:txBody>
      </p:sp>
      <p:sp>
        <p:nvSpPr>
          <p:cNvPr id="12291" name="Content Placeholder 2"/>
          <p:cNvSpPr>
            <a:spLocks noGrp="1"/>
          </p:cNvSpPr>
          <p:nvPr>
            <p:ph idx="1"/>
          </p:nvPr>
        </p:nvSpPr>
        <p:spPr>
          <a:xfrm>
            <a:off x="1240155" y="1847215"/>
            <a:ext cx="7872730" cy="2027555"/>
          </a:xfrm>
        </p:spPr>
        <p:txBody>
          <a:bodyPr/>
          <a:lstStyle/>
          <a:p>
            <a:r>
              <a:rPr lang="zh-CN" altLang="en-US" b="1" dirty="0"/>
              <a:t>数据选择器</a:t>
            </a:r>
          </a:p>
          <a:p>
            <a:pPr marL="0" indent="0">
              <a:buNone/>
            </a:pPr>
            <a:r>
              <a:rPr lang="en-US" altLang="zh-CN" sz="2400" dirty="0">
                <a:solidFill>
                  <a:schemeClr val="tx1"/>
                </a:solidFill>
              </a:rPr>
              <a:t>      D</a:t>
            </a:r>
            <a:r>
              <a:rPr lang="en-US" altLang="zh-CN" sz="2400" baseline="-25000" dirty="0">
                <a:solidFill>
                  <a:schemeClr val="tx1"/>
                </a:solidFill>
              </a:rPr>
              <a:t>0-3</a:t>
            </a:r>
            <a:r>
              <a:rPr lang="en-US" altLang="zh-CN" sz="2400" dirty="0">
                <a:solidFill>
                  <a:srgbClr val="FF0000"/>
                </a:solidFill>
              </a:rPr>
              <a:t> </a:t>
            </a:r>
            <a:r>
              <a:rPr lang="en-US" altLang="zh-CN" sz="2400" dirty="0"/>
              <a:t> :  </a:t>
            </a:r>
            <a:r>
              <a:rPr lang="zh-CN" altLang="en-US" sz="2400" dirty="0"/>
              <a:t>数据输入端</a:t>
            </a:r>
          </a:p>
          <a:p>
            <a:pPr marL="0" indent="0">
              <a:buNone/>
            </a:pPr>
            <a:r>
              <a:rPr lang="en-US" altLang="zh-CN" sz="2400" dirty="0">
                <a:solidFill>
                  <a:schemeClr val="tx1"/>
                </a:solidFill>
              </a:rPr>
              <a:t>      A</a:t>
            </a:r>
            <a:r>
              <a:rPr lang="en-US" altLang="zh-CN" sz="2400" baseline="-25000" dirty="0">
                <a:solidFill>
                  <a:schemeClr val="tx1"/>
                </a:solidFill>
              </a:rPr>
              <a:t>0-1</a:t>
            </a:r>
            <a:r>
              <a:rPr lang="en-US" altLang="zh-CN" sz="2400" dirty="0"/>
              <a:t>  :  </a:t>
            </a:r>
            <a:r>
              <a:rPr lang="zh-CN" altLang="en-US" sz="2400" dirty="0"/>
              <a:t>地址输入端</a:t>
            </a:r>
          </a:p>
          <a:p>
            <a:pPr marL="0" indent="0">
              <a:buNone/>
            </a:pPr>
            <a:r>
              <a:rPr lang="en-US" altLang="zh-CN" sz="2400" dirty="0">
                <a:solidFill>
                  <a:schemeClr val="tx1"/>
                </a:solidFill>
              </a:rPr>
              <a:t>      ST</a:t>
            </a:r>
            <a:r>
              <a:rPr lang="en-US" altLang="zh-CN" sz="2400" dirty="0">
                <a:solidFill>
                  <a:srgbClr val="FF0000"/>
                </a:solidFill>
              </a:rPr>
              <a:t>    </a:t>
            </a:r>
            <a:r>
              <a:rPr lang="en-US" altLang="zh-CN" sz="2400" dirty="0"/>
              <a:t>:  </a:t>
            </a:r>
            <a:r>
              <a:rPr lang="zh-CN" altLang="en-US" sz="2400" dirty="0"/>
              <a:t>数据使能端</a:t>
            </a:r>
            <a:endParaRPr lang="zh-CN" altLang="en-US" sz="2400" b="1" dirty="0"/>
          </a:p>
          <a:p>
            <a:pPr marL="0" indent="0">
              <a:buNone/>
            </a:pPr>
            <a:endParaRPr lang="en-US" altLang="zh-CN" sz="2400" b="1" dirty="0"/>
          </a:p>
        </p:txBody>
      </p:sp>
      <p:sp>
        <p:nvSpPr>
          <p:cNvPr id="9" name="文本框 8"/>
          <p:cNvSpPr txBox="1"/>
          <p:nvPr/>
        </p:nvSpPr>
        <p:spPr>
          <a:xfrm>
            <a:off x="1866093" y="3000375"/>
            <a:ext cx="639990" cy="521970"/>
          </a:xfrm>
          <a:prstGeom prst="rect">
            <a:avLst/>
          </a:prstGeom>
          <a:noFill/>
        </p:spPr>
        <p:txBody>
          <a:bodyPr wrap="square" rtlCol="0">
            <a:spAutoFit/>
          </a:bodyPr>
          <a:lstStyle/>
          <a:p>
            <a:r>
              <a:rPr lang="en-US" altLang="zh-CN" sz="2800" dirty="0">
                <a:solidFill>
                  <a:schemeClr val="tx1"/>
                </a:solidFill>
              </a:rPr>
              <a:t>—</a:t>
            </a:r>
          </a:p>
        </p:txBody>
      </p:sp>
      <p:pic>
        <p:nvPicPr>
          <p:cNvPr id="2" name="内容占位符 3"/>
          <p:cNvPicPr>
            <a:picLocks noChangeAspect="1"/>
          </p:cNvPicPr>
          <p:nvPr/>
        </p:nvPicPr>
        <p:blipFill rotWithShape="1">
          <a:blip r:embed="rId2"/>
          <a:srcRect l="24677" t="18601" r="25905" b="26042"/>
          <a:stretch>
            <a:fillRect/>
          </a:stretch>
        </p:blipFill>
        <p:spPr>
          <a:xfrm>
            <a:off x="7393940" y="1766570"/>
            <a:ext cx="4339590" cy="2989580"/>
          </a:xfrm>
          <a:prstGeom prst="rect">
            <a:avLst/>
          </a:prstGeom>
        </p:spPr>
      </p:pic>
      <p:pic>
        <p:nvPicPr>
          <p:cNvPr id="6" name="图片 5"/>
          <p:cNvPicPr>
            <a:picLocks noChangeAspect="1"/>
          </p:cNvPicPr>
          <p:nvPr/>
        </p:nvPicPr>
        <p:blipFill>
          <a:blip r:embed="rId3"/>
          <a:stretch>
            <a:fillRect/>
          </a:stretch>
        </p:blipFill>
        <p:spPr>
          <a:xfrm>
            <a:off x="1498600" y="3789680"/>
            <a:ext cx="5697220" cy="2953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wipe(left)">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wipe(left)">
                                      <p:cBhvr>
                                        <p:cTn id="17" dur="500"/>
                                        <p:tgtEl>
                                          <p:spTgt spid="122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91">
                                            <p:txEl>
                                              <p:pRg st="2" end="2"/>
                                            </p:txEl>
                                          </p:spTgt>
                                        </p:tgtEl>
                                        <p:attrNameLst>
                                          <p:attrName>style.visibility</p:attrName>
                                        </p:attrNameLst>
                                      </p:cBhvr>
                                      <p:to>
                                        <p:strVal val="visible"/>
                                      </p:to>
                                    </p:set>
                                    <p:animEffect transition="in" filter="wipe(left)">
                                      <p:cBhvr>
                                        <p:cTn id="22" dur="500"/>
                                        <p:tgtEl>
                                          <p:spTgt spid="1229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291">
                                            <p:txEl>
                                              <p:pRg st="3" end="3"/>
                                            </p:txEl>
                                          </p:spTgt>
                                        </p:tgtEl>
                                        <p:attrNameLst>
                                          <p:attrName>style.visibility</p:attrName>
                                        </p:attrNameLst>
                                      </p:cBhvr>
                                      <p:to>
                                        <p:strVal val="visible"/>
                                      </p:to>
                                    </p:set>
                                    <p:animEffect transition="in" filter="wipe(left)">
                                      <p:cBhvr>
                                        <p:cTn id="27" dur="500"/>
                                        <p:tgtEl>
                                          <p:spTgt spid="12291">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39981" y="694532"/>
            <a:ext cx="4114800" cy="563563"/>
          </a:xfrm>
        </p:spPr>
        <p:txBody>
          <a:bodyPr/>
          <a:lstStyle/>
          <a:p>
            <a:r>
              <a:rPr lang="zh-CN" altLang="en-US" dirty="0"/>
              <a:t>实验内容</a:t>
            </a:r>
            <a:endParaRPr lang="en-US" altLang="zh-CN" dirty="0"/>
          </a:p>
        </p:txBody>
      </p:sp>
      <p:sp>
        <p:nvSpPr>
          <p:cNvPr id="14338" name="Rectangle 6"/>
          <p:cNvSpPr>
            <a:spLocks noGrp="1"/>
          </p:cNvSpPr>
          <p:nvPr/>
        </p:nvSpPr>
        <p:spPr>
          <a:xfrm>
            <a:off x="1227455" y="1935480"/>
            <a:ext cx="8423275" cy="240919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zh-CN" altLang="en-US" b="1" dirty="0">
              <a:solidFill>
                <a:schemeClr val="tx2"/>
              </a:solidFill>
            </a:endParaRPr>
          </a:p>
          <a:p>
            <a:r>
              <a:rPr lang="en-US" altLang="zh-CN" b="1" dirty="0">
                <a:solidFill>
                  <a:schemeClr val="tx1"/>
                </a:solidFill>
              </a:rPr>
              <a:t>1</a:t>
            </a:r>
            <a:r>
              <a:rPr lang="zh-CN" altLang="en-US" b="1" dirty="0">
                <a:solidFill>
                  <a:schemeClr val="tx1"/>
                </a:solidFill>
              </a:rPr>
              <a:t>、</a:t>
            </a:r>
            <a:r>
              <a:rPr lang="zh-CN" altLang="en-US" b="1" dirty="0">
                <a:solidFill>
                  <a:schemeClr val="tx2"/>
                </a:solidFill>
              </a:rPr>
              <a:t>  </a:t>
            </a:r>
            <a:r>
              <a:rPr b="1" dirty="0">
                <a:solidFill>
                  <a:schemeClr val="tx1"/>
                </a:solidFill>
              </a:rPr>
              <a:t>芯片的测试</a:t>
            </a:r>
            <a:r>
              <a:rPr lang="zh-CN" b="1" dirty="0">
                <a:solidFill>
                  <a:schemeClr val="tx1"/>
                </a:solidFill>
              </a:rPr>
              <a:t>。</a:t>
            </a:r>
            <a:endParaRPr b="1" dirty="0">
              <a:solidFill>
                <a:schemeClr val="tx2"/>
              </a:solidFill>
            </a:endParaRPr>
          </a:p>
          <a:p>
            <a:r>
              <a:rPr lang="en-US" altLang="zh-CN" b="1" dirty="0">
                <a:solidFill>
                  <a:schemeClr val="tx1"/>
                </a:solidFill>
              </a:rPr>
              <a:t>2</a:t>
            </a:r>
            <a:r>
              <a:rPr lang="zh-CN" altLang="en-US" b="1" dirty="0">
                <a:solidFill>
                  <a:schemeClr val="tx1"/>
                </a:solidFill>
              </a:rPr>
              <a:t>、  </a:t>
            </a:r>
            <a:r>
              <a:rPr b="1" dirty="0">
                <a:solidFill>
                  <a:schemeClr val="tx1"/>
                </a:solidFill>
              </a:rPr>
              <a:t>用</a:t>
            </a:r>
            <a:r>
              <a:rPr b="1" dirty="0">
                <a:solidFill>
                  <a:srgbClr val="FF0000"/>
                </a:solidFill>
              </a:rPr>
              <a:t>74LS138</a:t>
            </a:r>
            <a:r>
              <a:rPr b="1" dirty="0">
                <a:solidFill>
                  <a:schemeClr val="tx1"/>
                </a:solidFill>
              </a:rPr>
              <a:t>和</a:t>
            </a:r>
            <a:r>
              <a:rPr b="1" dirty="0">
                <a:solidFill>
                  <a:srgbClr val="FF0000"/>
                </a:solidFill>
              </a:rPr>
              <a:t>74LS20</a:t>
            </a:r>
            <a:r>
              <a:rPr b="1" dirty="0">
                <a:solidFill>
                  <a:schemeClr val="tx1"/>
                </a:solidFill>
              </a:rPr>
              <a:t>设计一位全加器</a:t>
            </a:r>
            <a:r>
              <a:rPr lang="zh-CN" b="1" dirty="0">
                <a:solidFill>
                  <a:schemeClr val="tx1"/>
                </a:solidFill>
              </a:rPr>
              <a:t>。</a:t>
            </a:r>
            <a:endParaRPr b="1" dirty="0">
              <a:solidFill>
                <a:schemeClr val="tx1"/>
              </a:solidFill>
            </a:endParaRPr>
          </a:p>
          <a:p>
            <a:r>
              <a:rPr lang="en-US" altLang="zh-CN" b="1" dirty="0">
                <a:solidFill>
                  <a:schemeClr val="tx1"/>
                </a:solidFill>
              </a:rPr>
              <a:t>3 </a:t>
            </a:r>
            <a:r>
              <a:rPr lang="zh-CN" altLang="en-US" b="1" dirty="0">
                <a:solidFill>
                  <a:schemeClr val="tx1"/>
                </a:solidFill>
              </a:rPr>
              <a:t>、 </a:t>
            </a:r>
            <a:r>
              <a:rPr b="1" dirty="0">
                <a:solidFill>
                  <a:schemeClr val="tx1"/>
                </a:solidFill>
              </a:rPr>
              <a:t>用</a:t>
            </a:r>
            <a:r>
              <a:rPr b="1" dirty="0">
                <a:solidFill>
                  <a:srgbClr val="FF0000"/>
                </a:solidFill>
              </a:rPr>
              <a:t>74LS153</a:t>
            </a:r>
            <a:r>
              <a:rPr b="1" dirty="0">
                <a:solidFill>
                  <a:schemeClr val="tx1"/>
                </a:solidFill>
              </a:rPr>
              <a:t>设计一位全加器</a:t>
            </a:r>
            <a:r>
              <a:rPr lang="zh-CN" b="1"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500" fill="hold">
                                          <p:stCondLst>
                                            <p:cond delay="0"/>
                                          </p:stCondLst>
                                        </p:cTn>
                                        <p:tgtEl>
                                          <p:spTgt spid="14338">
                                            <p:txEl>
                                              <p:pRg st="1" end="1"/>
                                            </p:txEl>
                                          </p:spTgt>
                                        </p:tgtEl>
                                        <p:attrNameLst>
                                          <p:attrName>style.visibility</p:attrName>
                                        </p:attrNameLst>
                                      </p:cBhvr>
                                      <p:to>
                                        <p:strVal val="visible"/>
                                      </p:to>
                                    </p:set>
                                    <p:animEffect transition="in" filter="wipe(left)">
                                      <p:cBhvr>
                                        <p:cTn id="12" dur="500"/>
                                        <p:tgtEl>
                                          <p:spTgt spid="143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500" fill="hold">
                                          <p:stCondLst>
                                            <p:cond delay="0"/>
                                          </p:stCondLst>
                                        </p:cTn>
                                        <p:tgtEl>
                                          <p:spTgt spid="14338">
                                            <p:txEl>
                                              <p:pRg st="2" end="2"/>
                                            </p:txEl>
                                          </p:spTgt>
                                        </p:tgtEl>
                                        <p:attrNameLst>
                                          <p:attrName>style.visibility</p:attrName>
                                        </p:attrNameLst>
                                      </p:cBhvr>
                                      <p:to>
                                        <p:strVal val="visible"/>
                                      </p:to>
                                    </p:set>
                                    <p:animEffect transition="in" filter="wipe(left)">
                                      <p:cBhvr>
                                        <p:cTn id="17" dur="500"/>
                                        <p:tgtEl>
                                          <p:spTgt spid="143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500" fill="hold">
                                          <p:stCondLst>
                                            <p:cond delay="0"/>
                                          </p:stCondLst>
                                        </p:cTn>
                                        <p:tgtEl>
                                          <p:spTgt spid="14338">
                                            <p:txEl>
                                              <p:pRg st="3" end="3"/>
                                            </p:txEl>
                                          </p:spTgt>
                                        </p:tgtEl>
                                        <p:attrNameLst>
                                          <p:attrName>style.visibility</p:attrName>
                                        </p:attrNameLst>
                                      </p:cBhvr>
                                      <p:to>
                                        <p:strVal val="visible"/>
                                      </p:to>
                                    </p:set>
                                    <p:animEffect transition="in" filter="wipe(left)">
                                      <p:cBhvr>
                                        <p:cTn id="22" dur="500"/>
                                        <p:tgtEl>
                                          <p:spTgt spid="143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433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39981" y="694532"/>
            <a:ext cx="4114800" cy="563563"/>
          </a:xfrm>
        </p:spPr>
        <p:txBody>
          <a:bodyPr/>
          <a:lstStyle/>
          <a:p>
            <a:r>
              <a:rPr lang="zh-CN" altLang="en-US" dirty="0"/>
              <a:t>实验内容</a:t>
            </a:r>
          </a:p>
        </p:txBody>
      </p:sp>
      <p:sp>
        <p:nvSpPr>
          <p:cNvPr id="12291" name="Content Placeholder 2"/>
          <p:cNvSpPr>
            <a:spLocks noGrp="1"/>
          </p:cNvSpPr>
          <p:nvPr>
            <p:ph idx="1"/>
          </p:nvPr>
        </p:nvSpPr>
        <p:spPr>
          <a:xfrm>
            <a:off x="1239981" y="1841429"/>
            <a:ext cx="7872845" cy="603105"/>
          </a:xfrm>
        </p:spPr>
        <p:txBody>
          <a:bodyPr/>
          <a:lstStyle/>
          <a:p>
            <a:r>
              <a:rPr lang="zh-CN" altLang="en-US" b="1" dirty="0"/>
              <a:t>芯片测试</a:t>
            </a:r>
          </a:p>
          <a:p>
            <a:pPr marL="0" indent="0">
              <a:buNone/>
            </a:pPr>
            <a:endParaRPr lang="en-US" altLang="zh-CN" b="1" dirty="0"/>
          </a:p>
        </p:txBody>
      </p:sp>
      <p:sp>
        <p:nvSpPr>
          <p:cNvPr id="2" name="矩形 1"/>
          <p:cNvSpPr/>
          <p:nvPr/>
        </p:nvSpPr>
        <p:spPr>
          <a:xfrm>
            <a:off x="1378857" y="2450668"/>
            <a:ext cx="6096000" cy="2029082"/>
          </a:xfrm>
          <a:prstGeom prst="rect">
            <a:avLst/>
          </a:prstGeom>
        </p:spPr>
        <p:txBody>
          <a:bodyPr>
            <a:spAutoFit/>
          </a:bodyPr>
          <a:lstStyle/>
          <a:p>
            <a:pPr marR="0" lvl="0" algn="l" defTabSz="914400" rtl="0" eaLnBrk="1" fontAlgn="auto" latinLnBrk="0" hangingPunct="1">
              <a:lnSpc>
                <a:spcPct val="90000"/>
              </a:lnSpc>
              <a:spcBef>
                <a:spcPts val="1000"/>
              </a:spcBef>
              <a:spcAft>
                <a:spcPts val="0"/>
              </a:spcAft>
              <a:buClrTx/>
              <a:buSzTx/>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90000"/>
              </a:lnSpc>
              <a:spcBef>
                <a:spcPts val="1000"/>
              </a:spcBef>
              <a:spcAft>
                <a:spcPts val="0"/>
              </a:spcAft>
              <a:buClrTx/>
              <a:buSzTx/>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90000"/>
              </a:lnSpc>
              <a:spcBef>
                <a:spcPts val="1000"/>
              </a:spcBef>
              <a:spcAft>
                <a:spcPts val="0"/>
              </a:spcAft>
              <a:buClrTx/>
              <a:buSzTx/>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90000"/>
              </a:lnSpc>
              <a:spcBef>
                <a:spcPts val="1000"/>
              </a:spcBef>
              <a:spcAft>
                <a:spcPts val="0"/>
              </a:spcAft>
              <a:buClrTx/>
              <a:buSzTx/>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1486535" y="2533650"/>
            <a:ext cx="10449560" cy="3571875"/>
          </a:xfrm>
          <a:prstGeom prst="rect">
            <a:avLst/>
          </a:prstGeom>
        </p:spPr>
        <p:txBody>
          <a:bodyPr wrap="square">
            <a:spAutoFit/>
          </a:bodyPr>
          <a:lstStyle/>
          <a:p>
            <a:pPr lvl="0">
              <a:lnSpc>
                <a:spcPct val="90000"/>
              </a:lnSpc>
              <a:spcBef>
                <a:spcPts val="1000"/>
              </a:spcBef>
            </a:pPr>
            <a:r>
              <a:rPr lang="zh-CN" altLang="en-US" sz="2800" dirty="0">
                <a:solidFill>
                  <a:prstClr val="black"/>
                </a:solidFill>
                <a:latin typeface="+mn-ea"/>
              </a:rPr>
              <a:t>（1）接电源。</a:t>
            </a:r>
          </a:p>
          <a:p>
            <a:pPr lvl="0">
              <a:lnSpc>
                <a:spcPct val="90000"/>
              </a:lnSpc>
              <a:spcBef>
                <a:spcPts val="1000"/>
              </a:spcBef>
            </a:pPr>
            <a:r>
              <a:rPr lang="zh-CN" altLang="en-US" sz="2800" dirty="0">
                <a:solidFill>
                  <a:prstClr val="black"/>
                </a:solidFill>
                <a:latin typeface="+mn-ea"/>
              </a:rPr>
              <a:t>（2）接使能端。</a:t>
            </a:r>
          </a:p>
          <a:p>
            <a:pPr lvl="0">
              <a:lnSpc>
                <a:spcPct val="90000"/>
              </a:lnSpc>
              <a:spcBef>
                <a:spcPts val="1000"/>
              </a:spcBef>
            </a:pPr>
            <a:r>
              <a:rPr lang="zh-CN" altLang="en-US" sz="2800" dirty="0">
                <a:solidFill>
                  <a:prstClr val="black"/>
                </a:solidFill>
                <a:latin typeface="+mn-ea"/>
              </a:rPr>
              <a:t>（3）输入管脚选1组数据。</a:t>
            </a:r>
          </a:p>
          <a:p>
            <a:pPr lvl="0">
              <a:lnSpc>
                <a:spcPct val="90000"/>
              </a:lnSpc>
              <a:spcBef>
                <a:spcPts val="1000"/>
              </a:spcBef>
            </a:pPr>
            <a:r>
              <a:rPr lang="zh-CN" altLang="en-US" sz="2800" dirty="0">
                <a:solidFill>
                  <a:prstClr val="black"/>
                </a:solidFill>
                <a:latin typeface="+mn-ea"/>
              </a:rPr>
              <a:t>（4）测量输出端，看是否正确。</a:t>
            </a:r>
          </a:p>
          <a:p>
            <a:pPr lvl="0">
              <a:lnSpc>
                <a:spcPct val="90000"/>
              </a:lnSpc>
              <a:spcBef>
                <a:spcPts val="1000"/>
              </a:spcBef>
            </a:pPr>
            <a:endParaRPr lang="zh-CN" altLang="en-US" sz="2800" dirty="0">
              <a:solidFill>
                <a:prstClr val="black"/>
              </a:solidFill>
              <a:latin typeface="+mn-ea"/>
            </a:endParaRPr>
          </a:p>
          <a:p>
            <a:pPr lvl="0">
              <a:lnSpc>
                <a:spcPct val="90000"/>
              </a:lnSpc>
              <a:spcBef>
                <a:spcPts val="1000"/>
              </a:spcBef>
            </a:pPr>
            <a:r>
              <a:rPr lang="zh-CN" altLang="en-US" sz="2800" dirty="0">
                <a:solidFill>
                  <a:prstClr val="black"/>
                </a:solidFill>
                <a:latin typeface="+mn-ea"/>
                <a:cs typeface="+mn-ea"/>
              </a:rPr>
              <a:t>  对于74LS138，输出   应该为低电平，其余输出引脚为高电平。</a:t>
            </a:r>
          </a:p>
          <a:p>
            <a:pPr lvl="0">
              <a:lnSpc>
                <a:spcPct val="90000"/>
              </a:lnSpc>
              <a:spcBef>
                <a:spcPts val="1000"/>
              </a:spcBef>
            </a:pPr>
            <a:r>
              <a:rPr lang="zh-CN" altLang="en-US" sz="2800" dirty="0">
                <a:solidFill>
                  <a:prstClr val="black"/>
                </a:solidFill>
                <a:latin typeface="+mn-ea"/>
                <a:cs typeface="+mn-ea"/>
              </a:rPr>
              <a:t>  对于74LS153，输出Y=D3，D3悬空，为高电平。</a:t>
            </a:r>
          </a:p>
        </p:txBody>
      </p:sp>
      <p:graphicFrame>
        <p:nvGraphicFramePr>
          <p:cNvPr id="5" name="Object 3">
            <a:hlinkClick r:id="" action="ppaction://ole?verb=1"/>
          </p:cNvPr>
          <p:cNvGraphicFramePr>
            <a:graphicFrameLocks noChangeAspect="1"/>
          </p:cNvGraphicFramePr>
          <p:nvPr/>
        </p:nvGraphicFramePr>
        <p:xfrm>
          <a:off x="4987522" y="5075025"/>
          <a:ext cx="360362" cy="515938"/>
        </p:xfrm>
        <a:graphic>
          <a:graphicData uri="http://schemas.openxmlformats.org/presentationml/2006/ole">
            <mc:AlternateContent xmlns:mc="http://schemas.openxmlformats.org/markup-compatibility/2006">
              <mc:Choice xmlns:v="urn:schemas-microsoft-com:vml" Requires="v">
                <p:oleObj spid="_x0000_s2060" r:id="rId3" imgW="177800" imgH="254000" progId="Equation.KSEE3">
                  <p:embed/>
                </p:oleObj>
              </mc:Choice>
              <mc:Fallback>
                <p:oleObj r:id="rId3" imgW="177800" imgH="254000" progId="Equation.KSEE3">
                  <p:embed/>
                  <p:pic>
                    <p:nvPicPr>
                      <p:cNvPr id="0" name="Object 3">
                        <a:hlinkClick r:id="" action="ppaction://ole?verb=1"/>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522" y="5075025"/>
                        <a:ext cx="3603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wipe(left)">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500"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500"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500"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wipe(left)">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39981" y="694532"/>
            <a:ext cx="4114800" cy="563563"/>
          </a:xfrm>
        </p:spPr>
        <p:txBody>
          <a:bodyPr/>
          <a:lstStyle/>
          <a:p>
            <a:r>
              <a:rPr lang="zh-CN" altLang="en-US" dirty="0"/>
              <a:t>实验内容</a:t>
            </a:r>
          </a:p>
        </p:txBody>
      </p:sp>
      <p:sp>
        <p:nvSpPr>
          <p:cNvPr id="12291" name="Content Placeholder 2"/>
          <p:cNvSpPr>
            <a:spLocks noGrp="1"/>
          </p:cNvSpPr>
          <p:nvPr>
            <p:ph idx="1"/>
          </p:nvPr>
        </p:nvSpPr>
        <p:spPr>
          <a:xfrm>
            <a:off x="1239981" y="1841429"/>
            <a:ext cx="7872845" cy="603105"/>
          </a:xfrm>
        </p:spPr>
        <p:txBody>
          <a:bodyPr/>
          <a:lstStyle/>
          <a:p>
            <a:r>
              <a:rPr lang="zh-CN" altLang="en-US" b="1" dirty="0"/>
              <a:t>用74LS138和74LS20实现一位全加器</a:t>
            </a:r>
          </a:p>
        </p:txBody>
      </p:sp>
      <p:sp>
        <p:nvSpPr>
          <p:cNvPr id="2" name="矩形 1"/>
          <p:cNvSpPr/>
          <p:nvPr/>
        </p:nvSpPr>
        <p:spPr>
          <a:xfrm>
            <a:off x="1378857" y="2450668"/>
            <a:ext cx="6096000" cy="2029082"/>
          </a:xfrm>
          <a:prstGeom prst="rect">
            <a:avLst/>
          </a:prstGeom>
        </p:spPr>
        <p:txBody>
          <a:bodyPr>
            <a:spAutoFit/>
          </a:bodyPr>
          <a:lstStyle/>
          <a:p>
            <a:pPr marR="0" lvl="0" algn="l" defTabSz="914400" rtl="0" eaLnBrk="1" fontAlgn="auto" latinLnBrk="0" hangingPunct="1">
              <a:lnSpc>
                <a:spcPct val="90000"/>
              </a:lnSpc>
              <a:spcBef>
                <a:spcPts val="1000"/>
              </a:spcBef>
              <a:spcAft>
                <a:spcPts val="0"/>
              </a:spcAft>
              <a:buClrTx/>
              <a:buSzTx/>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90000"/>
              </a:lnSpc>
              <a:spcBef>
                <a:spcPts val="1000"/>
              </a:spcBef>
              <a:spcAft>
                <a:spcPts val="0"/>
              </a:spcAft>
              <a:buClrTx/>
              <a:buSzTx/>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90000"/>
              </a:lnSpc>
              <a:spcBef>
                <a:spcPts val="1000"/>
              </a:spcBef>
              <a:spcAft>
                <a:spcPts val="0"/>
              </a:spcAft>
              <a:buClrTx/>
              <a:buSzTx/>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90000"/>
              </a:lnSpc>
              <a:spcBef>
                <a:spcPts val="1000"/>
              </a:spcBef>
              <a:spcAft>
                <a:spcPts val="0"/>
              </a:spcAft>
              <a:buClrTx/>
              <a:buSzTx/>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1486535" y="2533650"/>
            <a:ext cx="4900295" cy="2025015"/>
          </a:xfrm>
          <a:prstGeom prst="rect">
            <a:avLst/>
          </a:prstGeom>
        </p:spPr>
        <p:txBody>
          <a:bodyPr wrap="square">
            <a:spAutoFit/>
          </a:bodyPr>
          <a:lstStyle/>
          <a:p>
            <a:pPr lvl="0">
              <a:lnSpc>
                <a:spcPct val="90000"/>
              </a:lnSpc>
              <a:spcBef>
                <a:spcPts val="1000"/>
              </a:spcBef>
            </a:pPr>
            <a:r>
              <a:rPr lang="zh-CN" altLang="en-US" sz="2800" dirty="0">
                <a:solidFill>
                  <a:prstClr val="black"/>
                </a:solidFill>
                <a:latin typeface="+mn-ea"/>
              </a:rPr>
              <a:t>（1）3-8译码器介绍</a:t>
            </a:r>
          </a:p>
          <a:p>
            <a:pPr lvl="0">
              <a:lnSpc>
                <a:spcPct val="90000"/>
              </a:lnSpc>
              <a:spcBef>
                <a:spcPts val="1000"/>
              </a:spcBef>
            </a:pPr>
            <a:r>
              <a:rPr lang="zh-CN" altLang="en-US" sz="2800" dirty="0">
                <a:solidFill>
                  <a:prstClr val="black"/>
                </a:solidFill>
                <a:latin typeface="+mn-ea"/>
              </a:rPr>
              <a:t>         </a:t>
            </a:r>
            <a:r>
              <a:rPr lang="zh-CN" altLang="en-US" sz="2800" dirty="0">
                <a:solidFill>
                  <a:schemeClr val="accent1">
                    <a:lumMod val="75000"/>
                  </a:schemeClr>
                </a:solidFill>
                <a:latin typeface="+mn-ea"/>
              </a:rPr>
              <a:t>74LS138</a:t>
            </a:r>
            <a:endParaRPr lang="zh-CN" altLang="en-US" sz="2800" dirty="0">
              <a:solidFill>
                <a:prstClr val="black"/>
              </a:solidFill>
              <a:latin typeface="+mn-ea"/>
            </a:endParaRPr>
          </a:p>
          <a:p>
            <a:pPr lvl="0">
              <a:lnSpc>
                <a:spcPct val="90000"/>
              </a:lnSpc>
              <a:spcBef>
                <a:spcPts val="1000"/>
              </a:spcBef>
            </a:pPr>
            <a:r>
              <a:rPr lang="zh-CN" altLang="en-US" sz="2800" dirty="0">
                <a:solidFill>
                  <a:prstClr val="black"/>
                </a:solidFill>
                <a:latin typeface="+mn-ea"/>
              </a:rPr>
              <a:t>（2）双四输入与非门</a:t>
            </a:r>
          </a:p>
          <a:p>
            <a:pPr lvl="0">
              <a:lnSpc>
                <a:spcPct val="90000"/>
              </a:lnSpc>
              <a:spcBef>
                <a:spcPts val="1000"/>
              </a:spcBef>
            </a:pPr>
            <a:r>
              <a:rPr lang="zh-CN" altLang="en-US" sz="2800" dirty="0">
                <a:solidFill>
                  <a:prstClr val="black"/>
                </a:solidFill>
                <a:latin typeface="+mn-ea"/>
              </a:rPr>
              <a:t>         </a:t>
            </a:r>
            <a:r>
              <a:rPr lang="zh-CN" altLang="en-US" sz="2800" dirty="0">
                <a:solidFill>
                  <a:schemeClr val="accent1">
                    <a:lumMod val="75000"/>
                  </a:schemeClr>
                </a:solidFill>
                <a:latin typeface="+mn-ea"/>
              </a:rPr>
              <a:t>74LS20</a:t>
            </a:r>
          </a:p>
        </p:txBody>
      </p:sp>
      <p:grpSp>
        <p:nvGrpSpPr>
          <p:cNvPr id="4" name="Group 5"/>
          <p:cNvGrpSpPr/>
          <p:nvPr/>
        </p:nvGrpSpPr>
        <p:grpSpPr bwMode="auto">
          <a:xfrm>
            <a:off x="7477760" y="2248535"/>
            <a:ext cx="3905250" cy="3766185"/>
            <a:chOff x="340" y="-62"/>
            <a:chExt cx="5446" cy="5067"/>
          </a:xfrm>
        </p:grpSpPr>
        <p:sp>
          <p:nvSpPr>
            <p:cNvPr id="6" name="Rectangle 6"/>
            <p:cNvSpPr>
              <a:spLocks noChangeArrowheads="1"/>
            </p:cNvSpPr>
            <p:nvPr/>
          </p:nvSpPr>
          <p:spPr bwMode="auto">
            <a:xfrm>
              <a:off x="2020" y="685"/>
              <a:ext cx="1920" cy="4320"/>
            </a:xfrm>
            <a:prstGeom prst="rect">
              <a:avLst/>
            </a:prstGeom>
            <a:solidFill>
              <a:schemeClr val="accent1"/>
            </a:solidFill>
            <a:ln w="9525">
              <a:solidFill>
                <a:schemeClr val="tx1"/>
              </a:solidFill>
              <a:bevel/>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zh-CN" altLang="en-US" sz="1800" dirty="0">
                  <a:latin typeface="Arial" panose="020B0604020202020204" pitchFamily="34" charset="0"/>
                </a:rPr>
                <a:t>译码器</a:t>
              </a:r>
            </a:p>
          </p:txBody>
        </p:sp>
        <p:sp>
          <p:nvSpPr>
            <p:cNvPr id="7" name="Line 7"/>
            <p:cNvSpPr>
              <a:spLocks noChangeShapeType="1"/>
            </p:cNvSpPr>
            <p:nvPr/>
          </p:nvSpPr>
          <p:spPr bwMode="auto">
            <a:xfrm>
              <a:off x="1180" y="3445"/>
              <a:ext cx="840" cy="0"/>
            </a:xfrm>
            <a:prstGeom prst="line">
              <a:avLst/>
            </a:prstGeom>
            <a:noFill/>
            <a:ln w="952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a:off x="1180" y="3925"/>
              <a:ext cx="840" cy="0"/>
            </a:xfrm>
            <a:prstGeom prst="line">
              <a:avLst/>
            </a:prstGeom>
            <a:noFill/>
            <a:ln w="952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1180" y="4525"/>
              <a:ext cx="840" cy="0"/>
            </a:xfrm>
            <a:prstGeom prst="line">
              <a:avLst/>
            </a:prstGeom>
            <a:noFill/>
            <a:ln w="952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0" name="Line 10"/>
            <p:cNvSpPr>
              <a:spLocks noChangeShapeType="1"/>
            </p:cNvSpPr>
            <p:nvPr/>
          </p:nvSpPr>
          <p:spPr bwMode="auto">
            <a:xfrm>
              <a:off x="3940" y="1285"/>
              <a:ext cx="840" cy="0"/>
            </a:xfrm>
            <a:prstGeom prst="line">
              <a:avLst/>
            </a:prstGeom>
            <a:noFill/>
            <a:ln w="952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a:off x="3940" y="1765"/>
              <a:ext cx="840" cy="0"/>
            </a:xfrm>
            <a:prstGeom prst="line">
              <a:avLst/>
            </a:prstGeom>
            <a:noFill/>
            <a:ln w="952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a:off x="3940" y="4285"/>
              <a:ext cx="840" cy="0"/>
            </a:xfrm>
            <a:prstGeom prst="line">
              <a:avLst/>
            </a:prstGeom>
            <a:noFill/>
            <a:ln w="952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3" name="Text Box 13"/>
            <p:cNvSpPr txBox="1">
              <a:spLocks noChangeArrowheads="1"/>
            </p:cNvSpPr>
            <p:nvPr/>
          </p:nvSpPr>
          <p:spPr bwMode="auto">
            <a:xfrm>
              <a:off x="4180" y="2125"/>
              <a:ext cx="390"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1800">
                  <a:latin typeface="Arial" panose="020B0604020202020204" pitchFamily="34" charset="0"/>
                </a:rPr>
                <a:t>.</a:t>
              </a:r>
            </a:p>
            <a:p>
              <a:pPr eaLnBrk="1" hangingPunct="1">
                <a:spcBef>
                  <a:spcPct val="0"/>
                </a:spcBef>
                <a:buFontTx/>
                <a:buNone/>
              </a:pPr>
              <a:r>
                <a:rPr lang="en-US" altLang="zh-CN" sz="1800">
                  <a:latin typeface="Arial" panose="020B0604020202020204" pitchFamily="34" charset="0"/>
                </a:rPr>
                <a:t>.</a:t>
              </a:r>
            </a:p>
            <a:p>
              <a:pPr eaLnBrk="1" hangingPunct="1">
                <a:spcBef>
                  <a:spcPct val="0"/>
                </a:spcBef>
                <a:buFontTx/>
                <a:buNone/>
              </a:pPr>
              <a:r>
                <a:rPr lang="en-US" altLang="zh-CN" sz="1800">
                  <a:latin typeface="Arial" panose="020B0604020202020204" pitchFamily="34" charset="0"/>
                </a:rPr>
                <a:t>.</a:t>
              </a:r>
            </a:p>
          </p:txBody>
        </p:sp>
        <p:sp>
          <p:nvSpPr>
            <p:cNvPr id="14" name="Text Box 14"/>
            <p:cNvSpPr txBox="1">
              <a:spLocks noChangeArrowheads="1"/>
            </p:cNvSpPr>
            <p:nvPr/>
          </p:nvSpPr>
          <p:spPr bwMode="auto">
            <a:xfrm>
              <a:off x="340" y="0"/>
              <a:ext cx="1410"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800">
                  <a:latin typeface="Arial" panose="020B0604020202020204" pitchFamily="34" charset="0"/>
                </a:rPr>
                <a:t>输入</a:t>
              </a:r>
            </a:p>
          </p:txBody>
        </p:sp>
        <p:sp>
          <p:nvSpPr>
            <p:cNvPr id="15" name="Text Box 15"/>
            <p:cNvSpPr txBox="1">
              <a:spLocks noChangeArrowheads="1"/>
            </p:cNvSpPr>
            <p:nvPr/>
          </p:nvSpPr>
          <p:spPr bwMode="auto">
            <a:xfrm>
              <a:off x="4376" y="-62"/>
              <a:ext cx="1410"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800">
                  <a:latin typeface="Arial" panose="020B0604020202020204" pitchFamily="34" charset="0"/>
                </a:rPr>
                <a:t>输出</a:t>
              </a:r>
            </a:p>
          </p:txBody>
        </p:sp>
        <p:sp>
          <p:nvSpPr>
            <p:cNvPr id="16" name="Text Box 16"/>
            <p:cNvSpPr txBox="1">
              <a:spLocks noChangeArrowheads="1"/>
            </p:cNvSpPr>
            <p:nvPr/>
          </p:nvSpPr>
          <p:spPr bwMode="auto">
            <a:xfrm>
              <a:off x="2020" y="3205"/>
              <a:ext cx="633"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1400">
                  <a:latin typeface="Arial" panose="020B0604020202020204" pitchFamily="34" charset="0"/>
                </a:rPr>
                <a:t>A2</a:t>
              </a:r>
            </a:p>
          </p:txBody>
        </p:sp>
        <p:sp>
          <p:nvSpPr>
            <p:cNvPr id="17" name="Text Box 17"/>
            <p:cNvSpPr txBox="1">
              <a:spLocks noChangeArrowheads="1"/>
            </p:cNvSpPr>
            <p:nvPr/>
          </p:nvSpPr>
          <p:spPr bwMode="auto">
            <a:xfrm>
              <a:off x="2020" y="3805"/>
              <a:ext cx="633"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1400">
                  <a:latin typeface="Arial" panose="020B0604020202020204" pitchFamily="34" charset="0"/>
                </a:rPr>
                <a:t>A1</a:t>
              </a:r>
            </a:p>
          </p:txBody>
        </p:sp>
        <p:sp>
          <p:nvSpPr>
            <p:cNvPr id="18" name="Text Box 18"/>
            <p:cNvSpPr txBox="1">
              <a:spLocks noChangeArrowheads="1"/>
            </p:cNvSpPr>
            <p:nvPr/>
          </p:nvSpPr>
          <p:spPr bwMode="auto">
            <a:xfrm>
              <a:off x="2020" y="4405"/>
              <a:ext cx="633"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1400">
                  <a:latin typeface="Arial" panose="020B0604020202020204" pitchFamily="34" charset="0"/>
                </a:rPr>
                <a:t>A0</a:t>
              </a:r>
            </a:p>
          </p:txBody>
        </p:sp>
        <p:sp>
          <p:nvSpPr>
            <p:cNvPr id="19" name="Text Box 19"/>
            <p:cNvSpPr txBox="1">
              <a:spLocks noChangeArrowheads="1"/>
            </p:cNvSpPr>
            <p:nvPr/>
          </p:nvSpPr>
          <p:spPr bwMode="auto">
            <a:xfrm>
              <a:off x="3340" y="1165"/>
              <a:ext cx="633"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1400">
                  <a:latin typeface="Arial" panose="020B0604020202020204" pitchFamily="34" charset="0"/>
                </a:rPr>
                <a:t>Y7</a:t>
              </a:r>
            </a:p>
          </p:txBody>
        </p:sp>
        <p:sp>
          <p:nvSpPr>
            <p:cNvPr id="20" name="Text Box 20"/>
            <p:cNvSpPr txBox="1">
              <a:spLocks noChangeArrowheads="1"/>
            </p:cNvSpPr>
            <p:nvPr/>
          </p:nvSpPr>
          <p:spPr bwMode="auto">
            <a:xfrm>
              <a:off x="3340" y="1765"/>
              <a:ext cx="633"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1400">
                  <a:latin typeface="Arial" panose="020B0604020202020204" pitchFamily="34" charset="0"/>
                </a:rPr>
                <a:t>Y6</a:t>
              </a:r>
            </a:p>
          </p:txBody>
        </p:sp>
        <p:sp>
          <p:nvSpPr>
            <p:cNvPr id="21" name="Text Box 21"/>
            <p:cNvSpPr txBox="1">
              <a:spLocks noChangeArrowheads="1"/>
            </p:cNvSpPr>
            <p:nvPr/>
          </p:nvSpPr>
          <p:spPr bwMode="auto">
            <a:xfrm>
              <a:off x="3340" y="4165"/>
              <a:ext cx="633"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1400">
                  <a:latin typeface="Arial" panose="020B0604020202020204" pitchFamily="34" charset="0"/>
                </a:rPr>
                <a:t>Y0</a:t>
              </a:r>
            </a:p>
          </p:txBody>
        </p:sp>
        <p:sp>
          <p:nvSpPr>
            <p:cNvPr id="22" name="Line 22"/>
            <p:cNvSpPr>
              <a:spLocks noChangeShapeType="1"/>
            </p:cNvSpPr>
            <p:nvPr/>
          </p:nvSpPr>
          <p:spPr bwMode="auto">
            <a:xfrm>
              <a:off x="3460" y="4165"/>
              <a:ext cx="240" cy="0"/>
            </a:xfrm>
            <a:prstGeom prst="line">
              <a:avLst/>
            </a:prstGeom>
            <a:noFill/>
            <a:ln w="952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3460" y="1765"/>
              <a:ext cx="240" cy="0"/>
            </a:xfrm>
            <a:prstGeom prst="line">
              <a:avLst/>
            </a:prstGeom>
            <a:noFill/>
            <a:ln w="952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3460" y="1165"/>
              <a:ext cx="240" cy="0"/>
            </a:xfrm>
            <a:prstGeom prst="line">
              <a:avLst/>
            </a:prstGeom>
            <a:noFill/>
            <a:ln w="952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5" name="AutoShape 25"/>
            <p:cNvSpPr>
              <a:spLocks noChangeArrowheads="1"/>
            </p:cNvSpPr>
            <p:nvPr/>
          </p:nvSpPr>
          <p:spPr bwMode="auto">
            <a:xfrm>
              <a:off x="3970" y="4220"/>
              <a:ext cx="680" cy="223"/>
            </a:xfrm>
            <a:prstGeom prst="rightArrow">
              <a:avLst>
                <a:gd name="adj1" fmla="val 50000"/>
                <a:gd name="adj2" fmla="val 76233"/>
              </a:avLst>
            </a:prstGeom>
            <a:solidFill>
              <a:srgbClr val="FF0000"/>
            </a:solidFill>
            <a:ln w="9525">
              <a:solidFill>
                <a:srgbClr val="FF0000"/>
              </a:solidFill>
              <a:bevel/>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 name="Text Box 26"/>
            <p:cNvSpPr txBox="1">
              <a:spLocks noChangeArrowheads="1"/>
            </p:cNvSpPr>
            <p:nvPr/>
          </p:nvSpPr>
          <p:spPr bwMode="auto">
            <a:xfrm>
              <a:off x="467" y="3083"/>
              <a:ext cx="558" cy="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0</a:t>
              </a:r>
            </a:p>
            <a:p>
              <a:pPr eaLnBrk="1" hangingPunct="1">
                <a:spcBef>
                  <a:spcPct val="0"/>
                </a:spcBef>
                <a:buFontTx/>
                <a:buNone/>
              </a:pPr>
              <a:r>
                <a:rPr lang="en-US" altLang="zh-CN" sz="2400">
                  <a:latin typeface="Arial" panose="020B0604020202020204" pitchFamily="34" charset="0"/>
                </a:rPr>
                <a:t>0</a:t>
              </a:r>
            </a:p>
            <a:p>
              <a:pPr eaLnBrk="1" hangingPunct="1">
                <a:spcBef>
                  <a:spcPct val="0"/>
                </a:spcBef>
                <a:buFontTx/>
                <a:buNone/>
              </a:pPr>
              <a:r>
                <a:rPr lang="en-US" altLang="zh-CN" sz="2400">
                  <a:latin typeface="Arial" panose="020B0604020202020204" pitchFamily="34"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wipe(left)">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39981" y="694532"/>
            <a:ext cx="4114800" cy="563563"/>
          </a:xfrm>
        </p:spPr>
        <p:txBody>
          <a:bodyPr/>
          <a:lstStyle/>
          <a:p>
            <a:r>
              <a:rPr lang="zh-CN" altLang="en-US" dirty="0"/>
              <a:t>实验内容</a:t>
            </a:r>
          </a:p>
        </p:txBody>
      </p:sp>
      <p:sp>
        <p:nvSpPr>
          <p:cNvPr id="12291" name="Content Placeholder 2"/>
          <p:cNvSpPr>
            <a:spLocks noGrp="1"/>
          </p:cNvSpPr>
          <p:nvPr>
            <p:ph idx="1"/>
          </p:nvPr>
        </p:nvSpPr>
        <p:spPr>
          <a:xfrm>
            <a:off x="2241631" y="363722"/>
            <a:ext cx="7872845" cy="603105"/>
          </a:xfrm>
        </p:spPr>
        <p:txBody>
          <a:bodyPr/>
          <a:lstStyle/>
          <a:p>
            <a:r>
              <a:rPr lang="zh-CN" altLang="en-US" b="1" dirty="0"/>
              <a:t>用74LS138和74LS20实现一位全加器</a:t>
            </a:r>
          </a:p>
        </p:txBody>
      </p:sp>
      <p:graphicFrame>
        <p:nvGraphicFramePr>
          <p:cNvPr id="79" name="Group 19"/>
          <p:cNvGraphicFramePr>
            <a:graphicFrameLocks noGrp="1"/>
          </p:cNvGraphicFramePr>
          <p:nvPr>
            <p:extLst>
              <p:ext uri="{D42A27DB-BD31-4B8C-83A1-F6EECF244321}">
                <p14:modId xmlns:p14="http://schemas.microsoft.com/office/powerpoint/2010/main" val="2239338721"/>
              </p:ext>
            </p:extLst>
          </p:nvPr>
        </p:nvGraphicFramePr>
        <p:xfrm>
          <a:off x="7321052" y="2000308"/>
          <a:ext cx="3515859" cy="4450020"/>
        </p:xfrm>
        <a:graphic>
          <a:graphicData uri="http://schemas.openxmlformats.org/drawingml/2006/table">
            <a:tbl>
              <a:tblPr/>
              <a:tblGrid>
                <a:gridCol w="670526">
                  <a:extLst>
                    <a:ext uri="{9D8B030D-6E8A-4147-A177-3AD203B41FA5}">
                      <a16:colId xmlns:a16="http://schemas.microsoft.com/office/drawing/2014/main" val="20000"/>
                    </a:ext>
                  </a:extLst>
                </a:gridCol>
                <a:gridCol w="734192">
                  <a:extLst>
                    <a:ext uri="{9D8B030D-6E8A-4147-A177-3AD203B41FA5}">
                      <a16:colId xmlns:a16="http://schemas.microsoft.com/office/drawing/2014/main" val="20001"/>
                    </a:ext>
                  </a:extLst>
                </a:gridCol>
                <a:gridCol w="604151">
                  <a:extLst>
                    <a:ext uri="{9D8B030D-6E8A-4147-A177-3AD203B41FA5}">
                      <a16:colId xmlns:a16="http://schemas.microsoft.com/office/drawing/2014/main" val="20002"/>
                    </a:ext>
                  </a:extLst>
                </a:gridCol>
                <a:gridCol w="752479">
                  <a:extLst>
                    <a:ext uri="{9D8B030D-6E8A-4147-A177-3AD203B41FA5}">
                      <a16:colId xmlns:a16="http://schemas.microsoft.com/office/drawing/2014/main" val="20003"/>
                    </a:ext>
                  </a:extLst>
                </a:gridCol>
                <a:gridCol w="754511">
                  <a:extLst>
                    <a:ext uri="{9D8B030D-6E8A-4147-A177-3AD203B41FA5}">
                      <a16:colId xmlns:a16="http://schemas.microsoft.com/office/drawing/2014/main" val="20004"/>
                    </a:ext>
                  </a:extLst>
                </a:gridCol>
              </a:tblGrid>
              <a:tr h="456447">
                <a:tc gridSpan="3">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输入</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28575"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hMerge="1">
                  <a:txBody>
                    <a:bodyPr/>
                    <a:lstStyle/>
                    <a:p>
                      <a:endParaRPr lang="zh-CN"/>
                    </a:p>
                  </a:txBody>
                  <a:tcPr/>
                </a:tc>
                <a:tc hMerge="1">
                  <a:txBody>
                    <a:bodyPr/>
                    <a:lstStyle/>
                    <a:p>
                      <a:endParaRPr lang="zh-CN"/>
                    </a:p>
                  </a:txBody>
                  <a:tcPr/>
                </a:tc>
                <a:tc gridSpan="2">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输出</a:t>
                      </a: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28575"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hMerge="1">
                  <a:txBody>
                    <a:bodyPr/>
                    <a:lstStyle/>
                    <a:p>
                      <a:endParaRPr lang="zh-CN"/>
                    </a:p>
                  </a:txBody>
                  <a:tcPr/>
                </a:tc>
                <a:extLst>
                  <a:ext uri="{0D108BD9-81ED-4DB2-BD59-A6C34878D82A}">
                    <a16:rowId xmlns:a16="http://schemas.microsoft.com/office/drawing/2014/main" val="10000"/>
                  </a:ext>
                </a:extLst>
              </a:tr>
              <a:tr h="456447">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A</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B</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C</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S</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Verdana" panose="020B0604030504040204" pitchFamily="34" charset="0"/>
                          <a:ea typeface="宋体" panose="02010600030101010101" pitchFamily="2" charset="-122"/>
                        </a:rPr>
                        <a:t>Co</a:t>
                      </a: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75897">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75897">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75897">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75897">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75897">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375897">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375897">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12700"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375897">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28575"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28575"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28575"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28575"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12700"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28575" cap="flat" cmpd="sng" algn="ctr">
                      <a:solidFill>
                        <a:srgbClr val="006699"/>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spcBef>
                          <a:spcPct val="20000"/>
                        </a:spcBef>
                        <a:defRPr sz="2800" kern="1200">
                          <a:solidFill>
                            <a:schemeClr val="tx1"/>
                          </a:solidFill>
                          <a:latin typeface="Verdana" panose="020B0604030504040204" pitchFamily="34" charset="0"/>
                          <a:ea typeface="宋体" panose="02010600030101010101" pitchFamily="2" charset="-122"/>
                        </a:defRPr>
                      </a:lvl1pPr>
                      <a:lvl2pPr marL="742950" indent="-285750" algn="l" defTabSz="914400" rtl="0" eaLnBrk="1" latinLnBrk="0" hangingPunct="1">
                        <a:spcBef>
                          <a:spcPct val="20000"/>
                        </a:spcBef>
                        <a:defRPr sz="2400" kern="1200">
                          <a:solidFill>
                            <a:schemeClr val="tx1"/>
                          </a:solidFill>
                          <a:latin typeface="Verdana" panose="020B0604030504040204" pitchFamily="34" charset="0"/>
                          <a:ea typeface="宋体" panose="02010600030101010101" pitchFamily="2" charset="-122"/>
                        </a:defRPr>
                      </a:lvl2pPr>
                      <a:lvl3pPr marL="1143000" indent="-228600" algn="l" defTabSz="914400" rtl="0" eaLnBrk="1" latinLnBrk="0" hangingPunct="1">
                        <a:spcBef>
                          <a:spcPct val="20000"/>
                        </a:spcBef>
                        <a:defRPr sz="2000" kern="1200">
                          <a:solidFill>
                            <a:schemeClr val="tx1"/>
                          </a:solidFill>
                          <a:latin typeface="Verdana" panose="020B0604030504040204" pitchFamily="34" charset="0"/>
                          <a:ea typeface="宋体" panose="02010600030101010101" pitchFamily="2" charset="-122"/>
                        </a:defRPr>
                      </a:lvl3pPr>
                      <a:lvl4pPr marL="16002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4pPr>
                      <a:lvl5pPr marL="2057400" indent="-228600" algn="l" defTabSz="914400" rtl="0" eaLnBrk="1" latinLnBrk="0" hangingPunct="1">
                        <a:spcBef>
                          <a:spcPct val="20000"/>
                        </a:spcBef>
                        <a:defRPr sz="1800" kern="1200">
                          <a:solidFill>
                            <a:schemeClr val="tx1"/>
                          </a:solidFill>
                          <a:latin typeface="Verdan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defRPr sz="1800" kern="12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2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17" marB="45717" anchor="ctr" horzOverflow="overflow">
                    <a:lnL w="12700" cap="flat" cmpd="sng" algn="ctr">
                      <a:solidFill>
                        <a:srgbClr val="006699"/>
                      </a:solidFill>
                      <a:prstDash val="solid"/>
                      <a:round/>
                      <a:headEnd type="none" w="med" len="med"/>
                      <a:tailEnd type="none" w="med" len="med"/>
                    </a:lnL>
                    <a:lnR w="28575" cap="flat" cmpd="sng" algn="ctr">
                      <a:solidFill>
                        <a:srgbClr val="006699"/>
                      </a:solidFill>
                      <a:prstDash val="solid"/>
                      <a:round/>
                      <a:headEnd type="none" w="med" len="med"/>
                      <a:tailEnd type="none" w="med" len="med"/>
                    </a:lnR>
                    <a:lnT w="12700" cap="flat" cmpd="sng" algn="ctr">
                      <a:solidFill>
                        <a:srgbClr val="006699"/>
                      </a:solidFill>
                      <a:prstDash val="solid"/>
                      <a:round/>
                      <a:headEnd type="none" w="med" len="med"/>
                      <a:tailEnd type="none" w="med" len="med"/>
                    </a:lnT>
                    <a:lnB w="28575" cap="flat" cmpd="sng" algn="ctr">
                      <a:solidFill>
                        <a:srgbClr val="0066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9"/>
                  </a:ext>
                </a:extLst>
              </a:tr>
            </a:tbl>
          </a:graphicData>
        </a:graphic>
      </p:graphicFrame>
      <p:grpSp>
        <p:nvGrpSpPr>
          <p:cNvPr id="80" name="组合 79"/>
          <p:cNvGrpSpPr/>
          <p:nvPr/>
        </p:nvGrpSpPr>
        <p:grpSpPr>
          <a:xfrm>
            <a:off x="1127342" y="2000308"/>
            <a:ext cx="5836522" cy="4415503"/>
            <a:chOff x="71406" y="1357297"/>
            <a:chExt cx="5357844" cy="3765563"/>
          </a:xfrm>
        </p:grpSpPr>
        <p:grpSp>
          <p:nvGrpSpPr>
            <p:cNvPr id="81" name="组合 93"/>
            <p:cNvGrpSpPr/>
            <p:nvPr/>
          </p:nvGrpSpPr>
          <p:grpSpPr bwMode="auto">
            <a:xfrm>
              <a:off x="642938" y="1357313"/>
              <a:ext cx="2246312" cy="3359150"/>
              <a:chOff x="642909" y="1357298"/>
              <a:chExt cx="2246313" cy="3359150"/>
            </a:xfrm>
          </p:grpSpPr>
          <p:sp>
            <p:nvSpPr>
              <p:cNvPr id="130" name="Rectangle 186"/>
              <p:cNvSpPr>
                <a:spLocks noChangeArrowheads="1"/>
              </p:cNvSpPr>
              <p:nvPr/>
            </p:nvSpPr>
            <p:spPr bwMode="auto">
              <a:xfrm rot="5400000">
                <a:off x="121415" y="2401079"/>
                <a:ext cx="3359150" cy="1271587"/>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endParaRPr lang="zh-CN" altLang="en-US" sz="1800">
                  <a:solidFill>
                    <a:srgbClr val="002060"/>
                  </a:solidFill>
                </a:endParaRPr>
              </a:p>
            </p:txBody>
          </p:sp>
          <p:sp>
            <p:nvSpPr>
              <p:cNvPr id="131" name="Oval 188"/>
              <p:cNvSpPr>
                <a:spLocks noChangeArrowheads="1"/>
              </p:cNvSpPr>
              <p:nvPr/>
            </p:nvSpPr>
            <p:spPr bwMode="auto">
              <a:xfrm rot="5400000">
                <a:off x="2454247" y="1514460"/>
                <a:ext cx="139700" cy="1397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endParaRPr lang="zh-CN" altLang="en-US" sz="1800">
                  <a:solidFill>
                    <a:srgbClr val="002060"/>
                  </a:solidFill>
                </a:endParaRPr>
              </a:p>
            </p:txBody>
          </p:sp>
          <p:sp>
            <p:nvSpPr>
              <p:cNvPr id="132" name="Oval 189"/>
              <p:cNvSpPr>
                <a:spLocks noChangeArrowheads="1"/>
              </p:cNvSpPr>
              <p:nvPr/>
            </p:nvSpPr>
            <p:spPr bwMode="auto">
              <a:xfrm rot="5400000">
                <a:off x="2446309" y="1914510"/>
                <a:ext cx="139700" cy="1397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endParaRPr lang="zh-CN" altLang="en-US" sz="1800">
                  <a:solidFill>
                    <a:srgbClr val="002060"/>
                  </a:solidFill>
                </a:endParaRPr>
              </a:p>
            </p:txBody>
          </p:sp>
          <p:sp>
            <p:nvSpPr>
              <p:cNvPr id="133" name="Oval 190"/>
              <p:cNvSpPr>
                <a:spLocks noChangeArrowheads="1"/>
              </p:cNvSpPr>
              <p:nvPr/>
            </p:nvSpPr>
            <p:spPr bwMode="auto">
              <a:xfrm rot="5400000">
                <a:off x="2446309" y="2347898"/>
                <a:ext cx="139700" cy="1397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endParaRPr lang="zh-CN" altLang="en-US" sz="1800">
                  <a:solidFill>
                    <a:srgbClr val="002060"/>
                  </a:solidFill>
                </a:endParaRPr>
              </a:p>
            </p:txBody>
          </p:sp>
          <p:sp>
            <p:nvSpPr>
              <p:cNvPr id="134" name="Oval 191"/>
              <p:cNvSpPr>
                <a:spLocks noChangeArrowheads="1"/>
              </p:cNvSpPr>
              <p:nvPr/>
            </p:nvSpPr>
            <p:spPr bwMode="auto">
              <a:xfrm rot="5400000">
                <a:off x="2443134" y="2759060"/>
                <a:ext cx="139700" cy="1397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endParaRPr lang="zh-CN" altLang="en-US" sz="1800">
                  <a:solidFill>
                    <a:srgbClr val="002060"/>
                  </a:solidFill>
                </a:endParaRPr>
              </a:p>
            </p:txBody>
          </p:sp>
          <p:sp>
            <p:nvSpPr>
              <p:cNvPr id="135" name="Oval 192"/>
              <p:cNvSpPr>
                <a:spLocks noChangeArrowheads="1"/>
              </p:cNvSpPr>
              <p:nvPr/>
            </p:nvSpPr>
            <p:spPr bwMode="auto">
              <a:xfrm rot="5400000">
                <a:off x="2441547" y="3157523"/>
                <a:ext cx="139700" cy="1397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endParaRPr lang="zh-CN" altLang="en-US" sz="1800">
                  <a:solidFill>
                    <a:srgbClr val="002060"/>
                  </a:solidFill>
                </a:endParaRPr>
              </a:p>
            </p:txBody>
          </p:sp>
          <p:sp>
            <p:nvSpPr>
              <p:cNvPr id="136" name="Oval 193"/>
              <p:cNvSpPr>
                <a:spLocks noChangeArrowheads="1"/>
              </p:cNvSpPr>
              <p:nvPr/>
            </p:nvSpPr>
            <p:spPr bwMode="auto">
              <a:xfrm rot="5400000">
                <a:off x="2439959" y="3595673"/>
                <a:ext cx="139700" cy="1397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endParaRPr lang="zh-CN" altLang="en-US" sz="1800">
                  <a:solidFill>
                    <a:srgbClr val="002060"/>
                  </a:solidFill>
                </a:endParaRPr>
              </a:p>
            </p:txBody>
          </p:sp>
          <p:sp>
            <p:nvSpPr>
              <p:cNvPr id="137" name="Oval 194"/>
              <p:cNvSpPr>
                <a:spLocks noChangeArrowheads="1"/>
              </p:cNvSpPr>
              <p:nvPr/>
            </p:nvSpPr>
            <p:spPr bwMode="auto">
              <a:xfrm rot="5400000">
                <a:off x="2443134" y="3994135"/>
                <a:ext cx="139700" cy="1397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endParaRPr lang="zh-CN" altLang="en-US" sz="1800">
                  <a:solidFill>
                    <a:srgbClr val="002060"/>
                  </a:solidFill>
                </a:endParaRPr>
              </a:p>
            </p:txBody>
          </p:sp>
          <p:sp>
            <p:nvSpPr>
              <p:cNvPr id="138" name="Oval 195"/>
              <p:cNvSpPr>
                <a:spLocks noChangeArrowheads="1"/>
              </p:cNvSpPr>
              <p:nvPr/>
            </p:nvSpPr>
            <p:spPr bwMode="auto">
              <a:xfrm rot="5400000">
                <a:off x="2441547" y="4408473"/>
                <a:ext cx="139700" cy="1397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endParaRPr lang="zh-CN" altLang="en-US" sz="1800">
                  <a:solidFill>
                    <a:srgbClr val="002060"/>
                  </a:solidFill>
                </a:endParaRPr>
              </a:p>
            </p:txBody>
          </p:sp>
          <p:sp>
            <p:nvSpPr>
              <p:cNvPr id="139" name="Oval 196"/>
              <p:cNvSpPr>
                <a:spLocks noChangeArrowheads="1"/>
              </p:cNvSpPr>
              <p:nvPr/>
            </p:nvSpPr>
            <p:spPr bwMode="auto">
              <a:xfrm rot="5400000">
                <a:off x="1009622" y="3590910"/>
                <a:ext cx="139700" cy="1397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endParaRPr lang="zh-CN" altLang="en-US" sz="1800">
                  <a:solidFill>
                    <a:srgbClr val="002060"/>
                  </a:solidFill>
                </a:endParaRPr>
              </a:p>
            </p:txBody>
          </p:sp>
          <p:sp>
            <p:nvSpPr>
              <p:cNvPr id="140" name="Oval 197"/>
              <p:cNvSpPr>
                <a:spLocks noChangeArrowheads="1"/>
              </p:cNvSpPr>
              <p:nvPr/>
            </p:nvSpPr>
            <p:spPr bwMode="auto">
              <a:xfrm rot="5400000">
                <a:off x="1009622" y="4003660"/>
                <a:ext cx="139700" cy="1397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endParaRPr lang="zh-CN" altLang="en-US" sz="1800">
                  <a:solidFill>
                    <a:srgbClr val="002060"/>
                  </a:solidFill>
                </a:endParaRPr>
              </a:p>
            </p:txBody>
          </p:sp>
          <p:sp>
            <p:nvSpPr>
              <p:cNvPr id="141" name="Line 198"/>
              <p:cNvSpPr>
                <a:spLocks noChangeShapeType="1"/>
              </p:cNvSpPr>
              <p:nvPr/>
            </p:nvSpPr>
            <p:spPr bwMode="auto">
              <a:xfrm rot="5400000" flipV="1">
                <a:off x="2739997" y="4321160"/>
                <a:ext cx="0" cy="2984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2" name="Line 199"/>
              <p:cNvSpPr>
                <a:spLocks noChangeShapeType="1"/>
              </p:cNvSpPr>
              <p:nvPr/>
            </p:nvSpPr>
            <p:spPr bwMode="auto">
              <a:xfrm rot="5400000" flipV="1">
                <a:off x="2739997" y="3916348"/>
                <a:ext cx="0" cy="2984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3" name="Line 200"/>
              <p:cNvSpPr>
                <a:spLocks noChangeShapeType="1"/>
              </p:cNvSpPr>
              <p:nvPr/>
            </p:nvSpPr>
            <p:spPr bwMode="auto">
              <a:xfrm rot="5400000" flipV="1">
                <a:off x="2739997" y="3506773"/>
                <a:ext cx="0" cy="2984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 name="Line 201"/>
              <p:cNvSpPr>
                <a:spLocks noChangeShapeType="1"/>
              </p:cNvSpPr>
              <p:nvPr/>
            </p:nvSpPr>
            <p:spPr bwMode="auto">
              <a:xfrm rot="5400000" flipV="1">
                <a:off x="2749522" y="3084498"/>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 name="Line 202"/>
              <p:cNvSpPr>
                <a:spLocks noChangeShapeType="1"/>
              </p:cNvSpPr>
              <p:nvPr/>
            </p:nvSpPr>
            <p:spPr bwMode="auto">
              <a:xfrm rot="5400000" flipV="1">
                <a:off x="2724122" y="2681273"/>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6" name="Line 203"/>
              <p:cNvSpPr>
                <a:spLocks noChangeShapeType="1"/>
              </p:cNvSpPr>
              <p:nvPr/>
            </p:nvSpPr>
            <p:spPr bwMode="auto">
              <a:xfrm rot="5400000" flipV="1">
                <a:off x="2739997" y="2279635"/>
                <a:ext cx="0" cy="2984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7" name="Line 204"/>
              <p:cNvSpPr>
                <a:spLocks noChangeShapeType="1"/>
              </p:cNvSpPr>
              <p:nvPr/>
            </p:nvSpPr>
            <p:spPr bwMode="auto">
              <a:xfrm rot="5400000" flipV="1">
                <a:off x="2739997" y="1841485"/>
                <a:ext cx="0" cy="2984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8" name="Line 205"/>
              <p:cNvSpPr>
                <a:spLocks noChangeShapeType="1"/>
              </p:cNvSpPr>
              <p:nvPr/>
            </p:nvSpPr>
            <p:spPr bwMode="auto">
              <a:xfrm rot="5400000" flipV="1">
                <a:off x="2739997" y="1436673"/>
                <a:ext cx="0" cy="2984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9" name="Line 206"/>
              <p:cNvSpPr>
                <a:spLocks noChangeShapeType="1"/>
              </p:cNvSpPr>
              <p:nvPr/>
            </p:nvSpPr>
            <p:spPr bwMode="auto">
              <a:xfrm rot="5400000">
                <a:off x="821503" y="3491692"/>
                <a:ext cx="0" cy="3571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50" name="Line 207"/>
              <p:cNvSpPr>
                <a:spLocks noChangeShapeType="1"/>
              </p:cNvSpPr>
              <p:nvPr/>
            </p:nvSpPr>
            <p:spPr bwMode="auto">
              <a:xfrm rot="5400000">
                <a:off x="821503" y="3879042"/>
                <a:ext cx="0" cy="3571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51" name="Line 208"/>
              <p:cNvSpPr>
                <a:spLocks noChangeShapeType="1"/>
              </p:cNvSpPr>
              <p:nvPr/>
            </p:nvSpPr>
            <p:spPr bwMode="auto">
              <a:xfrm rot="5400000">
                <a:off x="900878" y="4188604"/>
                <a:ext cx="0" cy="5159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52" name="Line 209"/>
              <p:cNvSpPr>
                <a:spLocks noChangeShapeType="1"/>
              </p:cNvSpPr>
              <p:nvPr/>
            </p:nvSpPr>
            <p:spPr bwMode="auto">
              <a:xfrm rot="5400000">
                <a:off x="900878" y="1315229"/>
                <a:ext cx="0" cy="5159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53" name="Line 210"/>
              <p:cNvSpPr>
                <a:spLocks noChangeShapeType="1"/>
              </p:cNvSpPr>
              <p:nvPr/>
            </p:nvSpPr>
            <p:spPr bwMode="auto">
              <a:xfrm rot="5400000">
                <a:off x="900878" y="1753379"/>
                <a:ext cx="0" cy="5159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 name="Line 211"/>
              <p:cNvSpPr>
                <a:spLocks noChangeShapeType="1"/>
              </p:cNvSpPr>
              <p:nvPr/>
            </p:nvSpPr>
            <p:spPr bwMode="auto">
              <a:xfrm rot="5400000">
                <a:off x="900878" y="2170891"/>
                <a:ext cx="0" cy="5159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82" name="Text Box 212"/>
            <p:cNvSpPr txBox="1">
              <a:spLocks noChangeArrowheads="1"/>
            </p:cNvSpPr>
            <p:nvPr/>
          </p:nvSpPr>
          <p:spPr bwMode="auto">
            <a:xfrm rot="5400000">
              <a:off x="1986083" y="1485885"/>
              <a:ext cx="461665" cy="369887"/>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Y</a:t>
              </a:r>
              <a:r>
                <a:rPr lang="en-US" altLang="zh-CN" baseline="-25000" dirty="0">
                  <a:solidFill>
                    <a:srgbClr val="002060"/>
                  </a:solidFill>
                </a:rPr>
                <a:t>0</a:t>
              </a:r>
            </a:p>
          </p:txBody>
        </p:sp>
        <p:sp>
          <p:nvSpPr>
            <p:cNvPr id="83" name="Text Box 213"/>
            <p:cNvSpPr txBox="1">
              <a:spLocks noChangeArrowheads="1"/>
            </p:cNvSpPr>
            <p:nvPr/>
          </p:nvSpPr>
          <p:spPr bwMode="auto">
            <a:xfrm rot="5400000">
              <a:off x="1976558" y="1906573"/>
              <a:ext cx="461665" cy="369887"/>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Y</a:t>
              </a:r>
              <a:r>
                <a:rPr lang="en-US" altLang="zh-CN" baseline="-25000" dirty="0">
                  <a:solidFill>
                    <a:srgbClr val="002060"/>
                  </a:solidFill>
                </a:rPr>
                <a:t>1</a:t>
              </a:r>
            </a:p>
          </p:txBody>
        </p:sp>
        <p:sp>
          <p:nvSpPr>
            <p:cNvPr id="84" name="Text Box 214"/>
            <p:cNvSpPr txBox="1">
              <a:spLocks noChangeArrowheads="1"/>
            </p:cNvSpPr>
            <p:nvPr/>
          </p:nvSpPr>
          <p:spPr bwMode="auto">
            <a:xfrm rot="5400000">
              <a:off x="1976557" y="2340754"/>
              <a:ext cx="461665" cy="369887"/>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Y</a:t>
              </a:r>
              <a:r>
                <a:rPr lang="en-US" altLang="zh-CN" baseline="-25000" dirty="0">
                  <a:solidFill>
                    <a:srgbClr val="002060"/>
                  </a:solidFill>
                </a:rPr>
                <a:t>2</a:t>
              </a:r>
            </a:p>
          </p:txBody>
        </p:sp>
        <p:sp>
          <p:nvSpPr>
            <p:cNvPr id="85" name="Text Box 215"/>
            <p:cNvSpPr txBox="1">
              <a:spLocks noChangeArrowheads="1"/>
            </p:cNvSpPr>
            <p:nvPr/>
          </p:nvSpPr>
          <p:spPr bwMode="auto">
            <a:xfrm rot="5400000">
              <a:off x="1976558" y="2752710"/>
              <a:ext cx="461665" cy="369887"/>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Y</a:t>
              </a:r>
              <a:r>
                <a:rPr lang="en-US" altLang="zh-CN" baseline="-25000" dirty="0">
                  <a:solidFill>
                    <a:srgbClr val="002060"/>
                  </a:solidFill>
                </a:rPr>
                <a:t>3</a:t>
              </a:r>
            </a:p>
          </p:txBody>
        </p:sp>
        <p:sp>
          <p:nvSpPr>
            <p:cNvPr id="86" name="Text Box 216"/>
            <p:cNvSpPr txBox="1">
              <a:spLocks noChangeArrowheads="1"/>
            </p:cNvSpPr>
            <p:nvPr/>
          </p:nvSpPr>
          <p:spPr bwMode="auto">
            <a:xfrm rot="5400000">
              <a:off x="1970208" y="3154348"/>
              <a:ext cx="461665" cy="36671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Y</a:t>
              </a:r>
              <a:r>
                <a:rPr lang="en-US" altLang="zh-CN" baseline="-25000" dirty="0">
                  <a:solidFill>
                    <a:srgbClr val="002060"/>
                  </a:solidFill>
                </a:rPr>
                <a:t>4</a:t>
              </a:r>
            </a:p>
          </p:txBody>
        </p:sp>
        <p:sp>
          <p:nvSpPr>
            <p:cNvPr id="87" name="Text Box 218"/>
            <p:cNvSpPr txBox="1">
              <a:spLocks noChangeArrowheads="1"/>
            </p:cNvSpPr>
            <p:nvPr/>
          </p:nvSpPr>
          <p:spPr bwMode="auto">
            <a:xfrm rot="5400000">
              <a:off x="1982908" y="3575035"/>
              <a:ext cx="461665" cy="36671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Y</a:t>
              </a:r>
              <a:r>
                <a:rPr lang="en-US" altLang="zh-CN" baseline="-25000" dirty="0">
                  <a:solidFill>
                    <a:srgbClr val="002060"/>
                  </a:solidFill>
                </a:rPr>
                <a:t>5</a:t>
              </a:r>
            </a:p>
          </p:txBody>
        </p:sp>
        <p:sp>
          <p:nvSpPr>
            <p:cNvPr id="88" name="Text Box 219"/>
            <p:cNvSpPr txBox="1">
              <a:spLocks noChangeArrowheads="1"/>
            </p:cNvSpPr>
            <p:nvPr/>
          </p:nvSpPr>
          <p:spPr bwMode="auto">
            <a:xfrm rot="5400000">
              <a:off x="1974971" y="3954448"/>
              <a:ext cx="461665" cy="36671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Y</a:t>
              </a:r>
              <a:r>
                <a:rPr lang="en-US" altLang="zh-CN" baseline="-25000" dirty="0">
                  <a:solidFill>
                    <a:srgbClr val="002060"/>
                  </a:solidFill>
                </a:rPr>
                <a:t>6</a:t>
              </a:r>
            </a:p>
          </p:txBody>
        </p:sp>
        <p:sp>
          <p:nvSpPr>
            <p:cNvPr id="89" name="Text Box 220"/>
            <p:cNvSpPr txBox="1">
              <a:spLocks noChangeArrowheads="1"/>
            </p:cNvSpPr>
            <p:nvPr/>
          </p:nvSpPr>
          <p:spPr bwMode="auto">
            <a:xfrm rot="5400000">
              <a:off x="1974971" y="4367198"/>
              <a:ext cx="461665" cy="36671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Y</a:t>
              </a:r>
              <a:r>
                <a:rPr lang="en-US" altLang="zh-CN" baseline="-25000" dirty="0">
                  <a:solidFill>
                    <a:srgbClr val="002060"/>
                  </a:solidFill>
                </a:rPr>
                <a:t>7</a:t>
              </a:r>
            </a:p>
          </p:txBody>
        </p:sp>
        <p:sp>
          <p:nvSpPr>
            <p:cNvPr id="90" name="Text Box 221"/>
            <p:cNvSpPr txBox="1">
              <a:spLocks noChangeArrowheads="1"/>
            </p:cNvSpPr>
            <p:nvPr/>
          </p:nvSpPr>
          <p:spPr bwMode="auto">
            <a:xfrm rot="5400000">
              <a:off x="1133447" y="1454135"/>
              <a:ext cx="461963" cy="36671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A</a:t>
              </a:r>
              <a:r>
                <a:rPr lang="en-US" altLang="zh-CN" baseline="-25000" dirty="0">
                  <a:solidFill>
                    <a:srgbClr val="002060"/>
                  </a:solidFill>
                </a:rPr>
                <a:t>0</a:t>
              </a:r>
            </a:p>
          </p:txBody>
        </p:sp>
        <p:sp>
          <p:nvSpPr>
            <p:cNvPr id="91" name="Text Box 222"/>
            <p:cNvSpPr txBox="1">
              <a:spLocks noChangeArrowheads="1"/>
            </p:cNvSpPr>
            <p:nvPr/>
          </p:nvSpPr>
          <p:spPr bwMode="auto">
            <a:xfrm rot="5400000">
              <a:off x="1125509" y="1936735"/>
              <a:ext cx="461963" cy="36671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A</a:t>
              </a:r>
              <a:r>
                <a:rPr lang="en-US" altLang="zh-CN" baseline="-25000" dirty="0">
                  <a:solidFill>
                    <a:srgbClr val="002060"/>
                  </a:solidFill>
                </a:rPr>
                <a:t>1</a:t>
              </a:r>
            </a:p>
          </p:txBody>
        </p:sp>
        <p:sp>
          <p:nvSpPr>
            <p:cNvPr id="92" name="Text Box 223"/>
            <p:cNvSpPr txBox="1">
              <a:spLocks noChangeArrowheads="1"/>
            </p:cNvSpPr>
            <p:nvPr/>
          </p:nvSpPr>
          <p:spPr bwMode="auto">
            <a:xfrm rot="5400000">
              <a:off x="1117572" y="2357423"/>
              <a:ext cx="461963" cy="36671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A</a:t>
              </a:r>
              <a:r>
                <a:rPr lang="en-US" altLang="zh-CN" baseline="-25000" dirty="0">
                  <a:solidFill>
                    <a:srgbClr val="002060"/>
                  </a:solidFill>
                </a:rPr>
                <a:t>2</a:t>
              </a:r>
            </a:p>
          </p:txBody>
        </p:sp>
        <p:sp>
          <p:nvSpPr>
            <p:cNvPr id="93" name="Text Box 224"/>
            <p:cNvSpPr txBox="1">
              <a:spLocks noChangeArrowheads="1"/>
            </p:cNvSpPr>
            <p:nvPr/>
          </p:nvSpPr>
          <p:spPr bwMode="auto">
            <a:xfrm rot="5400000">
              <a:off x="1186784" y="3456630"/>
              <a:ext cx="461665" cy="54928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ST</a:t>
              </a:r>
              <a:r>
                <a:rPr lang="en-US" altLang="zh-CN" baseline="-25000" dirty="0">
                  <a:solidFill>
                    <a:srgbClr val="002060"/>
                  </a:solidFill>
                </a:rPr>
                <a:t>B</a:t>
              </a:r>
            </a:p>
          </p:txBody>
        </p:sp>
        <p:sp>
          <p:nvSpPr>
            <p:cNvPr id="94" name="Text Box 225"/>
            <p:cNvSpPr txBox="1">
              <a:spLocks noChangeArrowheads="1"/>
            </p:cNvSpPr>
            <p:nvPr/>
          </p:nvSpPr>
          <p:spPr bwMode="auto">
            <a:xfrm rot="5400000">
              <a:off x="1216154" y="3784450"/>
              <a:ext cx="461665" cy="608021"/>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ST</a:t>
              </a:r>
              <a:r>
                <a:rPr lang="en-US" altLang="zh-CN" baseline="-25000" dirty="0">
                  <a:solidFill>
                    <a:srgbClr val="002060"/>
                  </a:solidFill>
                </a:rPr>
                <a:t>C</a:t>
              </a:r>
            </a:p>
          </p:txBody>
        </p:sp>
        <p:sp>
          <p:nvSpPr>
            <p:cNvPr id="95" name="Text Box 226"/>
            <p:cNvSpPr txBox="1">
              <a:spLocks noChangeArrowheads="1"/>
            </p:cNvSpPr>
            <p:nvPr/>
          </p:nvSpPr>
          <p:spPr bwMode="auto">
            <a:xfrm rot="5400000">
              <a:off x="1184403" y="4244829"/>
              <a:ext cx="461665" cy="544520"/>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ST</a:t>
              </a:r>
              <a:r>
                <a:rPr lang="en-US" altLang="zh-CN" baseline="-25000" dirty="0">
                  <a:solidFill>
                    <a:srgbClr val="002060"/>
                  </a:solidFill>
                </a:rPr>
                <a:t>A</a:t>
              </a:r>
            </a:p>
          </p:txBody>
        </p:sp>
        <p:sp>
          <p:nvSpPr>
            <p:cNvPr id="96" name="Text Box 223"/>
            <p:cNvSpPr txBox="1">
              <a:spLocks noChangeArrowheads="1"/>
            </p:cNvSpPr>
            <p:nvPr/>
          </p:nvSpPr>
          <p:spPr bwMode="auto">
            <a:xfrm rot="5400000">
              <a:off x="166805" y="2262180"/>
              <a:ext cx="461665" cy="36671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A</a:t>
              </a:r>
              <a:endParaRPr lang="en-US" altLang="zh-CN" baseline="-25000" dirty="0">
                <a:solidFill>
                  <a:srgbClr val="002060"/>
                </a:solidFill>
              </a:endParaRPr>
            </a:p>
          </p:txBody>
        </p:sp>
        <p:sp>
          <p:nvSpPr>
            <p:cNvPr id="97" name="Text Box 223"/>
            <p:cNvSpPr txBox="1">
              <a:spLocks noChangeArrowheads="1"/>
            </p:cNvSpPr>
            <p:nvPr/>
          </p:nvSpPr>
          <p:spPr bwMode="auto">
            <a:xfrm rot="5400000">
              <a:off x="166805" y="1833403"/>
              <a:ext cx="461665" cy="36671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B</a:t>
              </a:r>
              <a:endParaRPr lang="en-US" altLang="zh-CN" baseline="-25000" dirty="0">
                <a:solidFill>
                  <a:srgbClr val="002060"/>
                </a:solidFill>
              </a:endParaRPr>
            </a:p>
          </p:txBody>
        </p:sp>
        <p:sp>
          <p:nvSpPr>
            <p:cNvPr id="98" name="Text Box 223"/>
            <p:cNvSpPr txBox="1">
              <a:spLocks noChangeArrowheads="1"/>
            </p:cNvSpPr>
            <p:nvPr/>
          </p:nvSpPr>
          <p:spPr bwMode="auto">
            <a:xfrm rot="5400000">
              <a:off x="157283" y="1404774"/>
              <a:ext cx="461665" cy="366712"/>
            </a:xfrm>
            <a:prstGeom prst="rect">
              <a:avLst/>
            </a:prstGeom>
            <a:noFill/>
            <a:ln w="9525">
              <a:noFill/>
              <a:miter lim="800000"/>
            </a:ln>
            <a:effectLst/>
          </p:spPr>
          <p:txBody>
            <a:bodyPr vert="vert270">
              <a:spAutoFit/>
            </a:bodyPr>
            <a:lstStyle/>
            <a:p>
              <a:pPr>
                <a:spcBef>
                  <a:spcPct val="50000"/>
                </a:spcBef>
                <a:defRPr/>
              </a:pPr>
              <a:r>
                <a:rPr lang="en-US" altLang="zh-CN" dirty="0" err="1">
                  <a:solidFill>
                    <a:srgbClr val="002060"/>
                  </a:solidFill>
                </a:rPr>
                <a:t>Ci</a:t>
              </a:r>
              <a:endParaRPr lang="en-US" altLang="zh-CN" baseline="-25000" dirty="0">
                <a:solidFill>
                  <a:srgbClr val="002060"/>
                </a:solidFill>
              </a:endParaRPr>
            </a:p>
          </p:txBody>
        </p:sp>
        <p:sp>
          <p:nvSpPr>
            <p:cNvPr id="99" name="Text Box 223"/>
            <p:cNvSpPr txBox="1">
              <a:spLocks noChangeArrowheads="1"/>
            </p:cNvSpPr>
            <p:nvPr/>
          </p:nvSpPr>
          <p:spPr bwMode="auto">
            <a:xfrm rot="5400000">
              <a:off x="162044" y="4124181"/>
              <a:ext cx="461665" cy="64294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+5V</a:t>
              </a:r>
              <a:endParaRPr lang="en-US" altLang="zh-CN" baseline="-25000" dirty="0">
                <a:solidFill>
                  <a:srgbClr val="002060"/>
                </a:solidFill>
              </a:endParaRPr>
            </a:p>
          </p:txBody>
        </p:sp>
        <p:sp>
          <p:nvSpPr>
            <p:cNvPr id="100" name="Text Box 223"/>
            <p:cNvSpPr txBox="1">
              <a:spLocks noChangeArrowheads="1"/>
            </p:cNvSpPr>
            <p:nvPr/>
          </p:nvSpPr>
          <p:spPr bwMode="auto">
            <a:xfrm rot="5400000">
              <a:off x="162044" y="3766990"/>
              <a:ext cx="461665" cy="64294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GND</a:t>
              </a:r>
              <a:endParaRPr lang="en-US" altLang="zh-CN" baseline="-25000" dirty="0">
                <a:solidFill>
                  <a:srgbClr val="002060"/>
                </a:solidFill>
              </a:endParaRPr>
            </a:p>
          </p:txBody>
        </p:sp>
        <p:sp>
          <p:nvSpPr>
            <p:cNvPr id="101" name="Text Box 223"/>
            <p:cNvSpPr txBox="1">
              <a:spLocks noChangeArrowheads="1"/>
            </p:cNvSpPr>
            <p:nvPr/>
          </p:nvSpPr>
          <p:spPr bwMode="auto">
            <a:xfrm rot="5400000">
              <a:off x="162044" y="3338362"/>
              <a:ext cx="461665" cy="64294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GND</a:t>
              </a:r>
              <a:endParaRPr lang="en-US" altLang="zh-CN" baseline="-25000" dirty="0">
                <a:solidFill>
                  <a:srgbClr val="002060"/>
                </a:solidFill>
              </a:endParaRPr>
            </a:p>
          </p:txBody>
        </p:sp>
        <p:grpSp>
          <p:nvGrpSpPr>
            <p:cNvPr id="102" name="组合 187"/>
            <p:cNvGrpSpPr/>
            <p:nvPr/>
          </p:nvGrpSpPr>
          <p:grpSpPr bwMode="auto">
            <a:xfrm>
              <a:off x="2714625" y="1357313"/>
              <a:ext cx="2652713" cy="3113087"/>
              <a:chOff x="2714612" y="1357298"/>
              <a:chExt cx="2652729" cy="3113088"/>
            </a:xfrm>
          </p:grpSpPr>
          <p:grpSp>
            <p:nvGrpSpPr>
              <p:cNvPr id="117" name="组合 147"/>
              <p:cNvGrpSpPr/>
              <p:nvPr/>
            </p:nvGrpSpPr>
            <p:grpSpPr bwMode="auto">
              <a:xfrm>
                <a:off x="3764914" y="1357298"/>
                <a:ext cx="1237935" cy="1428760"/>
                <a:chOff x="3764914" y="1357298"/>
                <a:chExt cx="1237935" cy="1428760"/>
              </a:xfrm>
            </p:grpSpPr>
            <p:sp>
              <p:nvSpPr>
                <p:cNvPr id="123" name="Rectangle 19"/>
                <p:cNvSpPr>
                  <a:spLocks noChangeArrowheads="1"/>
                </p:cNvSpPr>
                <p:nvPr/>
              </p:nvSpPr>
              <p:spPr bwMode="auto">
                <a:xfrm>
                  <a:off x="4000496" y="1357298"/>
                  <a:ext cx="642942" cy="1428760"/>
                </a:xfrm>
                <a:prstGeom prst="rect">
                  <a:avLst/>
                </a:prstGeom>
                <a:solidFill>
                  <a:schemeClr val="accent1">
                    <a:alpha val="0"/>
                  </a:schemeClr>
                </a:solidFill>
                <a:ln w="25400">
                  <a:solidFill>
                    <a:schemeClr val="tx1"/>
                  </a:solidFill>
                  <a:miter lim="800000"/>
                </a:ln>
              </p:spPr>
              <p:txBody>
                <a:bodyPr wrap="none" lIns="90170" tIns="46990" rIns="90170" bIns="46990"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FontTx/>
                    <a:buNone/>
                  </a:pPr>
                  <a:r>
                    <a:rPr lang="zh-CN" altLang="en-US" sz="3600"/>
                    <a:t>&amp;</a:t>
                  </a:r>
                </a:p>
              </p:txBody>
            </p:sp>
            <p:sp>
              <p:nvSpPr>
                <p:cNvPr id="124" name="Oval 20"/>
                <p:cNvSpPr>
                  <a:spLocks noChangeArrowheads="1"/>
                </p:cNvSpPr>
                <p:nvPr/>
              </p:nvSpPr>
              <p:spPr bwMode="auto">
                <a:xfrm>
                  <a:off x="4643438" y="2000240"/>
                  <a:ext cx="144145" cy="143510"/>
                </a:xfrm>
                <a:prstGeom prst="ellipse">
                  <a:avLst/>
                </a:prstGeom>
                <a:solidFill>
                  <a:schemeClr val="accent1">
                    <a:alpha val="0"/>
                  </a:schemeClr>
                </a:solidFill>
                <a:ln w="25400">
                  <a:solidFill>
                    <a:schemeClr val="tx1"/>
                  </a:solidFill>
                  <a:round/>
                </a:ln>
              </p:spPr>
              <p:txBody>
                <a:bodyPr lIns="90170" tIns="46990" rIns="90170" bIns="46990"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endParaRPr lang="zh-CN" altLang="en-US" sz="1800"/>
                </a:p>
              </p:txBody>
            </p:sp>
            <p:sp>
              <p:nvSpPr>
                <p:cNvPr id="125" name="Line 21"/>
                <p:cNvSpPr>
                  <a:spLocks noChangeShapeType="1"/>
                </p:cNvSpPr>
                <p:nvPr/>
              </p:nvSpPr>
              <p:spPr bwMode="auto">
                <a:xfrm>
                  <a:off x="3786182" y="1571612"/>
                  <a:ext cx="215900" cy="63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6" name="Line 22"/>
                <p:cNvSpPr>
                  <a:spLocks noChangeShapeType="1"/>
                </p:cNvSpPr>
                <p:nvPr/>
              </p:nvSpPr>
              <p:spPr bwMode="auto">
                <a:xfrm>
                  <a:off x="3786182" y="1928802"/>
                  <a:ext cx="215900" cy="63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7" name="Line 23"/>
                <p:cNvSpPr>
                  <a:spLocks noChangeShapeType="1"/>
                </p:cNvSpPr>
                <p:nvPr/>
              </p:nvSpPr>
              <p:spPr bwMode="auto">
                <a:xfrm>
                  <a:off x="4786314" y="2071678"/>
                  <a:ext cx="216535" cy="635"/>
                </a:xfrm>
                <a:prstGeom prst="line">
                  <a:avLst/>
                </a:prstGeom>
                <a:noFill/>
                <a:ln w="254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28" name="Line 21"/>
                <p:cNvSpPr>
                  <a:spLocks noChangeShapeType="1"/>
                </p:cNvSpPr>
                <p:nvPr/>
              </p:nvSpPr>
              <p:spPr bwMode="auto">
                <a:xfrm>
                  <a:off x="3786182" y="2285992"/>
                  <a:ext cx="215900" cy="63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9" name="Line 22"/>
                <p:cNvSpPr>
                  <a:spLocks noChangeShapeType="1"/>
                </p:cNvSpPr>
                <p:nvPr/>
              </p:nvSpPr>
              <p:spPr bwMode="auto">
                <a:xfrm>
                  <a:off x="3764914" y="2643182"/>
                  <a:ext cx="215900" cy="63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cxnSp>
            <p:nvCxnSpPr>
              <p:cNvPr id="118" name="肘形连接符 117"/>
              <p:cNvCxnSpPr>
                <a:stCxn id="147" idx="1"/>
              </p:cNvCxnSpPr>
              <p:nvPr/>
            </p:nvCxnSpPr>
            <p:spPr bwMode="auto">
              <a:xfrm rot="10800000" flipH="1">
                <a:off x="2889238" y="1571610"/>
                <a:ext cx="896943" cy="419100"/>
              </a:xfrm>
              <a:prstGeom prst="bentConnector3">
                <a:avLst>
                  <a:gd name="adj1" fmla="val 17345"/>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cxnSp>
            <p:nvCxnSpPr>
              <p:cNvPr id="119" name="肘形连接符 118"/>
              <p:cNvCxnSpPr>
                <a:stCxn id="146" idx="1"/>
              </p:cNvCxnSpPr>
              <p:nvPr/>
            </p:nvCxnSpPr>
            <p:spPr bwMode="auto">
              <a:xfrm rot="10800000" flipH="1">
                <a:off x="2889238" y="1928798"/>
                <a:ext cx="896943" cy="500062"/>
              </a:xfrm>
              <a:prstGeom prst="bentConnector3">
                <a:avLst>
                  <a:gd name="adj1" fmla="val 28495"/>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cxnSp>
            <p:nvCxnSpPr>
              <p:cNvPr id="120" name="肘形连接符 119"/>
              <p:cNvCxnSpPr/>
              <p:nvPr/>
            </p:nvCxnSpPr>
            <p:spPr bwMode="auto">
              <a:xfrm flipV="1">
                <a:off x="2714612" y="2285985"/>
                <a:ext cx="1071569" cy="938213"/>
              </a:xfrm>
              <a:prstGeom prst="bentConnector3">
                <a:avLst>
                  <a:gd name="adj1" fmla="val 50000"/>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cxnSp>
            <p:nvCxnSpPr>
              <p:cNvPr id="121" name="肘形连接符 120"/>
              <p:cNvCxnSpPr>
                <a:stCxn id="141" idx="1"/>
                <a:endCxn id="129" idx="0"/>
              </p:cNvCxnSpPr>
              <p:nvPr/>
            </p:nvCxnSpPr>
            <p:spPr bwMode="auto">
              <a:xfrm rot="10800000" flipH="1">
                <a:off x="2889238" y="2643173"/>
                <a:ext cx="876305" cy="1827213"/>
              </a:xfrm>
              <a:prstGeom prst="bentConnector4">
                <a:avLst>
                  <a:gd name="adj1" fmla="val 63087"/>
                  <a:gd name="adj2" fmla="val 99939"/>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sp>
            <p:nvSpPr>
              <p:cNvPr id="122" name="Text Box 223"/>
              <p:cNvSpPr txBox="1">
                <a:spLocks noChangeArrowheads="1"/>
              </p:cNvSpPr>
              <p:nvPr/>
            </p:nvSpPr>
            <p:spPr bwMode="auto">
              <a:xfrm rot="5400000">
                <a:off x="4953152" y="1904841"/>
                <a:ext cx="461665" cy="366712"/>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S</a:t>
                </a:r>
                <a:endParaRPr lang="en-US" altLang="zh-CN" baseline="-25000" dirty="0">
                  <a:solidFill>
                    <a:srgbClr val="002060"/>
                  </a:solidFill>
                </a:endParaRPr>
              </a:p>
            </p:txBody>
          </p:sp>
        </p:grpSp>
        <p:grpSp>
          <p:nvGrpSpPr>
            <p:cNvPr id="103" name="组合 188"/>
            <p:cNvGrpSpPr/>
            <p:nvPr/>
          </p:nvGrpSpPr>
          <p:grpSpPr bwMode="auto">
            <a:xfrm>
              <a:off x="2863850" y="2820989"/>
              <a:ext cx="2565400" cy="2301871"/>
              <a:chOff x="2863822" y="2820972"/>
              <a:chExt cx="2565433" cy="2301898"/>
            </a:xfrm>
          </p:grpSpPr>
          <p:grpSp>
            <p:nvGrpSpPr>
              <p:cNvPr id="104" name="组合 148"/>
              <p:cNvGrpSpPr/>
              <p:nvPr/>
            </p:nvGrpSpPr>
            <p:grpSpPr bwMode="auto">
              <a:xfrm>
                <a:off x="3769969" y="3694110"/>
                <a:ext cx="1254148" cy="1428760"/>
                <a:chOff x="3748701" y="1408094"/>
                <a:chExt cx="1254148" cy="1428760"/>
              </a:xfrm>
            </p:grpSpPr>
            <p:sp>
              <p:nvSpPr>
                <p:cNvPr id="110" name="Rectangle 19"/>
                <p:cNvSpPr>
                  <a:spLocks noChangeArrowheads="1"/>
                </p:cNvSpPr>
                <p:nvPr/>
              </p:nvSpPr>
              <p:spPr bwMode="auto">
                <a:xfrm>
                  <a:off x="3979225" y="1408094"/>
                  <a:ext cx="642942" cy="1428760"/>
                </a:xfrm>
                <a:prstGeom prst="rect">
                  <a:avLst/>
                </a:prstGeom>
                <a:solidFill>
                  <a:schemeClr val="accent1">
                    <a:alpha val="0"/>
                  </a:schemeClr>
                </a:solidFill>
                <a:ln w="25400">
                  <a:solidFill>
                    <a:schemeClr val="tx1"/>
                  </a:solidFill>
                  <a:miter lim="800000"/>
                </a:ln>
              </p:spPr>
              <p:txBody>
                <a:bodyPr wrap="none" lIns="90170" tIns="46990" rIns="90170" bIns="46990"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FontTx/>
                    <a:buNone/>
                  </a:pPr>
                  <a:r>
                    <a:rPr lang="zh-CN" altLang="en-US" sz="3600" dirty="0"/>
                    <a:t>&amp;</a:t>
                  </a:r>
                </a:p>
              </p:txBody>
            </p:sp>
            <p:sp>
              <p:nvSpPr>
                <p:cNvPr id="111" name="Oval 20"/>
                <p:cNvSpPr>
                  <a:spLocks noChangeArrowheads="1"/>
                </p:cNvSpPr>
                <p:nvPr/>
              </p:nvSpPr>
              <p:spPr bwMode="auto">
                <a:xfrm>
                  <a:off x="4643438" y="2000240"/>
                  <a:ext cx="144145" cy="143510"/>
                </a:xfrm>
                <a:prstGeom prst="ellipse">
                  <a:avLst/>
                </a:prstGeom>
                <a:solidFill>
                  <a:schemeClr val="accent1">
                    <a:alpha val="0"/>
                  </a:schemeClr>
                </a:solidFill>
                <a:ln w="25400">
                  <a:solidFill>
                    <a:schemeClr val="tx1"/>
                  </a:solidFill>
                  <a:round/>
                </a:ln>
              </p:spPr>
              <p:txBody>
                <a:bodyPr lIns="90170" tIns="46990" rIns="90170" bIns="46990"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endParaRPr lang="zh-CN" altLang="en-US" sz="1800"/>
                </a:p>
              </p:txBody>
            </p:sp>
            <p:sp>
              <p:nvSpPr>
                <p:cNvPr id="112" name="Line 21"/>
                <p:cNvSpPr>
                  <a:spLocks noChangeShapeType="1"/>
                </p:cNvSpPr>
                <p:nvPr/>
              </p:nvSpPr>
              <p:spPr bwMode="auto">
                <a:xfrm>
                  <a:off x="3761706" y="1571502"/>
                  <a:ext cx="215900" cy="63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 name="Line 22"/>
                <p:cNvSpPr>
                  <a:spLocks noChangeShapeType="1"/>
                </p:cNvSpPr>
                <p:nvPr/>
              </p:nvSpPr>
              <p:spPr bwMode="auto">
                <a:xfrm>
                  <a:off x="3748701" y="1928165"/>
                  <a:ext cx="215900" cy="63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4" name="Line 23"/>
                <p:cNvSpPr>
                  <a:spLocks noChangeShapeType="1"/>
                </p:cNvSpPr>
                <p:nvPr/>
              </p:nvSpPr>
              <p:spPr bwMode="auto">
                <a:xfrm>
                  <a:off x="4786314" y="2071678"/>
                  <a:ext cx="216535" cy="635"/>
                </a:xfrm>
                <a:prstGeom prst="line">
                  <a:avLst/>
                </a:prstGeom>
                <a:noFill/>
                <a:ln w="25400">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15" name="Line 21"/>
                <p:cNvSpPr>
                  <a:spLocks noChangeShapeType="1"/>
                </p:cNvSpPr>
                <p:nvPr/>
              </p:nvSpPr>
              <p:spPr bwMode="auto">
                <a:xfrm>
                  <a:off x="3786182" y="2285992"/>
                  <a:ext cx="215900" cy="63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 name="Line 22"/>
                <p:cNvSpPr>
                  <a:spLocks noChangeShapeType="1"/>
                </p:cNvSpPr>
                <p:nvPr/>
              </p:nvSpPr>
              <p:spPr bwMode="auto">
                <a:xfrm>
                  <a:off x="3764914" y="2643182"/>
                  <a:ext cx="215900" cy="63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cxnSp>
            <p:nvCxnSpPr>
              <p:cNvPr id="105" name="肘形连接符 156"/>
              <p:cNvCxnSpPr>
                <a:cxnSpLocks noChangeShapeType="1"/>
                <a:stCxn id="145" idx="1"/>
              </p:cNvCxnSpPr>
              <p:nvPr/>
            </p:nvCxnSpPr>
            <p:spPr bwMode="auto">
              <a:xfrm rot="10800000" flipH="1" flipV="1">
                <a:off x="2863822" y="2820972"/>
                <a:ext cx="922360" cy="1036655"/>
              </a:xfrm>
              <a:prstGeom prst="bentConnector4">
                <a:avLst>
                  <a:gd name="adj1" fmla="val 100171"/>
                  <a:gd name="adj2" fmla="val 56736"/>
                </a:avLst>
              </a:prstGeom>
              <a:noFill/>
              <a:ln w="25400" algn="ctr">
                <a:solidFill>
                  <a:srgbClr val="FF0000"/>
                </a:solidFill>
                <a:round/>
              </a:ln>
              <a:extLst>
                <a:ext uri="{909E8E84-426E-40DD-AFC4-6F175D3DCCD1}">
                  <a14:hiddenFill xmlns:a14="http://schemas.microsoft.com/office/drawing/2010/main">
                    <a:noFill/>
                  </a14:hiddenFill>
                </a:ext>
              </a:extLst>
            </p:spPr>
          </p:cxnSp>
          <p:cxnSp>
            <p:nvCxnSpPr>
              <p:cNvPr id="106" name="肘形连接符 156"/>
              <p:cNvCxnSpPr>
                <a:cxnSpLocks noChangeShapeType="1"/>
                <a:stCxn id="143" idx="1"/>
              </p:cNvCxnSpPr>
              <p:nvPr/>
            </p:nvCxnSpPr>
            <p:spPr bwMode="auto">
              <a:xfrm rot="10800000" flipH="1" flipV="1">
                <a:off x="2889222" y="3655998"/>
                <a:ext cx="896960" cy="558820"/>
              </a:xfrm>
              <a:prstGeom prst="bentConnector3">
                <a:avLst>
                  <a:gd name="adj1" fmla="val 85310"/>
                </a:avLst>
              </a:prstGeom>
              <a:noFill/>
              <a:ln w="25400" algn="ctr">
                <a:solidFill>
                  <a:srgbClr val="FF0000"/>
                </a:solidFill>
                <a:round/>
              </a:ln>
              <a:extLst>
                <a:ext uri="{909E8E84-426E-40DD-AFC4-6F175D3DCCD1}">
                  <a14:hiddenFill xmlns:a14="http://schemas.microsoft.com/office/drawing/2010/main">
                    <a:noFill/>
                  </a14:hiddenFill>
                </a:ext>
              </a:extLst>
            </p:spPr>
          </p:cxnSp>
          <p:cxnSp>
            <p:nvCxnSpPr>
              <p:cNvPr id="107" name="肘形连接符 156"/>
              <p:cNvCxnSpPr>
                <a:cxnSpLocks noChangeShapeType="1"/>
                <a:stCxn id="142" idx="1"/>
                <a:endCxn id="115" idx="0"/>
              </p:cNvCxnSpPr>
              <p:nvPr/>
            </p:nvCxnSpPr>
            <p:spPr bwMode="auto">
              <a:xfrm rot="10800000" flipH="1" flipV="1">
                <a:off x="2889222" y="4065572"/>
                <a:ext cx="918228" cy="506435"/>
              </a:xfrm>
              <a:prstGeom prst="bentConnector4">
                <a:avLst>
                  <a:gd name="adj1" fmla="val 67514"/>
                  <a:gd name="adj2" fmla="val 100125"/>
                </a:avLst>
              </a:prstGeom>
              <a:noFill/>
              <a:ln w="25400" algn="ctr">
                <a:solidFill>
                  <a:srgbClr val="FF0000"/>
                </a:solidFill>
                <a:round/>
              </a:ln>
              <a:extLst>
                <a:ext uri="{909E8E84-426E-40DD-AFC4-6F175D3DCCD1}">
                  <a14:hiddenFill xmlns:a14="http://schemas.microsoft.com/office/drawing/2010/main">
                    <a:noFill/>
                  </a14:hiddenFill>
                </a:ext>
              </a:extLst>
            </p:spPr>
          </p:cxnSp>
          <p:cxnSp>
            <p:nvCxnSpPr>
              <p:cNvPr id="108" name="肘形连接符 156"/>
              <p:cNvCxnSpPr>
                <a:cxnSpLocks noChangeShapeType="1"/>
                <a:stCxn id="141" idx="1"/>
                <a:endCxn id="116" idx="0"/>
              </p:cNvCxnSpPr>
              <p:nvPr/>
            </p:nvCxnSpPr>
            <p:spPr bwMode="auto">
              <a:xfrm rot="10800000" flipH="1" flipV="1">
                <a:off x="2889222" y="4470384"/>
                <a:ext cx="896960" cy="458813"/>
              </a:xfrm>
              <a:prstGeom prst="bentConnector4">
                <a:avLst>
                  <a:gd name="adj1" fmla="val 42032"/>
                  <a:gd name="adj2" fmla="val 100657"/>
                </a:avLst>
              </a:prstGeom>
              <a:noFill/>
              <a:ln w="25400" algn="ctr">
                <a:solidFill>
                  <a:srgbClr val="FF0000"/>
                </a:solidFill>
                <a:round/>
              </a:ln>
              <a:extLst>
                <a:ext uri="{909E8E84-426E-40DD-AFC4-6F175D3DCCD1}">
                  <a14:hiddenFill xmlns:a14="http://schemas.microsoft.com/office/drawing/2010/main">
                    <a:noFill/>
                  </a14:hiddenFill>
                </a:ext>
              </a:extLst>
            </p:spPr>
          </p:cxnSp>
          <p:sp>
            <p:nvSpPr>
              <p:cNvPr id="109" name="Text Box 223"/>
              <p:cNvSpPr txBox="1">
                <a:spLocks noChangeArrowheads="1"/>
              </p:cNvSpPr>
              <p:nvPr/>
            </p:nvSpPr>
            <p:spPr bwMode="auto">
              <a:xfrm rot="5400000">
                <a:off x="4984109" y="4088461"/>
                <a:ext cx="461665" cy="428627"/>
              </a:xfrm>
              <a:prstGeom prst="rect">
                <a:avLst/>
              </a:prstGeom>
              <a:noFill/>
              <a:ln w="9525">
                <a:noFill/>
                <a:miter lim="800000"/>
              </a:ln>
              <a:effectLst/>
            </p:spPr>
            <p:txBody>
              <a:bodyPr vert="vert270">
                <a:spAutoFit/>
              </a:bodyPr>
              <a:lstStyle/>
              <a:p>
                <a:pPr>
                  <a:spcBef>
                    <a:spcPct val="50000"/>
                  </a:spcBef>
                  <a:defRPr/>
                </a:pPr>
                <a:r>
                  <a:rPr lang="en-US" altLang="zh-CN" dirty="0">
                    <a:solidFill>
                      <a:srgbClr val="002060"/>
                    </a:solidFill>
                  </a:rPr>
                  <a:t>Co</a:t>
                </a:r>
                <a:endParaRPr lang="en-US" altLang="zh-CN" baseline="-25000" dirty="0">
                  <a:solidFill>
                    <a:srgbClr val="002060"/>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wipe(left)">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wipe(left)">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randombar(horizontal)">
                                      <p:cBhvr>
                                        <p:cTn id="2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theme/theme1.xml><?xml version="1.0" encoding="utf-8"?>
<a:theme xmlns:a="http://schemas.openxmlformats.org/drawingml/2006/main" name="1_默认设计模板">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22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22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1_默认设计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22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22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def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1_默认设计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534</Words>
  <Application>Microsoft Office PowerPoint</Application>
  <PresentationFormat>宽屏</PresentationFormat>
  <Paragraphs>227</Paragraphs>
  <Slides>14</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5</vt:i4>
      </vt:variant>
      <vt:variant>
        <vt:lpstr>幻灯片标题</vt:lpstr>
      </vt:variant>
      <vt:variant>
        <vt:i4>14</vt:i4>
      </vt:variant>
    </vt:vector>
  </HeadingPairs>
  <TitlesOfParts>
    <vt:vector size="27" baseType="lpstr">
      <vt:lpstr>宋体</vt:lpstr>
      <vt:lpstr>微软雅黑</vt:lpstr>
      <vt:lpstr>Arial</vt:lpstr>
      <vt:lpstr>Times New Roman</vt:lpstr>
      <vt:lpstr>Verdana</vt:lpstr>
      <vt:lpstr>Wingdings</vt:lpstr>
      <vt:lpstr>1_默认设计模板</vt:lpstr>
      <vt:lpstr>2_默认设计模板</vt:lpstr>
      <vt:lpstr>Image</vt:lpstr>
      <vt:lpstr>Equation.KSEE3</vt:lpstr>
      <vt:lpstr>公式</vt:lpstr>
      <vt:lpstr>Equation.3</vt:lpstr>
      <vt:lpstr>Visio.Drawing.4</vt:lpstr>
      <vt:lpstr>实验三 数据选择器与译码器的应用</vt:lpstr>
      <vt:lpstr>实验目的</vt:lpstr>
      <vt:lpstr>实验原理</vt:lpstr>
      <vt:lpstr>实验原理</vt:lpstr>
      <vt:lpstr>实验原理</vt:lpstr>
      <vt:lpstr>实验内容</vt:lpstr>
      <vt:lpstr>实验内容</vt:lpstr>
      <vt:lpstr>实验内容</vt:lpstr>
      <vt:lpstr>实验内容</vt:lpstr>
      <vt:lpstr>实验内容</vt:lpstr>
      <vt:lpstr>实验内容</vt:lpstr>
      <vt:lpstr>实验内容</vt:lpstr>
      <vt:lpstr>注意事项</vt:lpstr>
      <vt:lpstr>谢谢观赏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实验四 集成触发器功能测试</dc:title>
  <dc:creator>王龙军</dc:creator>
  <cp:lastModifiedBy>wenqiang zhu</cp:lastModifiedBy>
  <cp:revision>111</cp:revision>
  <dcterms:created xsi:type="dcterms:W3CDTF">2018-08-14T07:50:00Z</dcterms:created>
  <dcterms:modified xsi:type="dcterms:W3CDTF">2019-10-31T01:54:54Z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