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300" d="100"/>
          <a:sy n="300" d="100"/>
        </p:scale>
        <p:origin x="-7482" y="-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CBB93-FA07-4644-9440-BB71B98D3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63DCBA-CE0D-4E60-8578-57C7B3366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47103-8751-437B-91C1-5581EA9E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F9D5-5B78-4E78-8683-BD0DF1C411F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FD8CF-2006-4157-81EE-C31365B0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1B9B5-437E-4178-BA70-F6AC985D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CE32-F423-4E90-B4B2-069DAFA45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2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DEEC4-88B4-475B-81E4-0A02C1B7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790CFB-932A-4879-BC27-1BAE8C44A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E6E73-DA1B-4BF9-8CA7-369EC9A4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F9D5-5B78-4E78-8683-BD0DF1C411F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8F1E7-4F71-43D6-AD57-0621332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61265-A092-4EBE-AFB6-2062B7B3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CE32-F423-4E90-B4B2-069DAFA45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67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80F3E8-DDF8-43B8-906A-67248FF96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4E07EA-37E7-49F3-9E20-E5DB677A0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3FE01F-6D61-490D-AF12-BC7DBE3B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F9D5-5B78-4E78-8683-BD0DF1C411F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1374E-4F55-49C9-911A-8D9577E9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9C578-4F69-4DD7-9EAD-731667E3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CE32-F423-4E90-B4B2-069DAFA45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65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504DF-E1A2-4CB1-8B48-063AD721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EB1AA-2432-49C5-8CAC-D64D5B25A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15F81-0563-4937-83FB-2ECA400C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F9D5-5B78-4E78-8683-BD0DF1C411F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3FD93-364F-41CE-8DD5-F01C8723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FD353-DC5D-43D9-BEC3-AA850C19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CE32-F423-4E90-B4B2-069DAFA45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39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4B1FC-6D8B-4418-BB86-151F2719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72706-2892-49EF-A96E-8D174EE97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1259B-D4ED-40A5-AC4D-01F6A35E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F9D5-5B78-4E78-8683-BD0DF1C411F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7AE4C-507C-490D-B331-8CE10F32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D6B1F-444D-4BF2-A478-3064930C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CE32-F423-4E90-B4B2-069DAFA45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21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0CF2D-3652-43AE-B903-F9D2078A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7D79E-001A-48EB-8724-96DD2A59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CB83AA-B906-4354-A8FB-718B30DBF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6AC619-0ED3-40B4-8297-6B55F7E0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F9D5-5B78-4E78-8683-BD0DF1C411F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07CF7-7542-4665-AFF2-B9BA84C9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4CF4F9-DB3E-45B9-8EA3-1ABF46D6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CE32-F423-4E90-B4B2-069DAFA45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49060-630B-4C98-A714-1CC082DC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90BB1-3994-4E53-9982-D6CDE8287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602B4E-CA14-4580-BE10-5E88EE349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B08F9A-44F9-47E6-A564-28DE50A28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89F91B-C5D0-4F33-8EAD-0D227B450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B43EEB-AFC3-4362-9474-D47D8320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F9D5-5B78-4E78-8683-BD0DF1C411F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D6FC5C-168E-4CF7-994D-071CCF06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062D1E-5C7D-4B50-80C3-823EE9F4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CE32-F423-4E90-B4B2-069DAFA45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55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679C9-DABD-42BD-8FA0-EA22D4A5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299F7E-5DEA-47A7-982B-FDAB5AC6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F9D5-5B78-4E78-8683-BD0DF1C411F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1DFB6-FCA6-4CDC-AECD-9EF8026C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64F414-D523-4AEB-9EBA-C7FF84FD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CE32-F423-4E90-B4B2-069DAFA45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89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5A71F9-B2ED-4A55-8DDB-FFBD6AA6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F9D5-5B78-4E78-8683-BD0DF1C411F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2DB9D4-0017-4E25-AB90-5C4D8142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065C6A-FA4A-4C48-BE73-AEBE8FCF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CE32-F423-4E90-B4B2-069DAFA45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17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F0E51-6040-4133-9EB3-BE2DA15B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9F53E-187E-4B5F-93DD-48F9F1AD1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87C488-D7FC-4C1D-9A53-D8544AF22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6F602-0A76-4947-83D1-2884BBE7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F9D5-5B78-4E78-8683-BD0DF1C411F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548D7-1EFE-4232-97B7-90065BD4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120033-75AD-4AAD-AB0B-71808F93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CE32-F423-4E90-B4B2-069DAFA45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95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3118A-B6FB-4E2D-81CC-2A195863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249796-E014-41F3-BEB1-666A46AFB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86514D-B969-431C-90DB-D2958D18E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6CCE9F-4A14-4A80-B184-511F02A3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F9D5-5B78-4E78-8683-BD0DF1C411F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5CBB77-4AC1-4C5D-A8CD-BA63AA88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FA971A-2050-4E16-9DCC-9F656F34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ACE32-F423-4E90-B4B2-069DAFA45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4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C21FB3-394C-42C8-89B4-91ED3D64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7929E6-8EF3-4A5C-9A4C-086156A44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3BA89-F837-4BD6-9757-8A6417CB3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4F9D5-5B78-4E78-8683-BD0DF1C411FE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10249-B463-4141-871D-D6D84C86C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2B824-D7ED-4AA6-875B-8CB330CDC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ACE32-F423-4E90-B4B2-069DAFA45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53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A2CA75-5C4D-4648-B0D8-F45137786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478" y="1478478"/>
            <a:ext cx="3901044" cy="390104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8490B2A-E3F7-4FB7-BB40-420FB43F52C9}"/>
              </a:ext>
            </a:extLst>
          </p:cNvPr>
          <p:cNvCxnSpPr/>
          <p:nvPr/>
        </p:nvCxnSpPr>
        <p:spPr>
          <a:xfrm flipV="1">
            <a:off x="4857008" y="1187532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E854D5A-A578-43D0-9AEE-83CE94BCD8C8}"/>
              </a:ext>
            </a:extLst>
          </p:cNvPr>
          <p:cNvSpPr/>
          <p:nvPr/>
        </p:nvSpPr>
        <p:spPr>
          <a:xfrm>
            <a:off x="4637314" y="926275"/>
            <a:ext cx="445325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继电器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93C977-7870-4E26-AFCF-7D3A5239A3DF}"/>
              </a:ext>
            </a:extLst>
          </p:cNvPr>
          <p:cNvSpPr/>
          <p:nvPr/>
        </p:nvSpPr>
        <p:spPr>
          <a:xfrm>
            <a:off x="4637314" y="362196"/>
            <a:ext cx="445325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推杆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879BF28-FFD4-44E8-A0E2-287F656D3FA8}"/>
              </a:ext>
            </a:extLst>
          </p:cNvPr>
          <p:cNvCxnSpPr/>
          <p:nvPr/>
        </p:nvCxnSpPr>
        <p:spPr>
          <a:xfrm flipV="1">
            <a:off x="4857008" y="623453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C1BBC98-CA5E-4D1D-B474-30FD15198C80}"/>
              </a:ext>
            </a:extLst>
          </p:cNvPr>
          <p:cNvSpPr txBox="1"/>
          <p:nvPr/>
        </p:nvSpPr>
        <p:spPr>
          <a:xfrm>
            <a:off x="4772939" y="1240672"/>
            <a:ext cx="3097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PB8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E0CBFE2-DFE9-40DD-B5A4-C39384DCA69D}"/>
              </a:ext>
            </a:extLst>
          </p:cNvPr>
          <p:cNvCxnSpPr>
            <a:cxnSpLocks/>
          </p:cNvCxnSpPr>
          <p:nvPr/>
        </p:nvCxnSpPr>
        <p:spPr>
          <a:xfrm>
            <a:off x="8046522" y="2303812"/>
            <a:ext cx="74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BD9C7D8-F02F-4356-9C64-08C4D256203C}"/>
              </a:ext>
            </a:extLst>
          </p:cNvPr>
          <p:cNvCxnSpPr>
            <a:cxnSpLocks/>
          </p:cNvCxnSpPr>
          <p:nvPr/>
        </p:nvCxnSpPr>
        <p:spPr>
          <a:xfrm>
            <a:off x="8046522" y="2396835"/>
            <a:ext cx="74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417CE08-20D0-4C51-9CAA-C6F77B3FA79A}"/>
              </a:ext>
            </a:extLst>
          </p:cNvPr>
          <p:cNvSpPr txBox="1"/>
          <p:nvPr/>
        </p:nvSpPr>
        <p:spPr>
          <a:xfrm>
            <a:off x="8032794" y="2159029"/>
            <a:ext cx="7617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PA10/USART1_Rx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59238E-E37D-41F3-A08E-3484827160EE}"/>
              </a:ext>
            </a:extLst>
          </p:cNvPr>
          <p:cNvSpPr txBox="1"/>
          <p:nvPr/>
        </p:nvSpPr>
        <p:spPr>
          <a:xfrm>
            <a:off x="8032794" y="2369276"/>
            <a:ext cx="7168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PA9/USART1_Tx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91FD79-A524-4C3C-B90D-A32356E3F661}"/>
              </a:ext>
            </a:extLst>
          </p:cNvPr>
          <p:cNvSpPr/>
          <p:nvPr/>
        </p:nvSpPr>
        <p:spPr>
          <a:xfrm>
            <a:off x="8794541" y="2213066"/>
            <a:ext cx="812597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485/</a:t>
            </a:r>
            <a:r>
              <a:rPr lang="zh-CN" altLang="en-US" sz="600" dirty="0"/>
              <a:t>串口互转模块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5172D13-6512-42D4-AF27-BAA1538E00DB}"/>
              </a:ext>
            </a:extLst>
          </p:cNvPr>
          <p:cNvSpPr txBox="1"/>
          <p:nvPr/>
        </p:nvSpPr>
        <p:spPr>
          <a:xfrm>
            <a:off x="9543423" y="2128796"/>
            <a:ext cx="3545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485A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044A97E-933F-47F7-B552-8CC696B469A7}"/>
              </a:ext>
            </a:extLst>
          </p:cNvPr>
          <p:cNvSpPr txBox="1"/>
          <p:nvPr/>
        </p:nvSpPr>
        <p:spPr>
          <a:xfrm>
            <a:off x="9549835" y="2369276"/>
            <a:ext cx="3481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485B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736E80C-4A30-478E-B040-C3A04B454DCC}"/>
              </a:ext>
            </a:extLst>
          </p:cNvPr>
          <p:cNvCxnSpPr>
            <a:cxnSpLocks/>
          </p:cNvCxnSpPr>
          <p:nvPr/>
        </p:nvCxnSpPr>
        <p:spPr>
          <a:xfrm>
            <a:off x="9607138" y="2292685"/>
            <a:ext cx="290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F9C134-44B8-4D59-B55B-5B354AF65288}"/>
              </a:ext>
            </a:extLst>
          </p:cNvPr>
          <p:cNvCxnSpPr>
            <a:cxnSpLocks/>
          </p:cNvCxnSpPr>
          <p:nvPr/>
        </p:nvCxnSpPr>
        <p:spPr>
          <a:xfrm>
            <a:off x="9607138" y="2387535"/>
            <a:ext cx="290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9B2158A6-1E2A-45C9-B48D-CA8410484F54}"/>
              </a:ext>
            </a:extLst>
          </p:cNvPr>
          <p:cNvSpPr/>
          <p:nvPr/>
        </p:nvSpPr>
        <p:spPr>
          <a:xfrm>
            <a:off x="9898007" y="2221129"/>
            <a:ext cx="812597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温湿度传感器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65BB37C-B9CF-4A2F-97B5-BE8F3AAE978F}"/>
              </a:ext>
            </a:extLst>
          </p:cNvPr>
          <p:cNvCxnSpPr/>
          <p:nvPr/>
        </p:nvCxnSpPr>
        <p:spPr>
          <a:xfrm flipH="1">
            <a:off x="3734790" y="4969823"/>
            <a:ext cx="410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8D37608A-4FB5-42AC-AE1A-2FBBEADAFF6F}"/>
              </a:ext>
            </a:extLst>
          </p:cNvPr>
          <p:cNvSpPr/>
          <p:nvPr/>
        </p:nvSpPr>
        <p:spPr>
          <a:xfrm>
            <a:off x="3301340" y="4827319"/>
            <a:ext cx="433450" cy="279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KEY</a:t>
            </a:r>
            <a:endParaRPr lang="zh-CN" altLang="en-US" sz="105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5DF5EE5-5F0E-46B2-BD82-4C3C8EF9B363}"/>
              </a:ext>
            </a:extLst>
          </p:cNvPr>
          <p:cNvSpPr txBox="1"/>
          <p:nvPr/>
        </p:nvSpPr>
        <p:spPr>
          <a:xfrm>
            <a:off x="3785284" y="4827319"/>
            <a:ext cx="3161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PA0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40B8F1E-D1D8-45D6-8A6F-6A7529CECFFA}"/>
              </a:ext>
            </a:extLst>
          </p:cNvPr>
          <p:cNvCxnSpPr>
            <a:stCxn id="36" idx="0"/>
          </p:cNvCxnSpPr>
          <p:nvPr/>
        </p:nvCxnSpPr>
        <p:spPr>
          <a:xfrm flipV="1">
            <a:off x="3518065" y="4601688"/>
            <a:ext cx="0" cy="225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366EE6B-8DC5-439A-A5BB-14457734EE50}"/>
              </a:ext>
            </a:extLst>
          </p:cNvPr>
          <p:cNvCxnSpPr/>
          <p:nvPr/>
        </p:nvCxnSpPr>
        <p:spPr>
          <a:xfrm>
            <a:off x="3417124" y="4601688"/>
            <a:ext cx="201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CD7EA4D-68CD-42AE-AA35-140E6AD5F6C4}"/>
              </a:ext>
            </a:extLst>
          </p:cNvPr>
          <p:cNvSpPr txBox="1"/>
          <p:nvPr/>
        </p:nvSpPr>
        <p:spPr>
          <a:xfrm>
            <a:off x="3294285" y="4399631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VCC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F83C6FE-1434-43F4-A687-04FFD4C15D7C}"/>
              </a:ext>
            </a:extLst>
          </p:cNvPr>
          <p:cNvCxnSpPr>
            <a:cxnSpLocks/>
          </p:cNvCxnSpPr>
          <p:nvPr/>
        </p:nvCxnSpPr>
        <p:spPr>
          <a:xfrm>
            <a:off x="4221678" y="5207330"/>
            <a:ext cx="0" cy="978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26AF3FD-4E3F-457A-B4F1-D3C52A99BB76}"/>
              </a:ext>
            </a:extLst>
          </p:cNvPr>
          <p:cNvCxnSpPr>
            <a:cxnSpLocks/>
          </p:cNvCxnSpPr>
          <p:nvPr/>
        </p:nvCxnSpPr>
        <p:spPr>
          <a:xfrm>
            <a:off x="4358244" y="5379522"/>
            <a:ext cx="0" cy="80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2016600-857A-47DE-AFBD-482D4A6B4CB5}"/>
              </a:ext>
            </a:extLst>
          </p:cNvPr>
          <p:cNvSpPr txBox="1"/>
          <p:nvPr/>
        </p:nvSpPr>
        <p:spPr>
          <a:xfrm>
            <a:off x="3997574" y="5463731"/>
            <a:ext cx="292388" cy="7142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700" dirty="0"/>
              <a:t>PA2/USART2_Tx</a:t>
            </a:r>
            <a:endParaRPr lang="zh-CN" altLang="en-US" sz="7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9CBEB33-2699-4F2F-9948-617E73A33D1C}"/>
              </a:ext>
            </a:extLst>
          </p:cNvPr>
          <p:cNvSpPr txBox="1"/>
          <p:nvPr/>
        </p:nvSpPr>
        <p:spPr>
          <a:xfrm>
            <a:off x="4289962" y="5466700"/>
            <a:ext cx="292388" cy="7191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700" dirty="0"/>
              <a:t>PA3/USART2_Rx</a:t>
            </a:r>
            <a:endParaRPr lang="zh-CN" altLang="en-US" sz="7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9BADCE8-C419-4C2A-936F-8923703F3F76}"/>
              </a:ext>
            </a:extLst>
          </p:cNvPr>
          <p:cNvSpPr/>
          <p:nvPr/>
        </p:nvSpPr>
        <p:spPr>
          <a:xfrm>
            <a:off x="3883663" y="6178029"/>
            <a:ext cx="812597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485/</a:t>
            </a:r>
            <a:r>
              <a:rPr lang="zh-CN" altLang="en-US" sz="600" dirty="0"/>
              <a:t>串口互转模块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15946EE-4DC0-4DE5-A5D6-FD35664B3E92}"/>
              </a:ext>
            </a:extLst>
          </p:cNvPr>
          <p:cNvCxnSpPr>
            <a:cxnSpLocks/>
          </p:cNvCxnSpPr>
          <p:nvPr/>
        </p:nvCxnSpPr>
        <p:spPr>
          <a:xfrm flipH="1" flipV="1">
            <a:off x="3348842" y="6356159"/>
            <a:ext cx="5348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7F73563-76C4-42A1-9336-A194A79D865C}"/>
              </a:ext>
            </a:extLst>
          </p:cNvPr>
          <p:cNvCxnSpPr>
            <a:cxnSpLocks/>
          </p:cNvCxnSpPr>
          <p:nvPr/>
        </p:nvCxnSpPr>
        <p:spPr>
          <a:xfrm flipH="1" flipV="1">
            <a:off x="3348842" y="6262823"/>
            <a:ext cx="5745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84EC082-6003-40C3-8108-40BCD59F7D24}"/>
              </a:ext>
            </a:extLst>
          </p:cNvPr>
          <p:cNvSpPr txBox="1"/>
          <p:nvPr/>
        </p:nvSpPr>
        <p:spPr>
          <a:xfrm>
            <a:off x="3466932" y="6123803"/>
            <a:ext cx="3545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485A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40D483D-2ADC-4EA8-BA4A-C86420C0A3F4}"/>
              </a:ext>
            </a:extLst>
          </p:cNvPr>
          <p:cNvSpPr txBox="1"/>
          <p:nvPr/>
        </p:nvSpPr>
        <p:spPr>
          <a:xfrm>
            <a:off x="3470138" y="6311517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485B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3AEBABE-0881-4A07-8E43-60D1FF5F0305}"/>
              </a:ext>
            </a:extLst>
          </p:cNvPr>
          <p:cNvSpPr/>
          <p:nvPr/>
        </p:nvSpPr>
        <p:spPr>
          <a:xfrm>
            <a:off x="2528782" y="6177840"/>
            <a:ext cx="812597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485/USB</a:t>
            </a:r>
            <a:r>
              <a:rPr lang="zh-CN" altLang="en-US" sz="600" dirty="0"/>
              <a:t>互转模块</a:t>
            </a:r>
            <a:endParaRPr lang="zh-CN" altLang="en-US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B5B4C62-EEEF-4954-B63A-8ED6AE0C5D93}"/>
              </a:ext>
            </a:extLst>
          </p:cNvPr>
          <p:cNvCxnSpPr>
            <a:stCxn id="60" idx="1"/>
          </p:cNvCxnSpPr>
          <p:nvPr/>
        </p:nvCxnSpPr>
        <p:spPr>
          <a:xfrm flipH="1" flipV="1">
            <a:off x="1965366" y="6308468"/>
            <a:ext cx="5634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B3593B27-B66C-4678-88B8-CA7D0C91A4AA}"/>
              </a:ext>
            </a:extLst>
          </p:cNvPr>
          <p:cNvSpPr txBox="1"/>
          <p:nvPr/>
        </p:nvSpPr>
        <p:spPr>
          <a:xfrm>
            <a:off x="2069782" y="6134248"/>
            <a:ext cx="3193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USB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AD545EE-3421-4981-A8F5-4581F0C0CDB8}"/>
              </a:ext>
            </a:extLst>
          </p:cNvPr>
          <p:cNvSpPr/>
          <p:nvPr/>
        </p:nvSpPr>
        <p:spPr>
          <a:xfrm>
            <a:off x="1171808" y="6181708"/>
            <a:ext cx="812597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上位机</a:t>
            </a:r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F6C417D-D96E-49BA-B90D-67280D40C04D}"/>
              </a:ext>
            </a:extLst>
          </p:cNvPr>
          <p:cNvCxnSpPr>
            <a:cxnSpLocks/>
          </p:cNvCxnSpPr>
          <p:nvPr/>
        </p:nvCxnSpPr>
        <p:spPr>
          <a:xfrm>
            <a:off x="4665304" y="5379522"/>
            <a:ext cx="0" cy="754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4D10DAC-C35E-4F58-A4BF-35F3E0B555CE}"/>
              </a:ext>
            </a:extLst>
          </p:cNvPr>
          <p:cNvSpPr txBox="1"/>
          <p:nvPr/>
        </p:nvSpPr>
        <p:spPr>
          <a:xfrm>
            <a:off x="4593970" y="5437905"/>
            <a:ext cx="292388" cy="67903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700" dirty="0"/>
              <a:t>PA4/ADC1_IN4</a:t>
            </a:r>
            <a:endParaRPr lang="zh-CN" altLang="en-US" sz="700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29E14EA-6BF3-44DF-8EBC-DE7AD52D06A5}"/>
              </a:ext>
            </a:extLst>
          </p:cNvPr>
          <p:cNvCxnSpPr/>
          <p:nvPr/>
        </p:nvCxnSpPr>
        <p:spPr>
          <a:xfrm>
            <a:off x="4665304" y="6134248"/>
            <a:ext cx="382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B858FD69-F5A8-4E70-8558-B86C59100DAA}"/>
              </a:ext>
            </a:extLst>
          </p:cNvPr>
          <p:cNvSpPr/>
          <p:nvPr/>
        </p:nvSpPr>
        <p:spPr>
          <a:xfrm>
            <a:off x="5055011" y="6022329"/>
            <a:ext cx="869537" cy="223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可燃气体传感器</a:t>
            </a: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7A9A92B5-2B78-4A8E-9B7D-1975F85FC1A4}"/>
              </a:ext>
            </a:extLst>
          </p:cNvPr>
          <p:cNvCxnSpPr/>
          <p:nvPr/>
        </p:nvCxnSpPr>
        <p:spPr>
          <a:xfrm>
            <a:off x="7537450" y="5379522"/>
            <a:ext cx="0" cy="29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A2D93E9-D4A9-426D-B3F1-57C2E5AA9404}"/>
              </a:ext>
            </a:extLst>
          </p:cNvPr>
          <p:cNvCxnSpPr>
            <a:cxnSpLocks/>
          </p:cNvCxnSpPr>
          <p:nvPr/>
        </p:nvCxnSpPr>
        <p:spPr>
          <a:xfrm>
            <a:off x="7639843" y="5373889"/>
            <a:ext cx="0" cy="29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A8B3383A-6D82-44C8-A41F-60CE730F23B5}"/>
              </a:ext>
            </a:extLst>
          </p:cNvPr>
          <p:cNvSpPr txBox="1"/>
          <p:nvPr/>
        </p:nvSpPr>
        <p:spPr>
          <a:xfrm>
            <a:off x="6871784" y="5421477"/>
            <a:ext cx="7505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PB10/USART3_Tx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BEF3344-A1C6-43E7-9B3F-122332F2C1FB}"/>
              </a:ext>
            </a:extLst>
          </p:cNvPr>
          <p:cNvSpPr txBox="1"/>
          <p:nvPr/>
        </p:nvSpPr>
        <p:spPr>
          <a:xfrm>
            <a:off x="7581396" y="5421237"/>
            <a:ext cx="7553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PB11/USART3_Rx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43F167E-48D1-486F-A8B9-FB04E4BE2323}"/>
              </a:ext>
            </a:extLst>
          </p:cNvPr>
          <p:cNvSpPr/>
          <p:nvPr/>
        </p:nvSpPr>
        <p:spPr>
          <a:xfrm>
            <a:off x="7175097" y="5675318"/>
            <a:ext cx="812597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/>
              <a:t>485/</a:t>
            </a:r>
            <a:r>
              <a:rPr lang="zh-CN" altLang="en-US" sz="600" dirty="0"/>
              <a:t>串口互转模块</a:t>
            </a:r>
            <a:endParaRPr lang="zh-CN" altLang="en-US" dirty="0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201C5CCB-973E-4588-A012-F3D4EB0BB496}"/>
              </a:ext>
            </a:extLst>
          </p:cNvPr>
          <p:cNvCxnSpPr/>
          <p:nvPr/>
        </p:nvCxnSpPr>
        <p:spPr>
          <a:xfrm>
            <a:off x="7784275" y="5936575"/>
            <a:ext cx="0" cy="326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08355DF2-39CE-45C4-99D8-976C7C2297C5}"/>
              </a:ext>
            </a:extLst>
          </p:cNvPr>
          <p:cNvCxnSpPr/>
          <p:nvPr/>
        </p:nvCxnSpPr>
        <p:spPr>
          <a:xfrm>
            <a:off x="7426036" y="5936575"/>
            <a:ext cx="0" cy="326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190E631-45FD-4DFE-8A27-5FB5336872D9}"/>
              </a:ext>
            </a:extLst>
          </p:cNvPr>
          <p:cNvSpPr txBox="1"/>
          <p:nvPr/>
        </p:nvSpPr>
        <p:spPr>
          <a:xfrm>
            <a:off x="7691938" y="6007827"/>
            <a:ext cx="3545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485A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ACF935A-4EC6-4257-B740-DED2A5A338BF}"/>
              </a:ext>
            </a:extLst>
          </p:cNvPr>
          <p:cNvSpPr txBox="1"/>
          <p:nvPr/>
        </p:nvSpPr>
        <p:spPr>
          <a:xfrm>
            <a:off x="7133936" y="6005750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485B</a:t>
            </a:r>
            <a:endParaRPr lang="zh-CN" alt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9746E79-4261-42B2-9161-9D7AF3496E55}"/>
              </a:ext>
            </a:extLst>
          </p:cNvPr>
          <p:cNvSpPr/>
          <p:nvPr/>
        </p:nvSpPr>
        <p:spPr>
          <a:xfrm>
            <a:off x="7213396" y="6273221"/>
            <a:ext cx="812597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数字变送器</a:t>
            </a:r>
            <a:endParaRPr lang="zh-CN" altLang="en-US" dirty="0"/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CE97090F-D4AA-4F03-A3DF-C45BCCB84662}"/>
              </a:ext>
            </a:extLst>
          </p:cNvPr>
          <p:cNvCxnSpPr>
            <a:stCxn id="95" idx="3"/>
          </p:cNvCxnSpPr>
          <p:nvPr/>
        </p:nvCxnSpPr>
        <p:spPr>
          <a:xfrm flipV="1">
            <a:off x="8025993" y="6403849"/>
            <a:ext cx="7236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7FD0080B-29EE-4C7F-938D-4C6BA97A7522}"/>
              </a:ext>
            </a:extLst>
          </p:cNvPr>
          <p:cNvSpPr/>
          <p:nvPr/>
        </p:nvSpPr>
        <p:spPr>
          <a:xfrm>
            <a:off x="8794540" y="6276270"/>
            <a:ext cx="812597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称重传感器</a:t>
            </a:r>
            <a:endParaRPr lang="zh-CN" altLang="en-US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C54A99E-01E9-4D10-AB51-D2AAB45928E2}"/>
              </a:ext>
            </a:extLst>
          </p:cNvPr>
          <p:cNvCxnSpPr>
            <a:cxnSpLocks/>
          </p:cNvCxnSpPr>
          <p:nvPr/>
        </p:nvCxnSpPr>
        <p:spPr>
          <a:xfrm flipH="1">
            <a:off x="3294285" y="1704408"/>
            <a:ext cx="8441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6C009F10-24B2-45E5-B34C-8DFBEAA03143}"/>
              </a:ext>
            </a:extLst>
          </p:cNvPr>
          <p:cNvSpPr txBox="1"/>
          <p:nvPr/>
        </p:nvSpPr>
        <p:spPr>
          <a:xfrm>
            <a:off x="3630434" y="1518218"/>
            <a:ext cx="3048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PE2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32F14A7-23EB-4CDC-AA84-3FEFD93A50FA}"/>
              </a:ext>
            </a:extLst>
          </p:cNvPr>
          <p:cNvSpPr/>
          <p:nvPr/>
        </p:nvSpPr>
        <p:spPr>
          <a:xfrm>
            <a:off x="2648578" y="1572255"/>
            <a:ext cx="638656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桶满传感器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75271B3-6F93-4689-A6A0-BB0A7961515C}"/>
              </a:ext>
            </a:extLst>
          </p:cNvPr>
          <p:cNvCxnSpPr>
            <a:cxnSpLocks/>
          </p:cNvCxnSpPr>
          <p:nvPr/>
        </p:nvCxnSpPr>
        <p:spPr>
          <a:xfrm flipV="1">
            <a:off x="7131957" y="926275"/>
            <a:ext cx="0" cy="555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7BE7F53-ABF9-45BB-A6EF-6672E848E823}"/>
              </a:ext>
            </a:extLst>
          </p:cNvPr>
          <p:cNvCxnSpPr>
            <a:cxnSpLocks/>
          </p:cNvCxnSpPr>
          <p:nvPr/>
        </p:nvCxnSpPr>
        <p:spPr>
          <a:xfrm flipV="1">
            <a:off x="7426036" y="926275"/>
            <a:ext cx="0" cy="555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706BEE96-9D5E-4B8E-8632-3F3C75594A2C}"/>
              </a:ext>
            </a:extLst>
          </p:cNvPr>
          <p:cNvSpPr txBox="1"/>
          <p:nvPr/>
        </p:nvSpPr>
        <p:spPr>
          <a:xfrm>
            <a:off x="7371304" y="1148339"/>
            <a:ext cx="7152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PC12/UART5_Tx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E9C02A9-C31B-4699-AD6D-05AB78D3257B}"/>
              </a:ext>
            </a:extLst>
          </p:cNvPr>
          <p:cNvSpPr txBox="1"/>
          <p:nvPr/>
        </p:nvSpPr>
        <p:spPr>
          <a:xfrm>
            <a:off x="6447921" y="1146205"/>
            <a:ext cx="6848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PD2/UART5_Rx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17061B0-CAFB-4F3D-8FF7-98B2A5F69D87}"/>
              </a:ext>
            </a:extLst>
          </p:cNvPr>
          <p:cNvSpPr/>
          <p:nvPr/>
        </p:nvSpPr>
        <p:spPr>
          <a:xfrm>
            <a:off x="7044014" y="664390"/>
            <a:ext cx="445325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超声波传感器</a:t>
            </a:r>
            <a:endParaRPr lang="zh-CN" altLang="en-US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4CAB0B6-0A8F-4A12-9AB8-6DA8C1F879CF}"/>
              </a:ext>
            </a:extLst>
          </p:cNvPr>
          <p:cNvCxnSpPr>
            <a:cxnSpLocks/>
          </p:cNvCxnSpPr>
          <p:nvPr/>
        </p:nvCxnSpPr>
        <p:spPr>
          <a:xfrm flipV="1">
            <a:off x="5948360" y="362196"/>
            <a:ext cx="0" cy="1119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4A37E2A-D4BE-48B3-AD60-8B2C277BF93A}"/>
              </a:ext>
            </a:extLst>
          </p:cNvPr>
          <p:cNvCxnSpPr>
            <a:cxnSpLocks/>
          </p:cNvCxnSpPr>
          <p:nvPr/>
        </p:nvCxnSpPr>
        <p:spPr>
          <a:xfrm flipH="1">
            <a:off x="8046524" y="3190498"/>
            <a:ext cx="2888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B9089123-B603-4452-9B6A-F9983D59487E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10935492" y="492824"/>
            <a:ext cx="2912" cy="269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ED0751F-7ECA-4BCE-8A60-2645EB2AC9B5}"/>
              </a:ext>
            </a:extLst>
          </p:cNvPr>
          <p:cNvCxnSpPr>
            <a:cxnSpLocks/>
          </p:cNvCxnSpPr>
          <p:nvPr/>
        </p:nvCxnSpPr>
        <p:spPr>
          <a:xfrm flipH="1">
            <a:off x="5948360" y="362196"/>
            <a:ext cx="4355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CA8072D1-BB7C-46F9-85ED-8F2559D42868}"/>
              </a:ext>
            </a:extLst>
          </p:cNvPr>
          <p:cNvSpPr/>
          <p:nvPr/>
        </p:nvSpPr>
        <p:spPr>
          <a:xfrm>
            <a:off x="10304304" y="231567"/>
            <a:ext cx="1268199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/>
              <a:t>扫码器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4753773-D28B-48F4-9E90-6FFDD0E9D006}"/>
              </a:ext>
            </a:extLst>
          </p:cNvPr>
          <p:cNvSpPr txBox="1"/>
          <p:nvPr/>
        </p:nvSpPr>
        <p:spPr>
          <a:xfrm>
            <a:off x="5894494" y="758927"/>
            <a:ext cx="8130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PG13/USART6_CTS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021A04B-0274-454F-AACC-638F4F07690A}"/>
              </a:ext>
            </a:extLst>
          </p:cNvPr>
          <p:cNvSpPr txBox="1"/>
          <p:nvPr/>
        </p:nvSpPr>
        <p:spPr>
          <a:xfrm>
            <a:off x="8032794" y="3030680"/>
            <a:ext cx="76976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PG8/USART6_RTS</a:t>
            </a:r>
            <a:endParaRPr lang="zh-CN" altLang="en-US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124F1B2-A7B4-4D72-9D1B-5AFB326FFB8B}"/>
              </a:ext>
            </a:extLst>
          </p:cNvPr>
          <p:cNvCxnSpPr>
            <a:cxnSpLocks/>
          </p:cNvCxnSpPr>
          <p:nvPr/>
        </p:nvCxnSpPr>
        <p:spPr>
          <a:xfrm flipH="1">
            <a:off x="8032794" y="2885698"/>
            <a:ext cx="3073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8AB11C4-428D-40B2-A735-3AD98D89CA17}"/>
              </a:ext>
            </a:extLst>
          </p:cNvPr>
          <p:cNvCxnSpPr>
            <a:cxnSpLocks/>
          </p:cNvCxnSpPr>
          <p:nvPr/>
        </p:nvCxnSpPr>
        <p:spPr>
          <a:xfrm flipH="1">
            <a:off x="8046524" y="2799973"/>
            <a:ext cx="3159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B28F738-C3CA-4DEC-837E-B0C4709995D9}"/>
              </a:ext>
            </a:extLst>
          </p:cNvPr>
          <p:cNvCxnSpPr>
            <a:cxnSpLocks/>
          </p:cNvCxnSpPr>
          <p:nvPr/>
        </p:nvCxnSpPr>
        <p:spPr>
          <a:xfrm flipH="1">
            <a:off x="8046527" y="2704723"/>
            <a:ext cx="3262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9187ADD-92A0-4590-AE50-557BC5359376}"/>
              </a:ext>
            </a:extLst>
          </p:cNvPr>
          <p:cNvCxnSpPr>
            <a:cxnSpLocks/>
          </p:cNvCxnSpPr>
          <p:nvPr/>
        </p:nvCxnSpPr>
        <p:spPr>
          <a:xfrm flipV="1">
            <a:off x="11308590" y="425337"/>
            <a:ext cx="0" cy="2279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E491C118-B2D8-4C90-B587-2C26608A7508}"/>
              </a:ext>
            </a:extLst>
          </p:cNvPr>
          <p:cNvCxnSpPr>
            <a:cxnSpLocks/>
          </p:cNvCxnSpPr>
          <p:nvPr/>
        </p:nvCxnSpPr>
        <p:spPr>
          <a:xfrm flipV="1">
            <a:off x="11209508" y="492824"/>
            <a:ext cx="0" cy="2307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954D8AD3-01D1-4853-A802-86C67E159A10}"/>
              </a:ext>
            </a:extLst>
          </p:cNvPr>
          <p:cNvCxnSpPr>
            <a:cxnSpLocks/>
          </p:cNvCxnSpPr>
          <p:nvPr/>
        </p:nvCxnSpPr>
        <p:spPr>
          <a:xfrm flipV="1">
            <a:off x="11105495" y="484674"/>
            <a:ext cx="0" cy="240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4FE62266-CB1D-46F3-81AE-C4AD9499079C}"/>
              </a:ext>
            </a:extLst>
          </p:cNvPr>
          <p:cNvSpPr txBox="1"/>
          <p:nvPr/>
        </p:nvSpPr>
        <p:spPr>
          <a:xfrm>
            <a:off x="8007551" y="2556886"/>
            <a:ext cx="3145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PC8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2819D71-944D-404A-A7FB-FA79AC8496BF}"/>
              </a:ext>
            </a:extLst>
          </p:cNvPr>
          <p:cNvSpPr txBox="1"/>
          <p:nvPr/>
        </p:nvSpPr>
        <p:spPr>
          <a:xfrm>
            <a:off x="8010363" y="2671978"/>
            <a:ext cx="72006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PC7/USART6_Rx</a:t>
            </a:r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3E17CA6-B08A-4861-97FE-7F32058ED7BD}"/>
              </a:ext>
            </a:extLst>
          </p:cNvPr>
          <p:cNvSpPr txBox="1"/>
          <p:nvPr/>
        </p:nvSpPr>
        <p:spPr>
          <a:xfrm>
            <a:off x="8007551" y="2765838"/>
            <a:ext cx="7152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/>
              <a:t>PC6/USART6_Tx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29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123</Words>
  <Application>Microsoft Office PowerPoint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wenqiang zhu</dc:creator>
  <cp:lastModifiedBy>wenqiang zhu</cp:lastModifiedBy>
  <cp:revision>6</cp:revision>
  <cp:lastPrinted>2021-01-06T06:59:49Z</cp:lastPrinted>
  <dcterms:created xsi:type="dcterms:W3CDTF">2020-12-24T07:06:55Z</dcterms:created>
  <dcterms:modified xsi:type="dcterms:W3CDTF">2021-01-06T07:32:56Z</dcterms:modified>
</cp:coreProperties>
</file>