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88825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0E238E-B9AA-45B3-B200-2A4DD06FF661}" type="datetime1">
              <a:rPr lang="nl-NL" smtClean="0"/>
              <a:t>5-6-2018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487A8-2513-479A-9F01-B9D81311E0C9}" type="datetime1">
              <a:rPr lang="nl-NL" smtClean="0"/>
              <a:pPr/>
              <a:t>5-6-2018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B91549-43BF-425A-AF25-75262019208C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B91549-43BF-425A-AF25-75262019208C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B91549-43BF-425A-AF25-75262019208C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hthoek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pic>
          <p:nvPicPr>
            <p:cNvPr id="5" name="Afbeelding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 rtlCol="0">
            <a:normAutofit/>
          </a:bodyPr>
          <a:lstStyle>
            <a:lvl1pPr>
              <a:defRPr sz="4800"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F951A6-1D06-4D13-9B1E-D077D47F70C0}" type="datetime1">
              <a:rPr lang="nl-NL" smtClean="0"/>
              <a:pPr/>
              <a:t>5-6-2018</a:t>
            </a:fld>
            <a:endParaRPr lang="nl-NL" dirty="0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 bwMode="ltGray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 bwMode="ltGray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3F31473-23EB-4724-8B59-FE6D21D89FA4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690A96E-1D96-45C4-A6F5-8B0BA31CC1A7}" type="datetime1">
              <a:rPr lang="nl-NL" smtClean="0"/>
              <a:pPr/>
              <a:t>5-6-2018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54FE5AD-306B-482C-9D77-D183264DF6A1}" type="datetime1">
              <a:rPr lang="nl-NL" smtClean="0"/>
              <a:pPr/>
              <a:t>5-6-2018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0E6A59-AB3C-47A1-891B-E92200E08C45}" type="datetime1">
              <a:rPr lang="nl-NL" smtClean="0"/>
              <a:pPr/>
              <a:t>5-6-2018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BAFBFE7-D6DF-4F92-87FC-BD858C62D3F0}" type="datetime1">
              <a:rPr lang="nl-NL" smtClean="0"/>
              <a:pPr/>
              <a:t>5-6-2018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3DC7CE-C6B6-4E8D-A59A-9F23D112E903}" type="datetime1">
              <a:rPr lang="nl-NL" smtClean="0"/>
              <a:pPr/>
              <a:t>5-6-2018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303E47-4A95-4550-9F12-559EDC999436}" type="datetime1">
              <a:rPr lang="nl-NL" smtClean="0"/>
              <a:pPr/>
              <a:t>5-6-2018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5AB537B-CE98-48CB-A314-6011C45FC7F1}" type="datetime1">
              <a:rPr lang="nl-NL" smtClean="0"/>
              <a:pPr/>
              <a:t>5-6-2018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BF508E-A681-4D4D-81E0-99FA3E1F2380}" type="datetime1">
              <a:rPr lang="nl-NL" smtClean="0"/>
              <a:pPr/>
              <a:t>5-6-2018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Autofit/>
          </a:bodyPr>
          <a:lstStyle>
            <a:lvl1pPr algn="l">
              <a:defRPr sz="3600" b="0"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69F74F-5AB5-425C-92D3-6B9D9DA1CB37}" type="datetime1">
              <a:rPr lang="nl-NL" smtClean="0"/>
              <a:pPr/>
              <a:t>5-6-2018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3" name="Tijdelijke aanduiding voor afbeelding 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idx="1" hasCustomPrompt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dirty="0"/>
              <a:t>Klik op pictogram om afbeelding toe </a:t>
            </a:r>
            <a:br>
              <a:rPr lang="nl-NL" dirty="0"/>
            </a:br>
            <a:r>
              <a:rPr lang="nl-NL" dirty="0"/>
              <a:t>te 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3B9670-CA0F-4BAE-9646-FD24346499F6}" type="datetime1">
              <a:rPr lang="nl-NL" smtClean="0"/>
              <a:pPr/>
              <a:t>5-6-2018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dirty="0"/>
              <a:t>Klik om de 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A1DC49B-26B1-41D3-BFFA-9D974435E1DF}" type="datetime1">
              <a:rPr lang="nl-NL" smtClean="0"/>
              <a:pPr/>
              <a:t>5-6-2018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A3F31473-23EB-4724-8B59-FE6D21D89FA4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65820" y="1628800"/>
            <a:ext cx="3398167" cy="968895"/>
          </a:xfrm>
        </p:spPr>
        <p:txBody>
          <a:bodyPr rtlCol="0"/>
          <a:lstStyle/>
          <a:p>
            <a:pPr rtl="0"/>
            <a:r>
              <a:rPr lang="nl-NL" dirty="0"/>
              <a:t>Wagenpark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060747" y="3068960"/>
            <a:ext cx="2808312" cy="576064"/>
          </a:xfrm>
        </p:spPr>
        <p:txBody>
          <a:bodyPr rtlCol="0"/>
          <a:lstStyle/>
          <a:p>
            <a:pPr rtl="0"/>
            <a:r>
              <a:rPr lang="nl-NL" dirty="0"/>
              <a:t>Gemaakt door </a:t>
            </a:r>
            <a:r>
              <a:rPr lang="nl-NL" dirty="0" err="1"/>
              <a:t>ROCit</a:t>
            </a:r>
            <a:endParaRPr lang="nl-NL" dirty="0"/>
          </a:p>
        </p:txBody>
      </p:sp>
      <p:pic>
        <p:nvPicPr>
          <p:cNvPr id="4" name="Afbeelding 3" descr="C:\Users\Rens\AppData\Local\Microsoft\Windows\INetCache\Content.Word\wagenpark.png">
            <a:extLst>
              <a:ext uri="{FF2B5EF4-FFF2-40B4-BE49-F238E27FC236}">
                <a16:creationId xmlns:a16="http://schemas.microsoft.com/office/drawing/2014/main" id="{D9057085-07C7-4CC0-A668-B4B7455DA94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868" y="0"/>
            <a:ext cx="728995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3772" y="260648"/>
            <a:ext cx="2736304" cy="706760"/>
          </a:xfrm>
        </p:spPr>
        <p:txBody>
          <a:bodyPr rtlCol="0"/>
          <a:lstStyle/>
          <a:p>
            <a:pPr rtl="0"/>
            <a:r>
              <a:rPr lang="nl-NL" b="1" dirty="0"/>
              <a:t>Inleiding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xfrm>
            <a:off x="357133" y="1700808"/>
            <a:ext cx="9577064" cy="3096344"/>
          </a:xfrm>
        </p:spPr>
        <p:txBody>
          <a:bodyPr rtlCol="0"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  <a:buFont typeface="Calibri" panose="020F0502020204030204" pitchFamily="34" charset="0"/>
              <a:buChar char="→"/>
            </a:pPr>
            <a:r>
              <a:rPr lang="nl-NL" sz="2400" dirty="0" err="1"/>
              <a:t>ROCit</a:t>
            </a:r>
            <a:r>
              <a:rPr lang="nl-NL" sz="2400" dirty="0"/>
              <a:t> heeft een wagenpark van 50 leaseauto’s van verschillende dealers. </a:t>
            </a:r>
          </a:p>
          <a:p>
            <a:pPr>
              <a:buClr>
                <a:schemeClr val="bg2">
                  <a:lumMod val="50000"/>
                </a:schemeClr>
              </a:buClr>
              <a:buFont typeface="Calibri" panose="020F0502020204030204" pitchFamily="34" charset="0"/>
              <a:buChar char="→"/>
            </a:pPr>
            <a:r>
              <a:rPr lang="nl-NL" sz="2400" dirty="0"/>
              <a:t> </a:t>
            </a:r>
            <a:r>
              <a:rPr lang="nl-NL" sz="2400" dirty="0" err="1"/>
              <a:t>ROCit</a:t>
            </a:r>
            <a:r>
              <a:rPr lang="nl-NL" sz="2400" dirty="0"/>
              <a:t> wil een overzicht hebben van de kosten van de onderhoudsbeurt voor alle auto’s. </a:t>
            </a:r>
          </a:p>
          <a:p>
            <a:pPr>
              <a:buClr>
                <a:schemeClr val="bg2">
                  <a:lumMod val="50000"/>
                </a:schemeClr>
              </a:buClr>
              <a:buFont typeface="Calibri" panose="020F0502020204030204" pitchFamily="34" charset="0"/>
              <a:buChar char="→"/>
            </a:pPr>
            <a:r>
              <a:rPr lang="nl-NL" sz="2400"/>
              <a:t> De dealers </a:t>
            </a:r>
            <a:r>
              <a:rPr lang="nl-NL" sz="2400" dirty="0"/>
              <a:t>zelf de gegevens over de onderhoudsbeurt online kan invoeren.</a:t>
            </a:r>
            <a:endParaRPr lang="nl-NL" sz="2400" spc="-30" dirty="0"/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BAE5F-7D1A-484B-B4F2-15E34743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12" y="393473"/>
            <a:ext cx="3515259" cy="648072"/>
          </a:xfrm>
        </p:spPr>
        <p:txBody>
          <a:bodyPr>
            <a:normAutofit/>
          </a:bodyPr>
          <a:lstStyle/>
          <a:p>
            <a:r>
              <a:rPr lang="nl-NL" b="1" dirty="0"/>
              <a:t>Voorwaarden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B33816-8B2A-41A3-8D70-1AD032DA249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8012" y="1916832"/>
            <a:ext cx="10287000" cy="4190999"/>
          </a:xfrm>
        </p:spPr>
        <p:txBody>
          <a:bodyPr>
            <a:normAutofit/>
          </a:bodyPr>
          <a:lstStyle/>
          <a:p>
            <a:r>
              <a:rPr lang="nl-NL" sz="2400" dirty="0"/>
              <a:t>Een inlogscript met sessies voor het inloggen van de dealers. </a:t>
            </a:r>
          </a:p>
          <a:p>
            <a:r>
              <a:rPr lang="nl-NL" sz="2400" dirty="0"/>
              <a:t> Een inlogscript voor de applicatiebeheerder die alle rechten heeft om mutaties door te voeren.</a:t>
            </a:r>
          </a:p>
          <a:p>
            <a:r>
              <a:rPr lang="nl-NL" sz="2400" dirty="0"/>
              <a:t>Een welkomstpagina.</a:t>
            </a:r>
          </a:p>
          <a:p>
            <a:r>
              <a:rPr lang="nl-NL" sz="2400" dirty="0"/>
              <a:t>De mogelijkheid dat een dealer een onderhoudsbeurt online kan invoeren.</a:t>
            </a:r>
          </a:p>
          <a:p>
            <a:r>
              <a:rPr lang="nl-NL" sz="2400" dirty="0"/>
              <a:t>De mogelijkheid dat een dealer een overzicht van een specifieke auto online kan aanvragen.</a:t>
            </a:r>
          </a:p>
          <a:p>
            <a:r>
              <a:rPr lang="nl-NL" sz="2400" dirty="0"/>
              <a:t>Een link op de welkomstpagina naar een outlog pagina .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FB1D895C-B2B3-4A9E-B7AB-A491E10F0C98}"/>
              </a:ext>
            </a:extLst>
          </p:cNvPr>
          <p:cNvSpPr txBox="1">
            <a:spLocks/>
          </p:cNvSpPr>
          <p:nvPr/>
        </p:nvSpPr>
        <p:spPr>
          <a:xfrm>
            <a:off x="458012" y="1041545"/>
            <a:ext cx="10801200" cy="4972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600" b="1" dirty="0"/>
              <a:t>De opdrachtgever heeft de volgende voorwaarden vastgesteld.</a:t>
            </a:r>
          </a:p>
        </p:txBody>
      </p:sp>
    </p:spTree>
    <p:extLst>
      <p:ext uri="{BB962C8B-B14F-4D97-AF65-F5344CB8AC3E}">
        <p14:creationId xmlns:p14="http://schemas.microsoft.com/office/powerpoint/2010/main" val="81492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BAE5F-7D1A-484B-B4F2-15E34743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566" y="332656"/>
            <a:ext cx="8712968" cy="720080"/>
          </a:xfrm>
        </p:spPr>
        <p:txBody>
          <a:bodyPr>
            <a:normAutofit/>
          </a:bodyPr>
          <a:lstStyle/>
          <a:p>
            <a:r>
              <a:rPr lang="nl-NL" dirty="0"/>
              <a:t>Wat laten we u zien in de applicatie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B33816-8B2A-41A3-8D70-1AD032DA249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61764" y="1484784"/>
            <a:ext cx="10287000" cy="2088232"/>
          </a:xfrm>
        </p:spPr>
        <p:txBody>
          <a:bodyPr>
            <a:normAutofit/>
          </a:bodyPr>
          <a:lstStyle/>
          <a:p>
            <a:r>
              <a:rPr lang="nl-NL" sz="2400" dirty="0"/>
              <a:t>Twee mogelijkheden om te inloggen.</a:t>
            </a:r>
          </a:p>
          <a:p>
            <a:r>
              <a:rPr lang="nl-NL" sz="2400" dirty="0"/>
              <a:t>De onderhoudsbeurt kan online toevoegen, verwijderen, aanpassen.</a:t>
            </a:r>
          </a:p>
          <a:p>
            <a:r>
              <a:rPr lang="nl-NL" sz="2400" dirty="0"/>
              <a:t>Overzicht van de specifieke auto’s zoeken.</a:t>
            </a:r>
          </a:p>
          <a:p>
            <a:endParaRPr lang="nl-NL" sz="2400" dirty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35044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erkooppresentatie over product of diens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459641_TF03460555" id="{65B9EBF0-B93B-488A-AF41-DF73E0373097}" vid="{BEF2A79A-079C-4424-92ED-E5678F799309}"/>
    </a:ext>
  </a:extLst>
</a:theme>
</file>

<file path=ppt/theme/theme2.xml><?xml version="1.0" encoding="utf-8"?>
<a:theme xmlns:a="http://schemas.openxmlformats.org/drawingml/2006/main" name="Office-thema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Zakelijke verkooppresentatie over product of dienst</Template>
  <TotalTime>43</TotalTime>
  <Words>153</Words>
  <Application>Microsoft Office PowerPoint</Application>
  <PresentationFormat>Aangepast</PresentationFormat>
  <Paragraphs>20</Paragraphs>
  <Slides>4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</vt:lpstr>
      <vt:lpstr>Corbel</vt:lpstr>
      <vt:lpstr>Verkooppresentatie over product of dienst</vt:lpstr>
      <vt:lpstr>Wagenpark</vt:lpstr>
      <vt:lpstr>Inleiding</vt:lpstr>
      <vt:lpstr>Voorwaarden</vt:lpstr>
      <vt:lpstr>Wat laten we u zien in de applicatie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Wagenpark</dc:title>
  <dc:creator>Theepa Satheeskumar</dc:creator>
  <cp:lastModifiedBy>Theepa Satheeskumar</cp:lastModifiedBy>
  <cp:revision>12</cp:revision>
  <dcterms:created xsi:type="dcterms:W3CDTF">2018-06-05T09:24:54Z</dcterms:created>
  <dcterms:modified xsi:type="dcterms:W3CDTF">2018-06-05T10:08:29Z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