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uhold Leonhard" userId="687a0348-9174-4559-ada5-377da0be831b" providerId="ADAL" clId="{48787825-99E3-49B5-BEAC-C5C53BECE7D2}"/>
    <pc:docChg chg="undo custSel addSld delSld modSld addMainMaster delMainMaster">
      <pc:chgData name="Neuhold Leonhard" userId="687a0348-9174-4559-ada5-377da0be831b" providerId="ADAL" clId="{48787825-99E3-49B5-BEAC-C5C53BECE7D2}" dt="2024-10-16T11:39:18.043" v="656" actId="1076"/>
      <pc:docMkLst>
        <pc:docMk/>
      </pc:docMkLst>
      <pc:sldChg chg="addSp delSp modSp new mod modMedia setBg modClrScheme delAnim chgLayout">
        <pc:chgData name="Neuhold Leonhard" userId="687a0348-9174-4559-ada5-377da0be831b" providerId="ADAL" clId="{48787825-99E3-49B5-BEAC-C5C53BECE7D2}" dt="2024-10-16T10:56:44.324" v="36" actId="27614"/>
        <pc:sldMkLst>
          <pc:docMk/>
          <pc:sldMk cId="3336614470" sldId="256"/>
        </pc:sldMkLst>
        <pc:spChg chg="mod">
          <ac:chgData name="Neuhold Leonhard" userId="687a0348-9174-4559-ada5-377da0be831b" providerId="ADAL" clId="{48787825-99E3-49B5-BEAC-C5C53BECE7D2}" dt="2024-10-16T10:56:41.487" v="35" actId="26606"/>
          <ac:spMkLst>
            <pc:docMk/>
            <pc:sldMk cId="3336614470" sldId="256"/>
            <ac:spMk id="2" creationId="{EB260DB8-8230-0C06-C9CF-61209E4676CA}"/>
          </ac:spMkLst>
        </pc:spChg>
        <pc:spChg chg="mod">
          <ac:chgData name="Neuhold Leonhard" userId="687a0348-9174-4559-ada5-377da0be831b" providerId="ADAL" clId="{48787825-99E3-49B5-BEAC-C5C53BECE7D2}" dt="2024-10-16T10:56:41.487" v="35" actId="26606"/>
          <ac:spMkLst>
            <pc:docMk/>
            <pc:sldMk cId="3336614470" sldId="256"/>
            <ac:spMk id="3" creationId="{3DC5DD7B-93CB-E774-AE07-34FE4886D108}"/>
          </ac:spMkLst>
        </pc:spChg>
        <pc:spChg chg="add del">
          <ac:chgData name="Neuhold Leonhard" userId="687a0348-9174-4559-ada5-377da0be831b" providerId="ADAL" clId="{48787825-99E3-49B5-BEAC-C5C53BECE7D2}" dt="2024-10-16T10:56:41.444" v="34" actId="26606"/>
          <ac:spMkLst>
            <pc:docMk/>
            <pc:sldMk cId="3336614470" sldId="256"/>
            <ac:spMk id="9" creationId="{007891EC-4501-44ED-A8C8-B11B6DB767AB}"/>
          </ac:spMkLst>
        </pc:spChg>
        <pc:spChg chg="add">
          <ac:chgData name="Neuhold Leonhard" userId="687a0348-9174-4559-ada5-377da0be831b" providerId="ADAL" clId="{48787825-99E3-49B5-BEAC-C5C53BECE7D2}" dt="2024-10-16T10:56:41.487" v="35" actId="26606"/>
          <ac:spMkLst>
            <pc:docMk/>
            <pc:sldMk cId="3336614470" sldId="256"/>
            <ac:spMk id="14" creationId="{6E37B132-9C54-4236-8910-3340177AD9DB}"/>
          </ac:spMkLst>
        </pc:spChg>
        <pc:spChg chg="add">
          <ac:chgData name="Neuhold Leonhard" userId="687a0348-9174-4559-ada5-377da0be831b" providerId="ADAL" clId="{48787825-99E3-49B5-BEAC-C5C53BECE7D2}" dt="2024-10-16T10:56:41.487" v="35" actId="26606"/>
          <ac:spMkLst>
            <pc:docMk/>
            <pc:sldMk cId="3336614470" sldId="256"/>
            <ac:spMk id="15" creationId="{508BEF50-7B1E-49A4-BC19-5F4F1D755E64}"/>
          </ac:spMkLst>
        </pc:spChg>
        <pc:spChg chg="add">
          <ac:chgData name="Neuhold Leonhard" userId="687a0348-9174-4559-ada5-377da0be831b" providerId="ADAL" clId="{48787825-99E3-49B5-BEAC-C5C53BECE7D2}" dt="2024-10-16T10:56:41.487" v="35" actId="26606"/>
          <ac:spMkLst>
            <pc:docMk/>
            <pc:sldMk cId="3336614470" sldId="256"/>
            <ac:spMk id="16" creationId="{D472C551-D440-40DF-9260-BDB9AC40960A}"/>
          </ac:spMkLst>
        </pc:spChg>
        <pc:spChg chg="add">
          <ac:chgData name="Neuhold Leonhard" userId="687a0348-9174-4559-ada5-377da0be831b" providerId="ADAL" clId="{48787825-99E3-49B5-BEAC-C5C53BECE7D2}" dt="2024-10-16T10:56:41.487" v="35" actId="26606"/>
          <ac:spMkLst>
            <pc:docMk/>
            <pc:sldMk cId="3336614470" sldId="256"/>
            <ac:spMk id="17" creationId="{3FBAD350-5664-4811-A208-657FB882D350}"/>
          </ac:spMkLst>
        </pc:spChg>
        <pc:spChg chg="add">
          <ac:chgData name="Neuhold Leonhard" userId="687a0348-9174-4559-ada5-377da0be831b" providerId="ADAL" clId="{48787825-99E3-49B5-BEAC-C5C53BECE7D2}" dt="2024-10-16T10:56:41.487" v="35" actId="26606"/>
          <ac:spMkLst>
            <pc:docMk/>
            <pc:sldMk cId="3336614470" sldId="256"/>
            <ac:spMk id="19" creationId="{C39ADB8F-D187-49D7-BDCF-C1B6DC727068}"/>
          </ac:spMkLst>
        </pc:spChg>
        <pc:picChg chg="add del mod">
          <ac:chgData name="Neuhold Leonhard" userId="687a0348-9174-4559-ada5-377da0be831b" providerId="ADAL" clId="{48787825-99E3-49B5-BEAC-C5C53BECE7D2}" dt="2024-10-16T10:56:41.444" v="34" actId="26606"/>
          <ac:picMkLst>
            <pc:docMk/>
            <pc:sldMk cId="3336614470" sldId="256"/>
            <ac:picMk id="4" creationId="{81507461-4340-BC8B-E7F3-79B0CEC4191D}"/>
          </ac:picMkLst>
        </pc:picChg>
        <pc:picChg chg="add mod">
          <ac:chgData name="Neuhold Leonhard" userId="687a0348-9174-4559-ada5-377da0be831b" providerId="ADAL" clId="{48787825-99E3-49B5-BEAC-C5C53BECE7D2}" dt="2024-10-16T10:56:44.324" v="36" actId="27614"/>
          <ac:picMkLst>
            <pc:docMk/>
            <pc:sldMk cId="3336614470" sldId="256"/>
            <ac:picMk id="18" creationId="{EE8CFF70-59B8-3073-570D-2A0300A7F3F2}"/>
          </ac:picMkLst>
        </pc:picChg>
        <pc:cxnChg chg="add del">
          <ac:chgData name="Neuhold Leonhard" userId="687a0348-9174-4559-ada5-377da0be831b" providerId="ADAL" clId="{48787825-99E3-49B5-BEAC-C5C53BECE7D2}" dt="2024-10-16T10:56:41.444" v="34" actId="26606"/>
          <ac:cxnSpMkLst>
            <pc:docMk/>
            <pc:sldMk cId="3336614470" sldId="256"/>
            <ac:cxnSpMk id="11" creationId="{34E5597F-CE67-4085-9548-E6A8036DA3BB}"/>
          </ac:cxnSpMkLst>
        </pc:cxnChg>
        <pc:cxnChg chg="add">
          <ac:chgData name="Neuhold Leonhard" userId="687a0348-9174-4559-ada5-377da0be831b" providerId="ADAL" clId="{48787825-99E3-49B5-BEAC-C5C53BECE7D2}" dt="2024-10-16T10:56:41.487" v="35" actId="26606"/>
          <ac:cxnSpMkLst>
            <pc:docMk/>
            <pc:sldMk cId="3336614470" sldId="256"/>
            <ac:cxnSpMk id="13" creationId="{56020367-4FD5-4596-8E10-C5F095CD8DBF}"/>
          </ac:cxnSpMkLst>
        </pc:cxnChg>
      </pc:sldChg>
      <pc:sldChg chg="addSp modSp new mod setBg">
        <pc:chgData name="Neuhold Leonhard" userId="687a0348-9174-4559-ada5-377da0be831b" providerId="ADAL" clId="{48787825-99E3-49B5-BEAC-C5C53BECE7D2}" dt="2024-10-16T11:17:05.508" v="398" actId="20577"/>
        <pc:sldMkLst>
          <pc:docMk/>
          <pc:sldMk cId="620380356" sldId="257"/>
        </pc:sldMkLst>
        <pc:spChg chg="mod">
          <ac:chgData name="Neuhold Leonhard" userId="687a0348-9174-4559-ada5-377da0be831b" providerId="ADAL" clId="{48787825-99E3-49B5-BEAC-C5C53BECE7D2}" dt="2024-10-16T10:57:04.765" v="48" actId="20577"/>
          <ac:spMkLst>
            <pc:docMk/>
            <pc:sldMk cId="620380356" sldId="257"/>
            <ac:spMk id="2" creationId="{D781EF23-C2AA-060D-F1E6-6014B7CD198C}"/>
          </ac:spMkLst>
        </pc:spChg>
        <pc:spChg chg="mod">
          <ac:chgData name="Neuhold Leonhard" userId="687a0348-9174-4559-ada5-377da0be831b" providerId="ADAL" clId="{48787825-99E3-49B5-BEAC-C5C53BECE7D2}" dt="2024-10-16T11:17:05.508" v="398" actId="20577"/>
          <ac:spMkLst>
            <pc:docMk/>
            <pc:sldMk cId="620380356" sldId="257"/>
            <ac:spMk id="3" creationId="{A69D05C6-147E-BAC5-FD0D-DF789C8A7B88}"/>
          </ac:spMkLst>
        </pc:spChg>
        <pc:spChg chg="add">
          <ac:chgData name="Neuhold Leonhard" userId="687a0348-9174-4559-ada5-377da0be831b" providerId="ADAL" clId="{48787825-99E3-49B5-BEAC-C5C53BECE7D2}" dt="2024-10-16T10:56:56.169" v="38" actId="26606"/>
          <ac:spMkLst>
            <pc:docMk/>
            <pc:sldMk cId="620380356" sldId="257"/>
            <ac:spMk id="8" creationId="{A2679492-7988-4050-9056-542444452411}"/>
          </ac:spMkLst>
        </pc:spChg>
        <pc:spChg chg="add">
          <ac:chgData name="Neuhold Leonhard" userId="687a0348-9174-4559-ada5-377da0be831b" providerId="ADAL" clId="{48787825-99E3-49B5-BEAC-C5C53BECE7D2}" dt="2024-10-16T10:56:56.169" v="38" actId="26606"/>
          <ac:spMkLst>
            <pc:docMk/>
            <pc:sldMk cId="620380356" sldId="257"/>
            <ac:spMk id="10" creationId="{B091B163-7D61-4891-ABCF-5C13D9C418D0}"/>
          </ac:spMkLst>
        </pc:spChg>
        <pc:spChg chg="add">
          <ac:chgData name="Neuhold Leonhard" userId="687a0348-9174-4559-ada5-377da0be831b" providerId="ADAL" clId="{48787825-99E3-49B5-BEAC-C5C53BECE7D2}" dt="2024-10-16T10:56:56.169" v="38" actId="26606"/>
          <ac:spMkLst>
            <pc:docMk/>
            <pc:sldMk cId="620380356" sldId="257"/>
            <ac:spMk id="12" creationId="{6CB927A4-E432-4310-9CD5-E89FF5063179}"/>
          </ac:spMkLst>
        </pc:spChg>
        <pc:spChg chg="add">
          <ac:chgData name="Neuhold Leonhard" userId="687a0348-9174-4559-ada5-377da0be831b" providerId="ADAL" clId="{48787825-99E3-49B5-BEAC-C5C53BECE7D2}" dt="2024-10-16T10:56:56.169" v="38" actId="26606"/>
          <ac:spMkLst>
            <pc:docMk/>
            <pc:sldMk cId="620380356" sldId="257"/>
            <ac:spMk id="14" creationId="{E3020543-B24B-4EC4-8FFC-8DD88EEA91A8}"/>
          </ac:spMkLst>
        </pc:spChg>
        <pc:spChg chg="add">
          <ac:chgData name="Neuhold Leonhard" userId="687a0348-9174-4559-ada5-377da0be831b" providerId="ADAL" clId="{48787825-99E3-49B5-BEAC-C5C53BECE7D2}" dt="2024-10-16T10:56:56.169" v="38" actId="26606"/>
          <ac:spMkLst>
            <pc:docMk/>
            <pc:sldMk cId="620380356" sldId="257"/>
            <ac:spMk id="16" creationId="{1453BF6C-B012-48B7-B4E8-6D7AC7C27D02}"/>
          </ac:spMkLst>
        </pc:spChg>
        <pc:picChg chg="add mod">
          <ac:chgData name="Neuhold Leonhard" userId="687a0348-9174-4559-ada5-377da0be831b" providerId="ADAL" clId="{48787825-99E3-49B5-BEAC-C5C53BECE7D2}" dt="2024-10-16T11:06:08.909" v="145" actId="1076"/>
          <ac:picMkLst>
            <pc:docMk/>
            <pc:sldMk cId="620380356" sldId="257"/>
            <ac:picMk id="5" creationId="{20888CE4-FEAE-62A4-32B4-AD0117CC70FF}"/>
          </ac:picMkLst>
        </pc:picChg>
        <pc:picChg chg="add mod">
          <ac:chgData name="Neuhold Leonhard" userId="687a0348-9174-4559-ada5-377da0be831b" providerId="ADAL" clId="{48787825-99E3-49B5-BEAC-C5C53BECE7D2}" dt="2024-10-16T11:06:07.213" v="144" actId="1076"/>
          <ac:picMkLst>
            <pc:docMk/>
            <pc:sldMk cId="620380356" sldId="257"/>
            <ac:picMk id="7" creationId="{E5B9A5BF-59CF-A723-B2EB-A74CBB0D91AF}"/>
          </ac:picMkLst>
        </pc:picChg>
        <pc:picChg chg="add mod">
          <ac:chgData name="Neuhold Leonhard" userId="687a0348-9174-4559-ada5-377da0be831b" providerId="ADAL" clId="{48787825-99E3-49B5-BEAC-C5C53BECE7D2}" dt="2024-10-16T11:08:02.891" v="147" actId="1076"/>
          <ac:picMkLst>
            <pc:docMk/>
            <pc:sldMk cId="620380356" sldId="257"/>
            <ac:picMk id="11" creationId="{D42AAD56-E330-5780-423E-0CC6706260EF}"/>
          </ac:picMkLst>
        </pc:picChg>
        <pc:cxnChg chg="add">
          <ac:chgData name="Neuhold Leonhard" userId="687a0348-9174-4559-ada5-377da0be831b" providerId="ADAL" clId="{48787825-99E3-49B5-BEAC-C5C53BECE7D2}" dt="2024-10-16T10:56:56.169" v="38" actId="26606"/>
          <ac:cxnSpMkLst>
            <pc:docMk/>
            <pc:sldMk cId="620380356" sldId="257"/>
            <ac:cxnSpMk id="18" creationId="{C49DA8F6-BCC1-4447-B54C-57856834B94B}"/>
          </ac:cxnSpMkLst>
        </pc:cxnChg>
      </pc:sldChg>
      <pc:sldChg chg="addSp modSp new mod setBg">
        <pc:chgData name="Neuhold Leonhard" userId="687a0348-9174-4559-ada5-377da0be831b" providerId="ADAL" clId="{48787825-99E3-49B5-BEAC-C5C53BECE7D2}" dt="2024-10-16T11:15:36.806" v="396" actId="26606"/>
        <pc:sldMkLst>
          <pc:docMk/>
          <pc:sldMk cId="4294006493" sldId="258"/>
        </pc:sldMkLst>
        <pc:spChg chg="mod">
          <ac:chgData name="Neuhold Leonhard" userId="687a0348-9174-4559-ada5-377da0be831b" providerId="ADAL" clId="{48787825-99E3-49B5-BEAC-C5C53BECE7D2}" dt="2024-10-16T11:15:36.806" v="396" actId="26606"/>
          <ac:spMkLst>
            <pc:docMk/>
            <pc:sldMk cId="4294006493" sldId="258"/>
            <ac:spMk id="2" creationId="{8FDEC6D3-B884-DCED-F198-DDC24AB6EB7D}"/>
          </ac:spMkLst>
        </pc:spChg>
        <pc:spChg chg="mod">
          <ac:chgData name="Neuhold Leonhard" userId="687a0348-9174-4559-ada5-377da0be831b" providerId="ADAL" clId="{48787825-99E3-49B5-BEAC-C5C53BECE7D2}" dt="2024-10-16T11:15:36.806" v="396" actId="26606"/>
          <ac:spMkLst>
            <pc:docMk/>
            <pc:sldMk cId="4294006493" sldId="258"/>
            <ac:spMk id="3" creationId="{6B89B405-6EA3-53EA-BEB0-A49097195529}"/>
          </ac:spMkLst>
        </pc:spChg>
        <pc:spChg chg="add">
          <ac:chgData name="Neuhold Leonhard" userId="687a0348-9174-4559-ada5-377da0be831b" providerId="ADAL" clId="{48787825-99E3-49B5-BEAC-C5C53BECE7D2}" dt="2024-10-16T11:15:36.806" v="396" actId="26606"/>
          <ac:spMkLst>
            <pc:docMk/>
            <pc:sldMk cId="4294006493" sldId="258"/>
            <ac:spMk id="8" creationId="{A2679492-7988-4050-9056-542444452411}"/>
          </ac:spMkLst>
        </pc:spChg>
        <pc:spChg chg="add">
          <ac:chgData name="Neuhold Leonhard" userId="687a0348-9174-4559-ada5-377da0be831b" providerId="ADAL" clId="{48787825-99E3-49B5-BEAC-C5C53BECE7D2}" dt="2024-10-16T11:15:36.806" v="396" actId="26606"/>
          <ac:spMkLst>
            <pc:docMk/>
            <pc:sldMk cId="4294006493" sldId="258"/>
            <ac:spMk id="10" creationId="{B091B163-7D61-4891-ABCF-5C13D9C418D0}"/>
          </ac:spMkLst>
        </pc:spChg>
        <pc:spChg chg="add">
          <ac:chgData name="Neuhold Leonhard" userId="687a0348-9174-4559-ada5-377da0be831b" providerId="ADAL" clId="{48787825-99E3-49B5-BEAC-C5C53BECE7D2}" dt="2024-10-16T11:15:36.806" v="396" actId="26606"/>
          <ac:spMkLst>
            <pc:docMk/>
            <pc:sldMk cId="4294006493" sldId="258"/>
            <ac:spMk id="12" creationId="{6CB927A4-E432-4310-9CD5-E89FF5063179}"/>
          </ac:spMkLst>
        </pc:spChg>
        <pc:spChg chg="add">
          <ac:chgData name="Neuhold Leonhard" userId="687a0348-9174-4559-ada5-377da0be831b" providerId="ADAL" clId="{48787825-99E3-49B5-BEAC-C5C53BECE7D2}" dt="2024-10-16T11:15:36.806" v="396" actId="26606"/>
          <ac:spMkLst>
            <pc:docMk/>
            <pc:sldMk cId="4294006493" sldId="258"/>
            <ac:spMk id="14" creationId="{E3020543-B24B-4EC4-8FFC-8DD88EEA91A8}"/>
          </ac:spMkLst>
        </pc:spChg>
        <pc:spChg chg="add">
          <ac:chgData name="Neuhold Leonhard" userId="687a0348-9174-4559-ada5-377da0be831b" providerId="ADAL" clId="{48787825-99E3-49B5-BEAC-C5C53BECE7D2}" dt="2024-10-16T11:15:36.806" v="396" actId="26606"/>
          <ac:spMkLst>
            <pc:docMk/>
            <pc:sldMk cId="4294006493" sldId="258"/>
            <ac:spMk id="16" creationId="{1453BF6C-B012-48B7-B4E8-6D7AC7C27D02}"/>
          </ac:spMkLst>
        </pc:spChg>
        <pc:cxnChg chg="add">
          <ac:chgData name="Neuhold Leonhard" userId="687a0348-9174-4559-ada5-377da0be831b" providerId="ADAL" clId="{48787825-99E3-49B5-BEAC-C5C53BECE7D2}" dt="2024-10-16T11:15:36.806" v="396" actId="26606"/>
          <ac:cxnSpMkLst>
            <pc:docMk/>
            <pc:sldMk cId="4294006493" sldId="258"/>
            <ac:cxnSpMk id="18" creationId="{C49DA8F6-BCC1-4447-B54C-57856834B94B}"/>
          </ac:cxnSpMkLst>
        </pc:cxnChg>
      </pc:sldChg>
      <pc:sldChg chg="addSp modSp new mod setBg">
        <pc:chgData name="Neuhold Leonhard" userId="687a0348-9174-4559-ada5-377da0be831b" providerId="ADAL" clId="{48787825-99E3-49B5-BEAC-C5C53BECE7D2}" dt="2024-10-16T11:30:51.684" v="619" actId="20577"/>
        <pc:sldMkLst>
          <pc:docMk/>
          <pc:sldMk cId="741567815" sldId="259"/>
        </pc:sldMkLst>
        <pc:spChg chg="mod">
          <ac:chgData name="Neuhold Leonhard" userId="687a0348-9174-4559-ada5-377da0be831b" providerId="ADAL" clId="{48787825-99E3-49B5-BEAC-C5C53BECE7D2}" dt="2024-10-16T11:19:44.447" v="429" actId="26606"/>
          <ac:spMkLst>
            <pc:docMk/>
            <pc:sldMk cId="741567815" sldId="259"/>
            <ac:spMk id="2" creationId="{C09F180D-5BDE-2772-3A74-544088C495C0}"/>
          </ac:spMkLst>
        </pc:spChg>
        <pc:spChg chg="mod">
          <ac:chgData name="Neuhold Leonhard" userId="687a0348-9174-4559-ada5-377da0be831b" providerId="ADAL" clId="{48787825-99E3-49B5-BEAC-C5C53BECE7D2}" dt="2024-10-16T11:30:51.684" v="619" actId="20577"/>
          <ac:spMkLst>
            <pc:docMk/>
            <pc:sldMk cId="741567815" sldId="259"/>
            <ac:spMk id="3" creationId="{6C0930D5-8FDA-AB3E-C3F8-CFCD37992DB1}"/>
          </ac:spMkLst>
        </pc:spChg>
        <pc:spChg chg="add">
          <ac:chgData name="Neuhold Leonhard" userId="687a0348-9174-4559-ada5-377da0be831b" providerId="ADAL" clId="{48787825-99E3-49B5-BEAC-C5C53BECE7D2}" dt="2024-10-16T11:19:44.447" v="429" actId="26606"/>
          <ac:spMkLst>
            <pc:docMk/>
            <pc:sldMk cId="741567815" sldId="259"/>
            <ac:spMk id="8" creationId="{A2679492-7988-4050-9056-542444452411}"/>
          </ac:spMkLst>
        </pc:spChg>
        <pc:spChg chg="add">
          <ac:chgData name="Neuhold Leonhard" userId="687a0348-9174-4559-ada5-377da0be831b" providerId="ADAL" clId="{48787825-99E3-49B5-BEAC-C5C53BECE7D2}" dt="2024-10-16T11:19:44.447" v="429" actId="26606"/>
          <ac:spMkLst>
            <pc:docMk/>
            <pc:sldMk cId="741567815" sldId="259"/>
            <ac:spMk id="10" creationId="{B091B163-7D61-4891-ABCF-5C13D9C418D0}"/>
          </ac:spMkLst>
        </pc:spChg>
        <pc:spChg chg="add">
          <ac:chgData name="Neuhold Leonhard" userId="687a0348-9174-4559-ada5-377da0be831b" providerId="ADAL" clId="{48787825-99E3-49B5-BEAC-C5C53BECE7D2}" dt="2024-10-16T11:19:44.447" v="429" actId="26606"/>
          <ac:spMkLst>
            <pc:docMk/>
            <pc:sldMk cId="741567815" sldId="259"/>
            <ac:spMk id="12" creationId="{6CB927A4-E432-4310-9CD5-E89FF5063179}"/>
          </ac:spMkLst>
        </pc:spChg>
        <pc:spChg chg="add">
          <ac:chgData name="Neuhold Leonhard" userId="687a0348-9174-4559-ada5-377da0be831b" providerId="ADAL" clId="{48787825-99E3-49B5-BEAC-C5C53BECE7D2}" dt="2024-10-16T11:19:44.447" v="429" actId="26606"/>
          <ac:spMkLst>
            <pc:docMk/>
            <pc:sldMk cId="741567815" sldId="259"/>
            <ac:spMk id="14" creationId="{E3020543-B24B-4EC4-8FFC-8DD88EEA91A8}"/>
          </ac:spMkLst>
        </pc:spChg>
        <pc:spChg chg="add">
          <ac:chgData name="Neuhold Leonhard" userId="687a0348-9174-4559-ada5-377da0be831b" providerId="ADAL" clId="{48787825-99E3-49B5-BEAC-C5C53BECE7D2}" dt="2024-10-16T11:19:44.447" v="429" actId="26606"/>
          <ac:spMkLst>
            <pc:docMk/>
            <pc:sldMk cId="741567815" sldId="259"/>
            <ac:spMk id="16" creationId="{1453BF6C-B012-48B7-B4E8-6D7AC7C27D02}"/>
          </ac:spMkLst>
        </pc:spChg>
        <pc:picChg chg="add mod">
          <ac:chgData name="Neuhold Leonhard" userId="687a0348-9174-4559-ada5-377da0be831b" providerId="ADAL" clId="{48787825-99E3-49B5-BEAC-C5C53BECE7D2}" dt="2024-10-16T11:26:22.978" v="601" actId="1076"/>
          <ac:picMkLst>
            <pc:docMk/>
            <pc:sldMk cId="741567815" sldId="259"/>
            <ac:picMk id="5" creationId="{F72E7AA7-2F45-ECF9-B26B-BCEB32B3B264}"/>
          </ac:picMkLst>
        </pc:picChg>
        <pc:picChg chg="add mod">
          <ac:chgData name="Neuhold Leonhard" userId="687a0348-9174-4559-ada5-377da0be831b" providerId="ADAL" clId="{48787825-99E3-49B5-BEAC-C5C53BECE7D2}" dt="2024-10-16T11:26:25.681" v="602" actId="1076"/>
          <ac:picMkLst>
            <pc:docMk/>
            <pc:sldMk cId="741567815" sldId="259"/>
            <ac:picMk id="7" creationId="{4611B624-82FA-16D2-E3AD-207D274BC0B8}"/>
          </ac:picMkLst>
        </pc:picChg>
        <pc:picChg chg="add mod">
          <ac:chgData name="Neuhold Leonhard" userId="687a0348-9174-4559-ada5-377da0be831b" providerId="ADAL" clId="{48787825-99E3-49B5-BEAC-C5C53BECE7D2}" dt="2024-10-16T11:26:20.874" v="600" actId="1076"/>
          <ac:picMkLst>
            <pc:docMk/>
            <pc:sldMk cId="741567815" sldId="259"/>
            <ac:picMk id="11" creationId="{4419A46B-A070-E6CA-FFE9-B87305403517}"/>
          </ac:picMkLst>
        </pc:picChg>
        <pc:cxnChg chg="add">
          <ac:chgData name="Neuhold Leonhard" userId="687a0348-9174-4559-ada5-377da0be831b" providerId="ADAL" clId="{48787825-99E3-49B5-BEAC-C5C53BECE7D2}" dt="2024-10-16T11:19:44.447" v="429" actId="26606"/>
          <ac:cxnSpMkLst>
            <pc:docMk/>
            <pc:sldMk cId="741567815" sldId="259"/>
            <ac:cxnSpMk id="18" creationId="{C49DA8F6-BCC1-4447-B54C-57856834B94B}"/>
          </ac:cxnSpMkLst>
        </pc:cxnChg>
      </pc:sldChg>
      <pc:sldChg chg="addSp modSp new mod setBg">
        <pc:chgData name="Neuhold Leonhard" userId="687a0348-9174-4559-ada5-377da0be831b" providerId="ADAL" clId="{48787825-99E3-49B5-BEAC-C5C53BECE7D2}" dt="2024-10-16T11:30:22.543" v="615" actId="20577"/>
        <pc:sldMkLst>
          <pc:docMk/>
          <pc:sldMk cId="4278790567" sldId="260"/>
        </pc:sldMkLst>
        <pc:spChg chg="mod">
          <ac:chgData name="Neuhold Leonhard" userId="687a0348-9174-4559-ada5-377da0be831b" providerId="ADAL" clId="{48787825-99E3-49B5-BEAC-C5C53BECE7D2}" dt="2024-10-16T11:19:48.073" v="430" actId="26606"/>
          <ac:spMkLst>
            <pc:docMk/>
            <pc:sldMk cId="4278790567" sldId="260"/>
            <ac:spMk id="2" creationId="{67577D19-B259-A6FF-43C7-25CE24DDE4E1}"/>
          </ac:spMkLst>
        </pc:spChg>
        <pc:spChg chg="mod">
          <ac:chgData name="Neuhold Leonhard" userId="687a0348-9174-4559-ada5-377da0be831b" providerId="ADAL" clId="{48787825-99E3-49B5-BEAC-C5C53BECE7D2}" dt="2024-10-16T11:30:22.543" v="615" actId="20577"/>
          <ac:spMkLst>
            <pc:docMk/>
            <pc:sldMk cId="4278790567" sldId="260"/>
            <ac:spMk id="3" creationId="{1C6B6316-A1D2-5C39-AE2E-1B6585F23CA0}"/>
          </ac:spMkLst>
        </pc:spChg>
        <pc:spChg chg="add">
          <ac:chgData name="Neuhold Leonhard" userId="687a0348-9174-4559-ada5-377da0be831b" providerId="ADAL" clId="{48787825-99E3-49B5-BEAC-C5C53BECE7D2}" dt="2024-10-16T11:19:48.073" v="430" actId="26606"/>
          <ac:spMkLst>
            <pc:docMk/>
            <pc:sldMk cId="4278790567" sldId="260"/>
            <ac:spMk id="8" creationId="{A2679492-7988-4050-9056-542444452411}"/>
          </ac:spMkLst>
        </pc:spChg>
        <pc:spChg chg="add">
          <ac:chgData name="Neuhold Leonhard" userId="687a0348-9174-4559-ada5-377da0be831b" providerId="ADAL" clId="{48787825-99E3-49B5-BEAC-C5C53BECE7D2}" dt="2024-10-16T11:19:48.073" v="430" actId="26606"/>
          <ac:spMkLst>
            <pc:docMk/>
            <pc:sldMk cId="4278790567" sldId="260"/>
            <ac:spMk id="10" creationId="{B091B163-7D61-4891-ABCF-5C13D9C418D0}"/>
          </ac:spMkLst>
        </pc:spChg>
        <pc:spChg chg="add">
          <ac:chgData name="Neuhold Leonhard" userId="687a0348-9174-4559-ada5-377da0be831b" providerId="ADAL" clId="{48787825-99E3-49B5-BEAC-C5C53BECE7D2}" dt="2024-10-16T11:19:48.073" v="430" actId="26606"/>
          <ac:spMkLst>
            <pc:docMk/>
            <pc:sldMk cId="4278790567" sldId="260"/>
            <ac:spMk id="12" creationId="{6CB927A4-E432-4310-9CD5-E89FF5063179}"/>
          </ac:spMkLst>
        </pc:spChg>
        <pc:spChg chg="add">
          <ac:chgData name="Neuhold Leonhard" userId="687a0348-9174-4559-ada5-377da0be831b" providerId="ADAL" clId="{48787825-99E3-49B5-BEAC-C5C53BECE7D2}" dt="2024-10-16T11:19:48.073" v="430" actId="26606"/>
          <ac:spMkLst>
            <pc:docMk/>
            <pc:sldMk cId="4278790567" sldId="260"/>
            <ac:spMk id="14" creationId="{E3020543-B24B-4EC4-8FFC-8DD88EEA91A8}"/>
          </ac:spMkLst>
        </pc:spChg>
        <pc:spChg chg="add">
          <ac:chgData name="Neuhold Leonhard" userId="687a0348-9174-4559-ada5-377da0be831b" providerId="ADAL" clId="{48787825-99E3-49B5-BEAC-C5C53BECE7D2}" dt="2024-10-16T11:19:48.073" v="430" actId="26606"/>
          <ac:spMkLst>
            <pc:docMk/>
            <pc:sldMk cId="4278790567" sldId="260"/>
            <ac:spMk id="16" creationId="{1453BF6C-B012-48B7-B4E8-6D7AC7C27D02}"/>
          </ac:spMkLst>
        </pc:spChg>
        <pc:picChg chg="add mod">
          <ac:chgData name="Neuhold Leonhard" userId="687a0348-9174-4559-ada5-377da0be831b" providerId="ADAL" clId="{48787825-99E3-49B5-BEAC-C5C53BECE7D2}" dt="2024-10-16T11:28:51.549" v="606" actId="1076"/>
          <ac:picMkLst>
            <pc:docMk/>
            <pc:sldMk cId="4278790567" sldId="260"/>
            <ac:picMk id="5" creationId="{090D9855-BEE1-BDD7-15E9-E43E5DD74ACA}"/>
          </ac:picMkLst>
        </pc:picChg>
        <pc:picChg chg="add mod">
          <ac:chgData name="Neuhold Leonhard" userId="687a0348-9174-4559-ada5-377da0be831b" providerId="ADAL" clId="{48787825-99E3-49B5-BEAC-C5C53BECE7D2}" dt="2024-10-16T11:29:47.045" v="609" actId="1076"/>
          <ac:picMkLst>
            <pc:docMk/>
            <pc:sldMk cId="4278790567" sldId="260"/>
            <ac:picMk id="7" creationId="{7C2DC54A-93D3-05FB-7488-80BAF62D8488}"/>
          </ac:picMkLst>
        </pc:picChg>
        <pc:picChg chg="add mod">
          <ac:chgData name="Neuhold Leonhard" userId="687a0348-9174-4559-ada5-377da0be831b" providerId="ADAL" clId="{48787825-99E3-49B5-BEAC-C5C53BECE7D2}" dt="2024-10-16T11:30:19.804" v="611" actId="1076"/>
          <ac:picMkLst>
            <pc:docMk/>
            <pc:sldMk cId="4278790567" sldId="260"/>
            <ac:picMk id="11" creationId="{429EFB1B-E6BF-CB6A-9A5E-6BDD63D3965D}"/>
          </ac:picMkLst>
        </pc:picChg>
        <pc:cxnChg chg="add">
          <ac:chgData name="Neuhold Leonhard" userId="687a0348-9174-4559-ada5-377da0be831b" providerId="ADAL" clId="{48787825-99E3-49B5-BEAC-C5C53BECE7D2}" dt="2024-10-16T11:19:48.073" v="430" actId="26606"/>
          <ac:cxnSpMkLst>
            <pc:docMk/>
            <pc:sldMk cId="4278790567" sldId="260"/>
            <ac:cxnSpMk id="18" creationId="{C49DA8F6-BCC1-4447-B54C-57856834B94B}"/>
          </ac:cxnSpMkLst>
        </pc:cxnChg>
      </pc:sldChg>
      <pc:sldChg chg="addSp delSp modSp new mod setBg">
        <pc:chgData name="Neuhold Leonhard" userId="687a0348-9174-4559-ada5-377da0be831b" providerId="ADAL" clId="{48787825-99E3-49B5-BEAC-C5C53BECE7D2}" dt="2024-10-16T11:39:18.043" v="656" actId="1076"/>
        <pc:sldMkLst>
          <pc:docMk/>
          <pc:sldMk cId="1414528232" sldId="261"/>
        </pc:sldMkLst>
        <pc:spChg chg="mod">
          <ac:chgData name="Neuhold Leonhard" userId="687a0348-9174-4559-ada5-377da0be831b" providerId="ADAL" clId="{48787825-99E3-49B5-BEAC-C5C53BECE7D2}" dt="2024-10-16T11:19:52.674" v="432" actId="26606"/>
          <ac:spMkLst>
            <pc:docMk/>
            <pc:sldMk cId="1414528232" sldId="261"/>
            <ac:spMk id="2" creationId="{976C2E10-CF62-00D2-C4C8-6A498A209E5C}"/>
          </ac:spMkLst>
        </pc:spChg>
        <pc:spChg chg="mod">
          <ac:chgData name="Neuhold Leonhard" userId="687a0348-9174-4559-ada5-377da0be831b" providerId="ADAL" clId="{48787825-99E3-49B5-BEAC-C5C53BECE7D2}" dt="2024-10-16T11:39:09.439" v="651" actId="20577"/>
          <ac:spMkLst>
            <pc:docMk/>
            <pc:sldMk cId="1414528232" sldId="261"/>
            <ac:spMk id="3" creationId="{0CC37658-D6CD-C9D2-5AE5-F04749E6B05F}"/>
          </ac:spMkLst>
        </pc:spChg>
        <pc:spChg chg="add">
          <ac:chgData name="Neuhold Leonhard" userId="687a0348-9174-4559-ada5-377da0be831b" providerId="ADAL" clId="{48787825-99E3-49B5-BEAC-C5C53BECE7D2}" dt="2024-10-16T11:19:52.674" v="432" actId="26606"/>
          <ac:spMkLst>
            <pc:docMk/>
            <pc:sldMk cId="1414528232" sldId="261"/>
            <ac:spMk id="8" creationId="{A2679492-7988-4050-9056-542444452411}"/>
          </ac:spMkLst>
        </pc:spChg>
        <pc:spChg chg="add">
          <ac:chgData name="Neuhold Leonhard" userId="687a0348-9174-4559-ada5-377da0be831b" providerId="ADAL" clId="{48787825-99E3-49B5-BEAC-C5C53BECE7D2}" dt="2024-10-16T11:19:52.674" v="432" actId="26606"/>
          <ac:spMkLst>
            <pc:docMk/>
            <pc:sldMk cId="1414528232" sldId="261"/>
            <ac:spMk id="10" creationId="{B091B163-7D61-4891-ABCF-5C13D9C418D0}"/>
          </ac:spMkLst>
        </pc:spChg>
        <pc:spChg chg="add">
          <ac:chgData name="Neuhold Leonhard" userId="687a0348-9174-4559-ada5-377da0be831b" providerId="ADAL" clId="{48787825-99E3-49B5-BEAC-C5C53BECE7D2}" dt="2024-10-16T11:19:52.674" v="432" actId="26606"/>
          <ac:spMkLst>
            <pc:docMk/>
            <pc:sldMk cId="1414528232" sldId="261"/>
            <ac:spMk id="12" creationId="{6CB927A4-E432-4310-9CD5-E89FF5063179}"/>
          </ac:spMkLst>
        </pc:spChg>
        <pc:spChg chg="add">
          <ac:chgData name="Neuhold Leonhard" userId="687a0348-9174-4559-ada5-377da0be831b" providerId="ADAL" clId="{48787825-99E3-49B5-BEAC-C5C53BECE7D2}" dt="2024-10-16T11:19:52.674" v="432" actId="26606"/>
          <ac:spMkLst>
            <pc:docMk/>
            <pc:sldMk cId="1414528232" sldId="261"/>
            <ac:spMk id="14" creationId="{E3020543-B24B-4EC4-8FFC-8DD88EEA91A8}"/>
          </ac:spMkLst>
        </pc:spChg>
        <pc:spChg chg="add">
          <ac:chgData name="Neuhold Leonhard" userId="687a0348-9174-4559-ada5-377da0be831b" providerId="ADAL" clId="{48787825-99E3-49B5-BEAC-C5C53BECE7D2}" dt="2024-10-16T11:19:52.674" v="432" actId="26606"/>
          <ac:spMkLst>
            <pc:docMk/>
            <pc:sldMk cId="1414528232" sldId="261"/>
            <ac:spMk id="16" creationId="{1453BF6C-B012-48B7-B4E8-6D7AC7C27D02}"/>
          </ac:spMkLst>
        </pc:spChg>
        <pc:picChg chg="add mod">
          <ac:chgData name="Neuhold Leonhard" userId="687a0348-9174-4559-ada5-377da0be831b" providerId="ADAL" clId="{48787825-99E3-49B5-BEAC-C5C53BECE7D2}" dt="2024-10-16T11:34:26.055" v="637" actId="1076"/>
          <ac:picMkLst>
            <pc:docMk/>
            <pc:sldMk cId="1414528232" sldId="261"/>
            <ac:picMk id="5" creationId="{FE61E785-74A4-2B4C-9DB5-C970E494D565}"/>
          </ac:picMkLst>
        </pc:picChg>
        <pc:picChg chg="add del mod">
          <ac:chgData name="Neuhold Leonhard" userId="687a0348-9174-4559-ada5-377da0be831b" providerId="ADAL" clId="{48787825-99E3-49B5-BEAC-C5C53BECE7D2}" dt="2024-10-16T11:37:26.496" v="644" actId="478"/>
          <ac:picMkLst>
            <pc:docMk/>
            <pc:sldMk cId="1414528232" sldId="261"/>
            <ac:picMk id="7" creationId="{C66AEB1E-81C9-F7DE-F57A-C0214128BED2}"/>
          </ac:picMkLst>
        </pc:picChg>
        <pc:picChg chg="add mod">
          <ac:chgData name="Neuhold Leonhard" userId="687a0348-9174-4559-ada5-377da0be831b" providerId="ADAL" clId="{48787825-99E3-49B5-BEAC-C5C53BECE7D2}" dt="2024-10-16T11:37:42.623" v="649" actId="1076"/>
          <ac:picMkLst>
            <pc:docMk/>
            <pc:sldMk cId="1414528232" sldId="261"/>
            <ac:picMk id="11" creationId="{83E24F54-3705-A107-7554-E56E726F7C1A}"/>
          </ac:picMkLst>
        </pc:picChg>
        <pc:picChg chg="add mod">
          <ac:chgData name="Neuhold Leonhard" userId="687a0348-9174-4559-ada5-377da0be831b" providerId="ADAL" clId="{48787825-99E3-49B5-BEAC-C5C53BECE7D2}" dt="2024-10-16T11:39:18.043" v="656" actId="1076"/>
          <ac:picMkLst>
            <pc:docMk/>
            <pc:sldMk cId="1414528232" sldId="261"/>
            <ac:picMk id="15" creationId="{77CB7B5A-9C4B-B6F8-0C08-B0AA6ED780F5}"/>
          </ac:picMkLst>
        </pc:picChg>
        <pc:cxnChg chg="add">
          <ac:chgData name="Neuhold Leonhard" userId="687a0348-9174-4559-ada5-377da0be831b" providerId="ADAL" clId="{48787825-99E3-49B5-BEAC-C5C53BECE7D2}" dt="2024-10-16T11:19:52.674" v="432" actId="26606"/>
          <ac:cxnSpMkLst>
            <pc:docMk/>
            <pc:sldMk cId="1414528232" sldId="261"/>
            <ac:cxnSpMk id="18" creationId="{C49DA8F6-BCC1-4447-B54C-57856834B94B}"/>
          </ac:cxnSpMkLst>
        </pc:cxnChg>
      </pc:sldChg>
      <pc:sldChg chg="addSp modSp new del mod setBg">
        <pc:chgData name="Neuhold Leonhard" userId="687a0348-9174-4559-ada5-377da0be831b" providerId="ADAL" clId="{48787825-99E3-49B5-BEAC-C5C53BECE7D2}" dt="2024-10-16T11:35:40.728" v="638" actId="47"/>
        <pc:sldMkLst>
          <pc:docMk/>
          <pc:sldMk cId="1923085603" sldId="262"/>
        </pc:sldMkLst>
        <pc:spChg chg="mod">
          <ac:chgData name="Neuhold Leonhard" userId="687a0348-9174-4559-ada5-377da0be831b" providerId="ADAL" clId="{48787825-99E3-49B5-BEAC-C5C53BECE7D2}" dt="2024-10-16T11:19:50.389" v="431" actId="26606"/>
          <ac:spMkLst>
            <pc:docMk/>
            <pc:sldMk cId="1923085603" sldId="262"/>
            <ac:spMk id="2" creationId="{ADD9E1C3-6AA1-96D1-5081-BFAE0F43D1DF}"/>
          </ac:spMkLst>
        </pc:spChg>
        <pc:spChg chg="mod">
          <ac:chgData name="Neuhold Leonhard" userId="687a0348-9174-4559-ada5-377da0be831b" providerId="ADAL" clId="{48787825-99E3-49B5-BEAC-C5C53BECE7D2}" dt="2024-10-16T11:32:33.902" v="634" actId="6549"/>
          <ac:spMkLst>
            <pc:docMk/>
            <pc:sldMk cId="1923085603" sldId="262"/>
            <ac:spMk id="3" creationId="{AD8C4799-4E5E-8917-9C1C-C46FF0E7D96D}"/>
          </ac:spMkLst>
        </pc:spChg>
        <pc:spChg chg="add">
          <ac:chgData name="Neuhold Leonhard" userId="687a0348-9174-4559-ada5-377da0be831b" providerId="ADAL" clId="{48787825-99E3-49B5-BEAC-C5C53BECE7D2}" dt="2024-10-16T11:19:50.389" v="431" actId="26606"/>
          <ac:spMkLst>
            <pc:docMk/>
            <pc:sldMk cId="1923085603" sldId="262"/>
            <ac:spMk id="8" creationId="{A2679492-7988-4050-9056-542444452411}"/>
          </ac:spMkLst>
        </pc:spChg>
        <pc:spChg chg="add">
          <ac:chgData name="Neuhold Leonhard" userId="687a0348-9174-4559-ada5-377da0be831b" providerId="ADAL" clId="{48787825-99E3-49B5-BEAC-C5C53BECE7D2}" dt="2024-10-16T11:19:50.389" v="431" actId="26606"/>
          <ac:spMkLst>
            <pc:docMk/>
            <pc:sldMk cId="1923085603" sldId="262"/>
            <ac:spMk id="10" creationId="{B091B163-7D61-4891-ABCF-5C13D9C418D0}"/>
          </ac:spMkLst>
        </pc:spChg>
        <pc:spChg chg="add">
          <ac:chgData name="Neuhold Leonhard" userId="687a0348-9174-4559-ada5-377da0be831b" providerId="ADAL" clId="{48787825-99E3-49B5-BEAC-C5C53BECE7D2}" dt="2024-10-16T11:19:50.389" v="431" actId="26606"/>
          <ac:spMkLst>
            <pc:docMk/>
            <pc:sldMk cId="1923085603" sldId="262"/>
            <ac:spMk id="12" creationId="{6CB927A4-E432-4310-9CD5-E89FF5063179}"/>
          </ac:spMkLst>
        </pc:spChg>
        <pc:spChg chg="add">
          <ac:chgData name="Neuhold Leonhard" userId="687a0348-9174-4559-ada5-377da0be831b" providerId="ADAL" clId="{48787825-99E3-49B5-BEAC-C5C53BECE7D2}" dt="2024-10-16T11:19:50.389" v="431" actId="26606"/>
          <ac:spMkLst>
            <pc:docMk/>
            <pc:sldMk cId="1923085603" sldId="262"/>
            <ac:spMk id="14" creationId="{E3020543-B24B-4EC4-8FFC-8DD88EEA91A8}"/>
          </ac:spMkLst>
        </pc:spChg>
        <pc:spChg chg="add">
          <ac:chgData name="Neuhold Leonhard" userId="687a0348-9174-4559-ada5-377da0be831b" providerId="ADAL" clId="{48787825-99E3-49B5-BEAC-C5C53BECE7D2}" dt="2024-10-16T11:19:50.389" v="431" actId="26606"/>
          <ac:spMkLst>
            <pc:docMk/>
            <pc:sldMk cId="1923085603" sldId="262"/>
            <ac:spMk id="16" creationId="{1453BF6C-B012-48B7-B4E8-6D7AC7C27D02}"/>
          </ac:spMkLst>
        </pc:spChg>
        <pc:cxnChg chg="add">
          <ac:chgData name="Neuhold Leonhard" userId="687a0348-9174-4559-ada5-377da0be831b" providerId="ADAL" clId="{48787825-99E3-49B5-BEAC-C5C53BECE7D2}" dt="2024-10-16T11:19:50.389" v="431" actId="26606"/>
          <ac:cxnSpMkLst>
            <pc:docMk/>
            <pc:sldMk cId="1923085603" sldId="262"/>
            <ac:cxnSpMk id="18" creationId="{C49DA8F6-BCC1-4447-B54C-57856834B94B}"/>
          </ac:cxnSpMkLst>
        </pc:cxnChg>
      </pc:sldChg>
      <pc:sldMasterChg chg="add del addSldLayout delSldLayout">
        <pc:chgData name="Neuhold Leonhard" userId="687a0348-9174-4559-ada5-377da0be831b" providerId="ADAL" clId="{48787825-99E3-49B5-BEAC-C5C53BECE7D2}" dt="2024-10-16T10:56:41.487" v="35" actId="26606"/>
        <pc:sldMasterMkLst>
          <pc:docMk/>
          <pc:sldMasterMk cId="3705499679" sldId="2147483648"/>
        </pc:sldMasterMkLst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3993622777" sldId="2147483649"/>
          </pc:sldLayoutMkLst>
        </pc:sldLayoutChg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199681860" sldId="2147483650"/>
          </pc:sldLayoutMkLst>
        </pc:sldLayoutChg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1399417627" sldId="2147483651"/>
          </pc:sldLayoutMkLst>
        </pc:sldLayoutChg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3970549675" sldId="2147483652"/>
          </pc:sldLayoutMkLst>
        </pc:sldLayoutChg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19493441" sldId="2147483653"/>
          </pc:sldLayoutMkLst>
        </pc:sldLayoutChg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3868908881" sldId="2147483654"/>
          </pc:sldLayoutMkLst>
        </pc:sldLayoutChg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2013132218" sldId="2147483655"/>
          </pc:sldLayoutMkLst>
        </pc:sldLayoutChg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979073928" sldId="2147483656"/>
          </pc:sldLayoutMkLst>
        </pc:sldLayoutChg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2350822349" sldId="2147483657"/>
          </pc:sldLayoutMkLst>
        </pc:sldLayoutChg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4231477177" sldId="2147483658"/>
          </pc:sldLayoutMkLst>
        </pc:sldLayoutChg>
        <pc:sldLayoutChg chg="add del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3705499679" sldId="2147483648"/>
            <pc:sldLayoutMk cId="1199417300" sldId="2147483659"/>
          </pc:sldLayoutMkLst>
        </pc:sldLayoutChg>
      </pc:sldMasterChg>
      <pc:sldMasterChg chg="add del replId addSldLayout delSldLayout">
        <pc:chgData name="Neuhold Leonhard" userId="687a0348-9174-4559-ada5-377da0be831b" providerId="ADAL" clId="{48787825-99E3-49B5-BEAC-C5C53BECE7D2}" dt="2024-10-16T10:56:41.444" v="34" actId="26606"/>
        <pc:sldMasterMkLst>
          <pc:docMk/>
          <pc:sldMasterMk cId="1704573390" sldId="2147483660"/>
        </pc:sldMasterMkLst>
        <pc:sldLayoutChg chg="add del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1947951980" sldId="2147483661"/>
          </pc:sldLayoutMkLst>
        </pc:sldLayoutChg>
        <pc:sldLayoutChg chg="add del replId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2749014495" sldId="2147483662"/>
          </pc:sldLayoutMkLst>
        </pc:sldLayoutChg>
        <pc:sldLayoutChg chg="add del replId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2424062302" sldId="2147483663"/>
          </pc:sldLayoutMkLst>
        </pc:sldLayoutChg>
        <pc:sldLayoutChg chg="add del replId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1365329532" sldId="2147483664"/>
          </pc:sldLayoutMkLst>
        </pc:sldLayoutChg>
        <pc:sldLayoutChg chg="add del replId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4066073337" sldId="2147483665"/>
          </pc:sldLayoutMkLst>
        </pc:sldLayoutChg>
        <pc:sldLayoutChg chg="add del replId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2854263683" sldId="2147483666"/>
          </pc:sldLayoutMkLst>
        </pc:sldLayoutChg>
        <pc:sldLayoutChg chg="add del replId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716276183" sldId="2147483667"/>
          </pc:sldLayoutMkLst>
        </pc:sldLayoutChg>
        <pc:sldLayoutChg chg="add del replId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586824263" sldId="2147483668"/>
          </pc:sldLayoutMkLst>
        </pc:sldLayoutChg>
        <pc:sldLayoutChg chg="add del replId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3879087569" sldId="2147483669"/>
          </pc:sldLayoutMkLst>
        </pc:sldLayoutChg>
        <pc:sldLayoutChg chg="add del replId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2809632215" sldId="2147483670"/>
          </pc:sldLayoutMkLst>
        </pc:sldLayoutChg>
        <pc:sldLayoutChg chg="add del replId">
          <pc:chgData name="Neuhold Leonhard" userId="687a0348-9174-4559-ada5-377da0be831b" providerId="ADAL" clId="{48787825-99E3-49B5-BEAC-C5C53BECE7D2}" dt="2024-10-16T10:56:41.444" v="34" actId="26606"/>
          <pc:sldLayoutMkLst>
            <pc:docMk/>
            <pc:sldMasterMk cId="1704573390" sldId="2147483660"/>
            <pc:sldLayoutMk cId="2386260713" sldId="2147483671"/>
          </pc:sldLayoutMkLst>
        </pc:sldLayoutChg>
      </pc:sldMasterChg>
      <pc:sldMasterChg chg="add addSldLayout">
        <pc:chgData name="Neuhold Leonhard" userId="687a0348-9174-4559-ada5-377da0be831b" providerId="ADAL" clId="{48787825-99E3-49B5-BEAC-C5C53BECE7D2}" dt="2024-10-16T10:56:41.487" v="35" actId="26606"/>
        <pc:sldMasterMkLst>
          <pc:docMk/>
          <pc:sldMasterMk cId="93922360" sldId="2147483725"/>
        </pc:sldMasterMkLst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3151667043" sldId="2147483714"/>
          </pc:sldLayoutMkLst>
        </pc:sldLayoutChg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1041973160" sldId="2147483715"/>
          </pc:sldLayoutMkLst>
        </pc:sldLayoutChg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3285515240" sldId="2147483716"/>
          </pc:sldLayoutMkLst>
        </pc:sldLayoutChg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2296010589" sldId="2147483717"/>
          </pc:sldLayoutMkLst>
        </pc:sldLayoutChg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3167969613" sldId="2147483718"/>
          </pc:sldLayoutMkLst>
        </pc:sldLayoutChg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3405205603" sldId="2147483719"/>
          </pc:sldLayoutMkLst>
        </pc:sldLayoutChg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1495494916" sldId="2147483720"/>
          </pc:sldLayoutMkLst>
        </pc:sldLayoutChg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3078712719" sldId="2147483721"/>
          </pc:sldLayoutMkLst>
        </pc:sldLayoutChg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2788522009" sldId="2147483722"/>
          </pc:sldLayoutMkLst>
        </pc:sldLayoutChg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3918562638" sldId="2147483723"/>
          </pc:sldLayoutMkLst>
        </pc:sldLayoutChg>
        <pc:sldLayoutChg chg="add">
          <pc:chgData name="Neuhold Leonhard" userId="687a0348-9174-4559-ada5-377da0be831b" providerId="ADAL" clId="{48787825-99E3-49B5-BEAC-C5C53BECE7D2}" dt="2024-10-16T10:56:41.487" v="35" actId="26606"/>
          <pc:sldLayoutMkLst>
            <pc:docMk/>
            <pc:sldMasterMk cId="93922360" sldId="2147483725"/>
            <pc:sldLayoutMk cId="1688932904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2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6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7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0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3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9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1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Ein Bild, das orange, Vektorgrafiken enthält.&#10;&#10;Automatisch generierte Beschreibung">
            <a:extLst>
              <a:ext uri="{FF2B5EF4-FFF2-40B4-BE49-F238E27FC236}">
                <a16:creationId xmlns:a16="http://schemas.microsoft.com/office/drawing/2014/main" id="{EE8CFF70-59B8-3073-570D-2A0300A7F3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61" r="10915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260DB8-8230-0C06-C9CF-61209E467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de-DE" sz="6600">
                <a:solidFill>
                  <a:srgbClr val="FFFFFF"/>
                </a:solidFill>
              </a:rPr>
              <a:t>Beurteilung Car Projekte</a:t>
            </a:r>
            <a:endParaRPr lang="de-AT" sz="66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C5DD7B-93CB-E774-AE07-34FE4886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61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DEC6D3-B884-DCED-F198-DDC24AB6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3400">
                <a:solidFill>
                  <a:schemeClr val="bg1"/>
                </a:solidFill>
              </a:rPr>
              <a:t>Beurteilungskriterien</a:t>
            </a:r>
            <a:endParaRPr lang="de-AT" sz="34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9B405-6EA3-53EA-BEB0-A490971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de-DE" sz="1800"/>
              <a:t>Allgemeine Vollständigkeit</a:t>
            </a:r>
          </a:p>
          <a:p>
            <a:r>
              <a:rPr lang="de-DE" sz="1800"/>
              <a:t>Umsetzung Design Patterns</a:t>
            </a:r>
          </a:p>
          <a:p>
            <a:r>
              <a:rPr lang="de-DE" sz="1800"/>
              <a:t>Struktur</a:t>
            </a:r>
          </a:p>
          <a:p>
            <a:r>
              <a:rPr lang="de-DE" sz="1800"/>
              <a:t>Namenskonventionen eingehalten</a:t>
            </a:r>
          </a:p>
          <a:p>
            <a:r>
              <a:rPr lang="de-DE" sz="1800"/>
              <a:t>UnitTest Aufbau</a:t>
            </a:r>
          </a:p>
          <a:p>
            <a:r>
              <a:rPr lang="de-DE" sz="1800"/>
              <a:t>Code Nachvollziehbarkeit</a:t>
            </a:r>
          </a:p>
          <a:p>
            <a:r>
              <a:rPr lang="de-DE" sz="1800"/>
              <a:t>UnitTest Funktionalität</a:t>
            </a:r>
          </a:p>
          <a:p>
            <a:r>
              <a:rPr lang="de-DE" sz="1800"/>
              <a:t>Sonstiges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0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81EF23-C2AA-060D-F1E6-6014B7CD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</a:rPr>
              <a:t>4B_GR1</a:t>
            </a:r>
            <a:endParaRPr lang="de-AT" sz="72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D05C6-147E-BAC5-FD0D-DF789C8A7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Gesamtergebnis: 8/10</a:t>
            </a:r>
            <a:endParaRPr lang="de-AT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20888CE4-FEAE-62A4-32B4-AD0117CC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24" y="225534"/>
            <a:ext cx="3629532" cy="100026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5B9A5BF-59CF-A723-B2EB-A74CBB0D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40" y="1449563"/>
            <a:ext cx="4057534" cy="3218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42AAD56-E330-5780-423E-0CC670626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883" y="4798753"/>
            <a:ext cx="222916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8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9F180D-5BDE-2772-3A74-544088C4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7200" dirty="0">
                <a:solidFill>
                  <a:schemeClr val="bg1"/>
                </a:solidFill>
              </a:rPr>
              <a:t>4B_GR3</a:t>
            </a:r>
            <a:endParaRPr lang="de-AT" sz="72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0930D5-8FDA-AB3E-C3F8-CFCD3799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Gesamtergebnis: 3,5/10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F72E7AA7-2F45-ECF9-B26B-BCEB32B3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77" y="176697"/>
            <a:ext cx="4396903" cy="12957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11B624-82FA-16D2-E3AD-207D274B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23" y="639909"/>
            <a:ext cx="1670411" cy="21634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19A46B-A070-E6CA-FFE9-B87305403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118" y="2972725"/>
            <a:ext cx="4986955" cy="27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6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577D19-B259-A6FF-43C7-25CE24DD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7200">
                <a:solidFill>
                  <a:schemeClr val="bg1"/>
                </a:solidFill>
              </a:rPr>
              <a:t>4B_GR4</a:t>
            </a:r>
            <a:endParaRPr lang="de-AT" sz="72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B6316-A1D2-5C39-AE2E-1B6585F2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Gesamtergebnis: 4/10</a:t>
            </a:r>
            <a:endParaRPr lang="de-AT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090D9855-BEE1-BDD7-15E9-E43E5DD7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688" y="1171364"/>
            <a:ext cx="1458356" cy="55669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2DC54A-93D3-05FB-7488-80BAF62D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84" y="127259"/>
            <a:ext cx="3481836" cy="330174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9EFB1B-E6BF-CB6A-9A5E-6BDD63D39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4" y="3954824"/>
            <a:ext cx="311511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9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6C2E10-CF62-00D2-C4C8-6A498A20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7200">
                <a:solidFill>
                  <a:schemeClr val="bg1"/>
                </a:solidFill>
              </a:rPr>
              <a:t>4B_GR6</a:t>
            </a:r>
            <a:endParaRPr lang="de-AT" sz="72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37658-D6CD-C9D2-5AE5-F04749E6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Gesamtergebnis: 6/10</a:t>
            </a:r>
            <a:endParaRPr lang="de-AT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FE61E785-74A4-2B4C-9DB5-C970E494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445" y="1896667"/>
            <a:ext cx="1512113" cy="47105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3E24F54-3705-A107-7554-E56E726F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337" y="216835"/>
            <a:ext cx="3726445" cy="226798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7CB7B5A-9C4B-B6F8-0C08-B0AA6ED78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337" y="3051685"/>
            <a:ext cx="3726446" cy="24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282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78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Gill Sans Nova</vt:lpstr>
      <vt:lpstr>Univers</vt:lpstr>
      <vt:lpstr>GradientVTI</vt:lpstr>
      <vt:lpstr>Beurteilung Car Projekte</vt:lpstr>
      <vt:lpstr>Beurteilungskriterien</vt:lpstr>
      <vt:lpstr>4B_GR1</vt:lpstr>
      <vt:lpstr>4B_GR3</vt:lpstr>
      <vt:lpstr>4B_GR4</vt:lpstr>
      <vt:lpstr>4B_GR6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Neuhold Leonhard</dc:creator>
  <cp:lastModifiedBy>Neuhold Leonhard</cp:lastModifiedBy>
  <cp:revision>1</cp:revision>
  <dcterms:created xsi:type="dcterms:W3CDTF">2024-10-16T10:54:45Z</dcterms:created>
  <dcterms:modified xsi:type="dcterms:W3CDTF">2024-10-16T11:39:18Z</dcterms:modified>
</cp:coreProperties>
</file>