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0" r:id="rId4"/>
    <p:sldId id="264" r:id="rId5"/>
    <p:sldId id="263" r:id="rId6"/>
    <p:sldId id="266" r:id="rId7"/>
    <p:sldId id="272" r:id="rId8"/>
    <p:sldId id="262" r:id="rId9"/>
    <p:sldId id="267" r:id="rId10"/>
    <p:sldId id="268" r:id="rId11"/>
    <p:sldId id="269" r:id="rId12"/>
    <p:sldId id="273" r:id="rId13"/>
    <p:sldId id="270" r:id="rId14"/>
    <p:sldId id="265" r:id="rId15"/>
    <p:sldId id="274" r:id="rId16"/>
    <p:sldId id="275" r:id="rId1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2" d="100"/>
          <a:sy n="132" d="100"/>
        </p:scale>
        <p:origin x="-4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0C38-64E4-614A-B0AC-41CFFF53BCBA}" type="datetimeFigureOut">
              <a:rPr lang="de-DE" smtClean="0"/>
              <a:t>07.12.15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E1DA-C47A-AA41-9F40-60130A3589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Plane flying</a:t>
            </a:r>
            <a:r>
              <a:rPr lang="en-US" baseline="0" dirty="0" smtClean="0"/>
              <a:t> through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E1DA-C47A-AA41-9F40-60130A358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Delayed Animation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E1DA-C47A-AA41-9F40-60130A358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3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82B4-DF85-4741-9723-EED4756B632C}" type="datetimeFigureOut">
              <a:rPr lang="de-DE" smtClean="0"/>
              <a:t>07.12.15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4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1" Type="http://schemas.microsoft.com/office/2007/relationships/hdphoto" Target="../media/hdphoto29.wdp"/><Relationship Id="rId12" Type="http://schemas.openxmlformats.org/officeDocument/2006/relationships/image" Target="../media/image17.png"/><Relationship Id="rId13" Type="http://schemas.microsoft.com/office/2007/relationships/hdphoto" Target="../media/hdphoto10.wdp"/><Relationship Id="rId14" Type="http://schemas.openxmlformats.org/officeDocument/2006/relationships/image" Target="../media/image18.png"/><Relationship Id="rId15" Type="http://schemas.microsoft.com/office/2007/relationships/hdphoto" Target="../media/hdphoto3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26.wdp"/><Relationship Id="rId4" Type="http://schemas.openxmlformats.org/officeDocument/2006/relationships/image" Target="../media/image13.png"/><Relationship Id="rId5" Type="http://schemas.microsoft.com/office/2007/relationships/hdphoto" Target="../media/hdphoto27.wdp"/><Relationship Id="rId6" Type="http://schemas.openxmlformats.org/officeDocument/2006/relationships/image" Target="../media/image14.png"/><Relationship Id="rId7" Type="http://schemas.microsoft.com/office/2007/relationships/hdphoto" Target="../media/hdphoto14.wdp"/><Relationship Id="rId8" Type="http://schemas.openxmlformats.org/officeDocument/2006/relationships/image" Target="../media/image15.png"/><Relationship Id="rId9" Type="http://schemas.microsoft.com/office/2007/relationships/hdphoto" Target="../media/hdphoto28.wdp"/><Relationship Id="rId1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hdphoto" Target="../media/hdphoto34.wdp"/><Relationship Id="rId12" Type="http://schemas.openxmlformats.org/officeDocument/2006/relationships/image" Target="../media/image17.png"/><Relationship Id="rId13" Type="http://schemas.microsoft.com/office/2007/relationships/hdphoto" Target="../media/hdphoto10.wdp"/><Relationship Id="rId14" Type="http://schemas.openxmlformats.org/officeDocument/2006/relationships/image" Target="../media/image18.png"/><Relationship Id="rId15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31.wdp"/><Relationship Id="rId4" Type="http://schemas.openxmlformats.org/officeDocument/2006/relationships/image" Target="../media/image13.png"/><Relationship Id="rId5" Type="http://schemas.microsoft.com/office/2007/relationships/hdphoto" Target="../media/hdphoto13.wdp"/><Relationship Id="rId6" Type="http://schemas.openxmlformats.org/officeDocument/2006/relationships/image" Target="../media/image14.png"/><Relationship Id="rId7" Type="http://schemas.microsoft.com/office/2007/relationships/hdphoto" Target="../media/hdphoto32.wdp"/><Relationship Id="rId8" Type="http://schemas.openxmlformats.org/officeDocument/2006/relationships/image" Target="../media/image15.png"/><Relationship Id="rId9" Type="http://schemas.microsoft.com/office/2007/relationships/hdphoto" Target="../media/hdphoto33.wdp"/><Relationship Id="rId10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1" Type="http://schemas.microsoft.com/office/2007/relationships/hdphoto" Target="../media/hdphoto37.wdp"/><Relationship Id="rId12" Type="http://schemas.openxmlformats.org/officeDocument/2006/relationships/image" Target="../media/image17.png"/><Relationship Id="rId13" Type="http://schemas.microsoft.com/office/2007/relationships/hdphoto" Target="../media/hdphoto38.wdp"/><Relationship Id="rId14" Type="http://schemas.openxmlformats.org/officeDocument/2006/relationships/image" Target="../media/image18.png"/><Relationship Id="rId15" Type="http://schemas.microsoft.com/office/2007/relationships/hdphoto" Target="../media/hdphoto3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35.wdp"/><Relationship Id="rId4" Type="http://schemas.openxmlformats.org/officeDocument/2006/relationships/image" Target="../media/image13.png"/><Relationship Id="rId5" Type="http://schemas.microsoft.com/office/2007/relationships/hdphoto" Target="../media/hdphoto36.wdp"/><Relationship Id="rId6" Type="http://schemas.openxmlformats.org/officeDocument/2006/relationships/image" Target="../media/image14.png"/><Relationship Id="rId7" Type="http://schemas.microsoft.com/office/2007/relationships/hdphoto" Target="../media/hdphoto14.wdp"/><Relationship Id="rId8" Type="http://schemas.openxmlformats.org/officeDocument/2006/relationships/image" Target="../media/image15.png"/><Relationship Id="rId9" Type="http://schemas.microsoft.com/office/2007/relationships/hdphoto" Target="../media/hdphoto33.wdp"/><Relationship Id="rId10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1" Type="http://schemas.microsoft.com/office/2007/relationships/hdphoto" Target="../media/hdphoto44.wdp"/><Relationship Id="rId12" Type="http://schemas.openxmlformats.org/officeDocument/2006/relationships/image" Target="../media/image17.png"/><Relationship Id="rId13" Type="http://schemas.microsoft.com/office/2007/relationships/hdphoto" Target="../media/hdphoto45.wdp"/><Relationship Id="rId14" Type="http://schemas.openxmlformats.org/officeDocument/2006/relationships/image" Target="../media/image18.png"/><Relationship Id="rId15" Type="http://schemas.microsoft.com/office/2007/relationships/hdphoto" Target="../media/hdphoto4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40.wdp"/><Relationship Id="rId4" Type="http://schemas.openxmlformats.org/officeDocument/2006/relationships/image" Target="../media/image13.png"/><Relationship Id="rId5" Type="http://schemas.microsoft.com/office/2007/relationships/hdphoto" Target="../media/hdphoto41.wdp"/><Relationship Id="rId6" Type="http://schemas.openxmlformats.org/officeDocument/2006/relationships/image" Target="../media/image14.png"/><Relationship Id="rId7" Type="http://schemas.microsoft.com/office/2007/relationships/hdphoto" Target="../media/hdphoto42.wdp"/><Relationship Id="rId8" Type="http://schemas.openxmlformats.org/officeDocument/2006/relationships/image" Target="../media/image15.png"/><Relationship Id="rId9" Type="http://schemas.microsoft.com/office/2007/relationships/hdphoto" Target="../media/hdphoto43.wdp"/><Relationship Id="rId10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microsoft.com/office/2007/relationships/hdphoto" Target="../media/hdphoto9.wdp"/><Relationship Id="rId13" Type="http://schemas.openxmlformats.org/officeDocument/2006/relationships/image" Target="../media/image17.png"/><Relationship Id="rId14" Type="http://schemas.microsoft.com/office/2007/relationships/hdphoto" Target="../media/hdphoto10.wdp"/><Relationship Id="rId15" Type="http://schemas.openxmlformats.org/officeDocument/2006/relationships/image" Target="../media/image18.png"/><Relationship Id="rId16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microsoft.com/office/2007/relationships/hdphoto" Target="../media/hdphoto5.wdp"/><Relationship Id="rId5" Type="http://schemas.openxmlformats.org/officeDocument/2006/relationships/image" Target="../media/image13.png"/><Relationship Id="rId6" Type="http://schemas.microsoft.com/office/2007/relationships/hdphoto" Target="../media/hdphoto6.wdp"/><Relationship Id="rId7" Type="http://schemas.openxmlformats.org/officeDocument/2006/relationships/image" Target="../media/image14.png"/><Relationship Id="rId8" Type="http://schemas.microsoft.com/office/2007/relationships/hdphoto" Target="../media/hdphoto7.wdp"/><Relationship Id="rId9" Type="http://schemas.openxmlformats.org/officeDocument/2006/relationships/image" Target="../media/image15.png"/><Relationship Id="rId10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hdphoto" Target="../media/hdphoto16.wdp"/><Relationship Id="rId12" Type="http://schemas.openxmlformats.org/officeDocument/2006/relationships/image" Target="../media/image17.png"/><Relationship Id="rId13" Type="http://schemas.microsoft.com/office/2007/relationships/hdphoto" Target="../media/hdphoto10.wdp"/><Relationship Id="rId14" Type="http://schemas.openxmlformats.org/officeDocument/2006/relationships/image" Target="../media/image18.png"/><Relationship Id="rId15" Type="http://schemas.microsoft.com/office/2007/relationships/hdphoto" Target="../media/hdphoto1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12.wdp"/><Relationship Id="rId4" Type="http://schemas.openxmlformats.org/officeDocument/2006/relationships/image" Target="../media/image13.png"/><Relationship Id="rId5" Type="http://schemas.microsoft.com/office/2007/relationships/hdphoto" Target="../media/hdphoto13.wdp"/><Relationship Id="rId6" Type="http://schemas.openxmlformats.org/officeDocument/2006/relationships/image" Target="../media/image14.png"/><Relationship Id="rId7" Type="http://schemas.microsoft.com/office/2007/relationships/hdphoto" Target="../media/hdphoto14.wdp"/><Relationship Id="rId8" Type="http://schemas.openxmlformats.org/officeDocument/2006/relationships/image" Target="../media/image15.png"/><Relationship Id="rId9" Type="http://schemas.microsoft.com/office/2007/relationships/hdphoto" Target="../media/hdphoto15.wdp"/><Relationship Id="rId1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21.wdp"/><Relationship Id="rId12" Type="http://schemas.openxmlformats.org/officeDocument/2006/relationships/image" Target="../media/image17.png"/><Relationship Id="rId13" Type="http://schemas.microsoft.com/office/2007/relationships/hdphoto" Target="../media/hdphoto22.wdp"/><Relationship Id="rId14" Type="http://schemas.openxmlformats.org/officeDocument/2006/relationships/image" Target="../media/image18.png"/><Relationship Id="rId15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18.wdp"/><Relationship Id="rId4" Type="http://schemas.openxmlformats.org/officeDocument/2006/relationships/image" Target="../media/image13.png"/><Relationship Id="rId5" Type="http://schemas.microsoft.com/office/2007/relationships/hdphoto" Target="../media/hdphoto19.wdp"/><Relationship Id="rId6" Type="http://schemas.openxmlformats.org/officeDocument/2006/relationships/image" Target="../media/image14.png"/><Relationship Id="rId7" Type="http://schemas.microsoft.com/office/2007/relationships/hdphoto" Target="../media/hdphoto20.wdp"/><Relationship Id="rId8" Type="http://schemas.openxmlformats.org/officeDocument/2006/relationships/image" Target="../media/image15.png"/><Relationship Id="rId9" Type="http://schemas.microsoft.com/office/2007/relationships/hdphoto" Target="../media/hdphoto15.wdp"/><Relationship Id="rId10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24.wdp"/><Relationship Id="rId12" Type="http://schemas.openxmlformats.org/officeDocument/2006/relationships/image" Target="../media/image17.png"/><Relationship Id="rId13" Type="http://schemas.microsoft.com/office/2007/relationships/hdphoto" Target="../media/hdphoto10.wdp"/><Relationship Id="rId14" Type="http://schemas.openxmlformats.org/officeDocument/2006/relationships/image" Target="../media/image18.png"/><Relationship Id="rId15" Type="http://schemas.microsoft.com/office/2007/relationships/hdphoto" Target="../media/hdphoto2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18.wdp"/><Relationship Id="rId4" Type="http://schemas.openxmlformats.org/officeDocument/2006/relationships/image" Target="../media/image13.png"/><Relationship Id="rId5" Type="http://schemas.microsoft.com/office/2007/relationships/hdphoto" Target="../media/hdphoto23.wdp"/><Relationship Id="rId6" Type="http://schemas.openxmlformats.org/officeDocument/2006/relationships/image" Target="../media/image14.png"/><Relationship Id="rId7" Type="http://schemas.microsoft.com/office/2007/relationships/hdphoto" Target="../media/hdphoto14.wdp"/><Relationship Id="rId8" Type="http://schemas.openxmlformats.org/officeDocument/2006/relationships/image" Target="../media/image15.png"/><Relationship Id="rId9" Type="http://schemas.microsoft.com/office/2007/relationships/hdphoto" Target="../media/hdphoto15.wdp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 rot="422189">
            <a:off x="-9081079" y="-4901225"/>
            <a:ext cx="21778981" cy="16422628"/>
            <a:chOff x="-9140462" y="-4056857"/>
            <a:chExt cx="23027807" cy="17315344"/>
          </a:xfrm>
        </p:grpSpPr>
        <p:sp>
          <p:nvSpPr>
            <p:cNvPr id="9" name="Rechtwinkliges Dreieck 8"/>
            <p:cNvSpPr/>
            <p:nvPr/>
          </p:nvSpPr>
          <p:spPr>
            <a:xfrm rot="1810014">
              <a:off x="-6455773" y="-4056857"/>
              <a:ext cx="9690784" cy="11294259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 rot="669781">
              <a:off x="-9140462" y="-1729344"/>
              <a:ext cx="23027807" cy="14987831"/>
              <a:chOff x="805959" y="-368045"/>
              <a:chExt cx="8338041" cy="5426880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2402417" y="-368045"/>
                <a:ext cx="6741583" cy="542688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Icons8-Windows-8-Transport-Airplane-Mode-On-1 (verschoben)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85140">
                <a:off x="805959" y="1631602"/>
                <a:ext cx="3251200" cy="3251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634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895E-6 -7.46361E-7 L 2.34153 -0.8621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8" y="-43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Tableau Airline Analysis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delay in terms of time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ideas or skip?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that UA carrier delays depend on age of aircraft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5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Recommendations for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0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of </a:t>
            </a:r>
            <a:r>
              <a:rPr lang="en-US" dirty="0" err="1" smtClean="0"/>
              <a:t>Infoboard</a:t>
            </a:r>
            <a:r>
              <a:rPr lang="en-US" dirty="0" smtClean="0"/>
              <a:t> turning from “delayed” to “in time”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Bildschirmfoto 2015-12-07 um 15.3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41" y="2646595"/>
            <a:ext cx="1385299" cy="1075752"/>
          </a:xfrm>
          <a:prstGeom prst="rect">
            <a:avLst/>
          </a:prstGeom>
        </p:spPr>
      </p:pic>
      <p:pic>
        <p:nvPicPr>
          <p:cNvPr id="7" name="Bild 6" descr="bosshap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82" y="3184471"/>
            <a:ext cx="985164" cy="1332000"/>
          </a:xfrm>
          <a:prstGeom prst="rect">
            <a:avLst/>
          </a:prstGeom>
        </p:spPr>
      </p:pic>
      <p:pic>
        <p:nvPicPr>
          <p:cNvPr id="4" name="Bild 3" descr="Bildschirmfoto 2015-12-05 um 12.55.15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1" b="97874" l="9099" r="92403">
                        <a14:foregroundMark x1="60424" y1="38080" x2="60424" y2="38080"/>
                        <a14:foregroundMark x1="45583" y1="38080" x2="45583" y2="38080"/>
                        <a14:foregroundMark x1="64929" y1="47874" x2="64929" y2="47874"/>
                        <a14:backgroundMark x1="56007" y1="62564" x2="56007" y2="62564"/>
                        <a14:backgroundMark x1="57509" y1="58763" x2="57509" y2="587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01"/>
          <a:stretch/>
        </p:blipFill>
        <p:spPr>
          <a:xfrm>
            <a:off x="1272537" y="2993293"/>
            <a:ext cx="1194633" cy="1770689"/>
          </a:xfrm>
          <a:prstGeom prst="rect">
            <a:avLst/>
          </a:prstGeom>
        </p:spPr>
      </p:pic>
      <p:pic>
        <p:nvPicPr>
          <p:cNvPr id="8" name="Bild 7" descr="Bildschirmfoto 2015-12-05 um 12.56.48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" b="96893" l="2251" r="99408">
                        <a14:foregroundMark x1="77073" y1="38559" x2="77073" y2="38559"/>
                        <a14:foregroundMark x1="68483" y1="38771" x2="68483" y2="38771"/>
                        <a14:foregroundMark x1="52370" y1="72458" x2="52370" y2="72458"/>
                        <a14:foregroundMark x1="55332" y1="65960" x2="55332" y2="65960"/>
                        <a14:foregroundMark x1="48460" y1="65960" x2="48460" y2="65960"/>
                        <a14:foregroundMark x1="73400" y1="47740" x2="73400" y2="47740"/>
                        <a14:foregroundMark x1="43898" y1="82274" x2="43898" y2="82274"/>
                        <a14:foregroundMark x1="59893" y1="80367" x2="59893" y2="80367"/>
                        <a14:backgroundMark x1="40758" y1="21186" x2="40758" y2="21186"/>
                        <a14:backgroundMark x1="45853" y1="38559" x2="35664" y2="49223"/>
                        <a14:backgroundMark x1="46386" y1="31003" x2="15284" y2="12359"/>
                        <a14:backgroundMark x1="41825" y1="10946" x2="9360" y2="22599"/>
                        <a14:backgroundMark x1="34064" y1="49859" x2="5332" y2="85381"/>
                        <a14:backgroundMark x1="36552" y1="52331" x2="30746" y2="88559"/>
                        <a14:backgroundMark x1="38329" y1="83545" x2="25118" y2="84393"/>
                        <a14:backgroundMark x1="38803" y1="81427" x2="38507" y2="86441"/>
                        <a14:backgroundMark x1="41647" y1="46257" x2="38685" y2="49859"/>
                        <a14:backgroundMark x1="51303" y1="78531" x2="51303" y2="7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47" y="3184471"/>
            <a:ext cx="1882919" cy="157951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272574" y="1923559"/>
            <a:ext cx="1225598" cy="1234703"/>
            <a:chOff x="2675436" y="2160893"/>
            <a:chExt cx="1225598" cy="1234703"/>
          </a:xfrm>
        </p:grpSpPr>
        <p:pic>
          <p:nvPicPr>
            <p:cNvPr id="6" name="Bild 5" descr="Bildschirmfoto 2015-12-05 um 13.06.20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" b="5953"/>
            <a:stretch/>
          </p:blipFill>
          <p:spPr>
            <a:xfrm>
              <a:off x="2675436" y="2202342"/>
              <a:ext cx="1225598" cy="119325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2886439" y="2160893"/>
              <a:ext cx="788960" cy="317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CHICAGO</a:t>
              </a:r>
              <a:endParaRPr lang="en-US" sz="1600" b="1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628270" y="1965008"/>
            <a:ext cx="1271616" cy="1271246"/>
            <a:chOff x="6406351" y="2174297"/>
            <a:chExt cx="1271616" cy="1271246"/>
          </a:xfrm>
        </p:grpSpPr>
        <p:pic>
          <p:nvPicPr>
            <p:cNvPr id="5" name="Bild 4" descr="Bildschirmfoto 2015-12-05 um 13.07.06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/>
            <a:stretch/>
          </p:blipFill>
          <p:spPr>
            <a:xfrm>
              <a:off x="6406351" y="2252289"/>
              <a:ext cx="1271616" cy="119325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06351" y="2174297"/>
              <a:ext cx="1184984" cy="86547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969963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NEW YORK CITY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4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Video Delay Animation.</a:t>
            </a:r>
          </a:p>
          <a:p>
            <a:pPr algn="ctr"/>
            <a:r>
              <a:rPr lang="en-US" dirty="0" smtClean="0"/>
              <a:t>First single flight</a:t>
            </a:r>
          </a:p>
          <a:p>
            <a:pPr algn="ctr"/>
            <a:r>
              <a:rPr lang="en-US" dirty="0" smtClean="0"/>
              <a:t>Then whole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ildschirmfoto 2015-12-05 um 12.56.48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" b="96893" l="2251" r="99408">
                        <a14:foregroundMark x1="77073" y1="38559" x2="77073" y2="38559"/>
                        <a14:foregroundMark x1="68483" y1="38771" x2="68483" y2="38771"/>
                        <a14:foregroundMark x1="52370" y1="72458" x2="52370" y2="72458"/>
                        <a14:foregroundMark x1="55332" y1="65960" x2="55332" y2="65960"/>
                        <a14:foregroundMark x1="48460" y1="65960" x2="48460" y2="65960"/>
                        <a14:foregroundMark x1="73400" y1="47740" x2="73400" y2="47740"/>
                        <a14:foregroundMark x1="43898" y1="82274" x2="43898" y2="82274"/>
                        <a14:foregroundMark x1="59893" y1="80367" x2="59893" y2="80367"/>
                        <a14:backgroundMark x1="40758" y1="21186" x2="40758" y2="21186"/>
                        <a14:backgroundMark x1="45853" y1="38559" x2="35664" y2="49223"/>
                        <a14:backgroundMark x1="46386" y1="31003" x2="15284" y2="12359"/>
                        <a14:backgroundMark x1="41825" y1="10946" x2="9360" y2="22599"/>
                        <a14:backgroundMark x1="34064" y1="49859" x2="5332" y2="85381"/>
                        <a14:backgroundMark x1="36552" y1="52331" x2="30746" y2="88559"/>
                        <a14:backgroundMark x1="38329" y1="83545" x2="25118" y2="84393"/>
                        <a14:backgroundMark x1="38803" y1="81427" x2="38507" y2="86441"/>
                        <a14:backgroundMark x1="41647" y1="46257" x2="38685" y2="49859"/>
                        <a14:backgroundMark x1="51303" y1="78531" x2="51303" y2="7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47" y="3184471"/>
            <a:ext cx="1882919" cy="157951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272574" y="1923559"/>
            <a:ext cx="1225598" cy="1234703"/>
            <a:chOff x="2675436" y="2160893"/>
            <a:chExt cx="1225598" cy="1234703"/>
          </a:xfrm>
        </p:grpSpPr>
        <p:pic>
          <p:nvPicPr>
            <p:cNvPr id="6" name="Bild 5" descr="Bildschirmfoto 2015-12-05 um 13.06.2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" b="5953"/>
            <a:stretch/>
          </p:blipFill>
          <p:spPr>
            <a:xfrm>
              <a:off x="2675436" y="2202342"/>
              <a:ext cx="1225598" cy="119325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2886439" y="2160893"/>
              <a:ext cx="788960" cy="317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CHICAGO</a:t>
              </a:r>
              <a:endParaRPr lang="en-US" sz="1600" b="1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628270" y="1965008"/>
            <a:ext cx="1271616" cy="1271246"/>
            <a:chOff x="6406351" y="2174297"/>
            <a:chExt cx="1271616" cy="1271246"/>
          </a:xfrm>
        </p:grpSpPr>
        <p:pic>
          <p:nvPicPr>
            <p:cNvPr id="5" name="Bild 4" descr="Bildschirmfoto 2015-12-05 um 13.07.0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/>
            <a:stretch/>
          </p:blipFill>
          <p:spPr>
            <a:xfrm>
              <a:off x="6406351" y="2252289"/>
              <a:ext cx="1271616" cy="119325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06351" y="2174297"/>
              <a:ext cx="1184984" cy="86547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969963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NEW YORK CITY</a:t>
              </a:r>
              <a:endParaRPr lang="en-US" sz="1600" b="1" dirty="0"/>
            </a:p>
          </p:txBody>
        </p:sp>
      </p:grpSp>
      <p:pic>
        <p:nvPicPr>
          <p:cNvPr id="14" name="Bild 13" descr="Bildschirmfoto 2015-12-05 um 12.57.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42" y="2369592"/>
            <a:ext cx="1422511" cy="2492657"/>
          </a:xfrm>
          <a:prstGeom prst="rect">
            <a:avLst/>
          </a:prstGeom>
        </p:spPr>
      </p:pic>
      <p:pic>
        <p:nvPicPr>
          <p:cNvPr id="13" name="Bild 12" descr="bosshapp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82" y="3428408"/>
            <a:ext cx="985164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Bildschirmfoto 2015-12-05 um 12.58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2"/>
          <a:stretch/>
        </p:blipFill>
        <p:spPr>
          <a:xfrm>
            <a:off x="7402082" y="3428409"/>
            <a:ext cx="833891" cy="1335573"/>
          </a:xfrm>
          <a:prstGeom prst="rect">
            <a:avLst/>
          </a:prstGeom>
        </p:spPr>
      </p:pic>
      <p:pic>
        <p:nvPicPr>
          <p:cNvPr id="8" name="Bild 7" descr="Bildschirmfoto 2015-12-05 um 12.56.48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" b="96893" l="2251" r="99408">
                        <a14:foregroundMark x1="77073" y1="38559" x2="77073" y2="38559"/>
                        <a14:foregroundMark x1="68483" y1="38771" x2="68483" y2="38771"/>
                        <a14:foregroundMark x1="55332" y1="65960" x2="55332" y2="65960"/>
                        <a14:foregroundMark x1="48460" y1="65960" x2="48460" y2="65960"/>
                        <a14:foregroundMark x1="43898" y1="82274" x2="43898" y2="82274"/>
                        <a14:foregroundMark x1="59893" y1="80367" x2="59893" y2="80367"/>
                        <a14:backgroundMark x1="40758" y1="21186" x2="40758" y2="21186"/>
                        <a14:backgroundMark x1="45853" y1="38559" x2="35664" y2="49223"/>
                        <a14:backgroundMark x1="46386" y1="31003" x2="15284" y2="12359"/>
                        <a14:backgroundMark x1="41825" y1="10946" x2="9360" y2="22599"/>
                        <a14:backgroundMark x1="34064" y1="49859" x2="5332" y2="85381"/>
                        <a14:backgroundMark x1="36552" y1="52331" x2="30746" y2="88559"/>
                        <a14:backgroundMark x1="38329" y1="83545" x2="25118" y2="84393"/>
                        <a14:backgroundMark x1="38803" y1="81427" x2="38507" y2="86441"/>
                        <a14:backgroundMark x1="41647" y1="46257" x2="38685" y2="49859"/>
                        <a14:backgroundMark x1="51303" y1="78531" x2="51303" y2="7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47" y="3184471"/>
            <a:ext cx="1882919" cy="157951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272574" y="1923559"/>
            <a:ext cx="1225598" cy="1234703"/>
            <a:chOff x="2675436" y="2160893"/>
            <a:chExt cx="1225598" cy="1234703"/>
          </a:xfrm>
        </p:grpSpPr>
        <p:pic>
          <p:nvPicPr>
            <p:cNvPr id="6" name="Bild 5" descr="Bildschirmfoto 2015-12-05 um 13.06.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" b="5953"/>
            <a:stretch/>
          </p:blipFill>
          <p:spPr>
            <a:xfrm>
              <a:off x="2675436" y="2202342"/>
              <a:ext cx="1225598" cy="119325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2886439" y="2160893"/>
              <a:ext cx="788960" cy="317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CHICAGO</a:t>
              </a:r>
              <a:endParaRPr lang="en-US" sz="1600" b="1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628270" y="1965008"/>
            <a:ext cx="1271616" cy="1271246"/>
            <a:chOff x="6406351" y="2174297"/>
            <a:chExt cx="1271616" cy="1271246"/>
          </a:xfrm>
        </p:grpSpPr>
        <p:pic>
          <p:nvPicPr>
            <p:cNvPr id="5" name="Bild 4" descr="Bildschirmfoto 2015-12-05 um 13.07.06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/>
            <a:stretch/>
          </p:blipFill>
          <p:spPr>
            <a:xfrm>
              <a:off x="6406351" y="2252289"/>
              <a:ext cx="1271616" cy="119325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06351" y="2174297"/>
              <a:ext cx="1184984" cy="86547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969963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NEW YORK CITY</a:t>
              </a:r>
              <a:endParaRPr lang="en-US" sz="1600" b="1" dirty="0"/>
            </a:p>
          </p:txBody>
        </p:sp>
      </p:grpSp>
      <p:pic>
        <p:nvPicPr>
          <p:cNvPr id="14" name="Bild 13" descr="Bildschirmfoto 2015-12-05 um 12.57.4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3" t="58056" r="45559" b="37751"/>
          <a:stretch/>
        </p:blipFill>
        <p:spPr>
          <a:xfrm>
            <a:off x="901035" y="3856655"/>
            <a:ext cx="185208" cy="95250"/>
          </a:xfrm>
          <a:prstGeom prst="rect">
            <a:avLst/>
          </a:prstGeom>
        </p:spPr>
      </p:pic>
      <p:pic>
        <p:nvPicPr>
          <p:cNvPr id="15" name="Bild 14" descr="Bildschirmfoto 2015-12-05 um 12.57.4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3" t="58056" r="45559" b="37751"/>
          <a:stretch/>
        </p:blipFill>
        <p:spPr>
          <a:xfrm>
            <a:off x="522061" y="4259195"/>
            <a:ext cx="144000" cy="74058"/>
          </a:xfrm>
          <a:prstGeom prst="rect">
            <a:avLst/>
          </a:prstGeom>
        </p:spPr>
      </p:pic>
      <p:pic>
        <p:nvPicPr>
          <p:cNvPr id="17" name="Bild 16" descr="Bildschirmfoto 2015-12-05 um 12.57.4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42" y="2369592"/>
            <a:ext cx="1422511" cy="24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 descr="Bildschirmfoto 2015-12-05 um 12.5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94" y="2338090"/>
            <a:ext cx="1511999" cy="2519997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57065" y="831646"/>
            <a:ext cx="7829870" cy="1199802"/>
            <a:chOff x="451520" y="831646"/>
            <a:chExt cx="7829870" cy="1199802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125402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788461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5799284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462343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451520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136224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  <p:sp>
          <p:nvSpPr>
            <p:cNvPr id="33" name="Textfeld 32"/>
            <p:cNvSpPr txBox="1"/>
            <p:nvPr/>
          </p:nvSpPr>
          <p:spPr>
            <a:xfrm>
              <a:off x="556962" y="832559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AIRPORT</a:t>
              </a:r>
              <a:endParaRPr lang="en-US" sz="2000" b="1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893828" y="845352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WEATHER</a:t>
              </a:r>
              <a:endParaRPr lang="en-US" sz="2000" b="1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13593" y="844578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AIRLINE</a:t>
              </a:r>
              <a:endParaRPr lang="en-US" sz="20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41528" y="846645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TRAFFIC</a:t>
              </a:r>
              <a:endParaRPr lang="en-US" sz="2000" b="1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894531" y="835152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SECURITY</a:t>
              </a:r>
              <a:endParaRPr lang="en-US" sz="2000" b="1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219608" y="831646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REPAIRS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58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Tableau Airport Analysis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4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Tableau Airport Analysis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Weather Animation for JFK snowfall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3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Macintosh PowerPoint</Application>
  <PresentationFormat>Bildschirmpräsentation (16:9)</PresentationFormat>
  <Paragraphs>29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ga69poh</dc:creator>
  <cp:lastModifiedBy>David M.</cp:lastModifiedBy>
  <cp:revision>21</cp:revision>
  <dcterms:created xsi:type="dcterms:W3CDTF">2015-12-05T16:09:07Z</dcterms:created>
  <dcterms:modified xsi:type="dcterms:W3CDTF">2015-12-07T20:38:41Z</dcterms:modified>
</cp:coreProperties>
</file>