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3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4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34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Bildschirmpräsentation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ga69poh</dc:creator>
  <cp:lastModifiedBy>ga69poh</cp:lastModifiedBy>
  <cp:revision>1</cp:revision>
  <dcterms:created xsi:type="dcterms:W3CDTF">2015-12-05T16:09:07Z</dcterms:created>
  <dcterms:modified xsi:type="dcterms:W3CDTF">2015-12-05T16:18:11Z</dcterms:modified>
</cp:coreProperties>
</file>