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0" r:id="rId4"/>
    <p:sldId id="264" r:id="rId5"/>
    <p:sldId id="263" r:id="rId6"/>
    <p:sldId id="266" r:id="rId7"/>
    <p:sldId id="272" r:id="rId8"/>
    <p:sldId id="262" r:id="rId9"/>
    <p:sldId id="267" r:id="rId10"/>
    <p:sldId id="268" r:id="rId11"/>
    <p:sldId id="269" r:id="rId12"/>
    <p:sldId id="273" r:id="rId13"/>
    <p:sldId id="270" r:id="rId14"/>
    <p:sldId id="265" r:id="rId15"/>
    <p:sldId id="274" r:id="rId16"/>
    <p:sldId id="275" r:id="rId1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20" d="100"/>
          <a:sy n="120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80C38-64E4-614A-B0AC-41CFFF53BCBA}" type="datetimeFigureOut">
              <a:rPr lang="de-DE" smtClean="0"/>
              <a:t>05.12.15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E1DA-C47A-AA41-9F40-60130A3589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Plane flying</a:t>
            </a:r>
            <a:r>
              <a:rPr lang="en-US" baseline="0" dirty="0" smtClean="0"/>
              <a:t> through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E1DA-C47A-AA41-9F40-60130A3589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Delayed Animation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E1DA-C47A-AA41-9F40-60130A358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2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4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48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1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6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03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60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82B4-DF85-4741-9723-EED4756B632C}" type="datetimeFigureOut">
              <a:rPr lang="de-DE" smtClean="0"/>
              <a:t>05.12.15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6415-F381-9C47-9F00-981207CB6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42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1" Type="http://schemas.microsoft.com/office/2007/relationships/hdphoto" Target="../media/hdphoto28.wdp"/><Relationship Id="rId12" Type="http://schemas.openxmlformats.org/officeDocument/2006/relationships/image" Target="../media/image15.png"/><Relationship Id="rId13" Type="http://schemas.microsoft.com/office/2007/relationships/hdphoto" Target="../media/hdphoto9.wdp"/><Relationship Id="rId14" Type="http://schemas.openxmlformats.org/officeDocument/2006/relationships/image" Target="../media/image16.png"/><Relationship Id="rId15" Type="http://schemas.microsoft.com/office/2007/relationships/hdphoto" Target="../media/hdphoto2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25.wdp"/><Relationship Id="rId4" Type="http://schemas.openxmlformats.org/officeDocument/2006/relationships/image" Target="../media/image11.png"/><Relationship Id="rId5" Type="http://schemas.microsoft.com/office/2007/relationships/hdphoto" Target="../media/hdphoto26.wdp"/><Relationship Id="rId6" Type="http://schemas.openxmlformats.org/officeDocument/2006/relationships/image" Target="../media/image12.png"/><Relationship Id="rId7" Type="http://schemas.microsoft.com/office/2007/relationships/hdphoto" Target="../media/hdphoto13.wdp"/><Relationship Id="rId8" Type="http://schemas.openxmlformats.org/officeDocument/2006/relationships/image" Target="../media/image13.png"/><Relationship Id="rId9" Type="http://schemas.microsoft.com/office/2007/relationships/hdphoto" Target="../media/hdphoto27.wdp"/><Relationship Id="rId10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1" Type="http://schemas.microsoft.com/office/2007/relationships/hdphoto" Target="../media/hdphoto33.wdp"/><Relationship Id="rId12" Type="http://schemas.openxmlformats.org/officeDocument/2006/relationships/image" Target="../media/image15.png"/><Relationship Id="rId13" Type="http://schemas.microsoft.com/office/2007/relationships/hdphoto" Target="../media/hdphoto9.wdp"/><Relationship Id="rId14" Type="http://schemas.openxmlformats.org/officeDocument/2006/relationships/image" Target="../media/image16.png"/><Relationship Id="rId15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30.wdp"/><Relationship Id="rId4" Type="http://schemas.openxmlformats.org/officeDocument/2006/relationships/image" Target="../media/image11.png"/><Relationship Id="rId5" Type="http://schemas.microsoft.com/office/2007/relationships/hdphoto" Target="../media/hdphoto12.wdp"/><Relationship Id="rId6" Type="http://schemas.openxmlformats.org/officeDocument/2006/relationships/image" Target="../media/image12.png"/><Relationship Id="rId7" Type="http://schemas.microsoft.com/office/2007/relationships/hdphoto" Target="../media/hdphoto31.wdp"/><Relationship Id="rId8" Type="http://schemas.openxmlformats.org/officeDocument/2006/relationships/image" Target="../media/image13.png"/><Relationship Id="rId9" Type="http://schemas.microsoft.com/office/2007/relationships/hdphoto" Target="../media/hdphoto32.wdp"/><Relationship Id="rId10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1" Type="http://schemas.microsoft.com/office/2007/relationships/hdphoto" Target="../media/hdphoto36.wdp"/><Relationship Id="rId12" Type="http://schemas.openxmlformats.org/officeDocument/2006/relationships/image" Target="../media/image15.png"/><Relationship Id="rId13" Type="http://schemas.microsoft.com/office/2007/relationships/hdphoto" Target="../media/hdphoto37.wdp"/><Relationship Id="rId14" Type="http://schemas.openxmlformats.org/officeDocument/2006/relationships/image" Target="../media/image16.png"/><Relationship Id="rId15" Type="http://schemas.microsoft.com/office/2007/relationships/hdphoto" Target="../media/hdphoto38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34.wdp"/><Relationship Id="rId4" Type="http://schemas.openxmlformats.org/officeDocument/2006/relationships/image" Target="../media/image11.png"/><Relationship Id="rId5" Type="http://schemas.microsoft.com/office/2007/relationships/hdphoto" Target="../media/hdphoto35.wdp"/><Relationship Id="rId6" Type="http://schemas.openxmlformats.org/officeDocument/2006/relationships/image" Target="../media/image12.png"/><Relationship Id="rId7" Type="http://schemas.microsoft.com/office/2007/relationships/hdphoto" Target="../media/hdphoto13.wdp"/><Relationship Id="rId8" Type="http://schemas.openxmlformats.org/officeDocument/2006/relationships/image" Target="../media/image13.png"/><Relationship Id="rId9" Type="http://schemas.microsoft.com/office/2007/relationships/hdphoto" Target="../media/hdphoto32.wdp"/><Relationship Id="rId10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1" Type="http://schemas.microsoft.com/office/2007/relationships/hdphoto" Target="../media/hdphoto43.wdp"/><Relationship Id="rId12" Type="http://schemas.openxmlformats.org/officeDocument/2006/relationships/image" Target="../media/image15.png"/><Relationship Id="rId13" Type="http://schemas.microsoft.com/office/2007/relationships/hdphoto" Target="../media/hdphoto44.wdp"/><Relationship Id="rId14" Type="http://schemas.openxmlformats.org/officeDocument/2006/relationships/image" Target="../media/image16.png"/><Relationship Id="rId15" Type="http://schemas.microsoft.com/office/2007/relationships/hdphoto" Target="../media/hdphoto4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39.wdp"/><Relationship Id="rId4" Type="http://schemas.openxmlformats.org/officeDocument/2006/relationships/image" Target="../media/image11.png"/><Relationship Id="rId5" Type="http://schemas.microsoft.com/office/2007/relationships/hdphoto" Target="../media/hdphoto40.wdp"/><Relationship Id="rId6" Type="http://schemas.openxmlformats.org/officeDocument/2006/relationships/image" Target="../media/image12.png"/><Relationship Id="rId7" Type="http://schemas.microsoft.com/office/2007/relationships/hdphoto" Target="../media/hdphoto41.wdp"/><Relationship Id="rId8" Type="http://schemas.openxmlformats.org/officeDocument/2006/relationships/image" Target="../media/image13.png"/><Relationship Id="rId9" Type="http://schemas.microsoft.com/office/2007/relationships/hdphoto" Target="../media/hdphoto42.wdp"/><Relationship Id="rId10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3.wdp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microsoft.com/office/2007/relationships/hdphoto" Target="../media/hdphoto8.wdp"/><Relationship Id="rId13" Type="http://schemas.openxmlformats.org/officeDocument/2006/relationships/image" Target="../media/image15.png"/><Relationship Id="rId14" Type="http://schemas.microsoft.com/office/2007/relationships/hdphoto" Target="../media/hdphoto9.wdp"/><Relationship Id="rId15" Type="http://schemas.openxmlformats.org/officeDocument/2006/relationships/image" Target="../media/image16.png"/><Relationship Id="rId16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microsoft.com/office/2007/relationships/hdphoto" Target="../media/hdphoto4.wdp"/><Relationship Id="rId5" Type="http://schemas.openxmlformats.org/officeDocument/2006/relationships/image" Target="../media/image11.png"/><Relationship Id="rId6" Type="http://schemas.microsoft.com/office/2007/relationships/hdphoto" Target="../media/hdphoto5.wdp"/><Relationship Id="rId7" Type="http://schemas.openxmlformats.org/officeDocument/2006/relationships/image" Target="../media/image12.png"/><Relationship Id="rId8" Type="http://schemas.microsoft.com/office/2007/relationships/hdphoto" Target="../media/hdphoto6.wdp"/><Relationship Id="rId9" Type="http://schemas.openxmlformats.org/officeDocument/2006/relationships/image" Target="../media/image13.png"/><Relationship Id="rId10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1" Type="http://schemas.microsoft.com/office/2007/relationships/hdphoto" Target="../media/hdphoto15.wdp"/><Relationship Id="rId12" Type="http://schemas.openxmlformats.org/officeDocument/2006/relationships/image" Target="../media/image15.png"/><Relationship Id="rId13" Type="http://schemas.microsoft.com/office/2007/relationships/hdphoto" Target="../media/hdphoto9.wdp"/><Relationship Id="rId14" Type="http://schemas.openxmlformats.org/officeDocument/2006/relationships/image" Target="../media/image16.png"/><Relationship Id="rId15" Type="http://schemas.microsoft.com/office/2007/relationships/hdphoto" Target="../media/hdphoto1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11.wdp"/><Relationship Id="rId4" Type="http://schemas.openxmlformats.org/officeDocument/2006/relationships/image" Target="../media/image11.png"/><Relationship Id="rId5" Type="http://schemas.microsoft.com/office/2007/relationships/hdphoto" Target="../media/hdphoto12.wdp"/><Relationship Id="rId6" Type="http://schemas.openxmlformats.org/officeDocument/2006/relationships/image" Target="../media/image12.png"/><Relationship Id="rId7" Type="http://schemas.microsoft.com/office/2007/relationships/hdphoto" Target="../media/hdphoto13.wdp"/><Relationship Id="rId8" Type="http://schemas.openxmlformats.org/officeDocument/2006/relationships/image" Target="../media/image13.png"/><Relationship Id="rId9" Type="http://schemas.microsoft.com/office/2007/relationships/hdphoto" Target="../media/hdphoto14.wdp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1" Type="http://schemas.microsoft.com/office/2007/relationships/hdphoto" Target="../media/hdphoto20.wdp"/><Relationship Id="rId12" Type="http://schemas.openxmlformats.org/officeDocument/2006/relationships/image" Target="../media/image15.png"/><Relationship Id="rId13" Type="http://schemas.microsoft.com/office/2007/relationships/hdphoto" Target="../media/hdphoto21.wdp"/><Relationship Id="rId14" Type="http://schemas.openxmlformats.org/officeDocument/2006/relationships/image" Target="../media/image16.png"/><Relationship Id="rId15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17.wdp"/><Relationship Id="rId4" Type="http://schemas.openxmlformats.org/officeDocument/2006/relationships/image" Target="../media/image11.png"/><Relationship Id="rId5" Type="http://schemas.microsoft.com/office/2007/relationships/hdphoto" Target="../media/hdphoto18.wdp"/><Relationship Id="rId6" Type="http://schemas.openxmlformats.org/officeDocument/2006/relationships/image" Target="../media/image12.png"/><Relationship Id="rId7" Type="http://schemas.microsoft.com/office/2007/relationships/hdphoto" Target="../media/hdphoto19.wdp"/><Relationship Id="rId8" Type="http://schemas.openxmlformats.org/officeDocument/2006/relationships/image" Target="../media/image13.png"/><Relationship Id="rId9" Type="http://schemas.microsoft.com/office/2007/relationships/hdphoto" Target="../media/hdphoto14.wdp"/><Relationship Id="rId10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1" Type="http://schemas.microsoft.com/office/2007/relationships/hdphoto" Target="../media/hdphoto23.wdp"/><Relationship Id="rId12" Type="http://schemas.openxmlformats.org/officeDocument/2006/relationships/image" Target="../media/image15.png"/><Relationship Id="rId13" Type="http://schemas.microsoft.com/office/2007/relationships/hdphoto" Target="../media/hdphoto9.wdp"/><Relationship Id="rId14" Type="http://schemas.openxmlformats.org/officeDocument/2006/relationships/image" Target="../media/image16.png"/><Relationship Id="rId15" Type="http://schemas.microsoft.com/office/2007/relationships/hdphoto" Target="../media/hdphoto2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17.wdp"/><Relationship Id="rId4" Type="http://schemas.openxmlformats.org/officeDocument/2006/relationships/image" Target="../media/image11.png"/><Relationship Id="rId5" Type="http://schemas.microsoft.com/office/2007/relationships/hdphoto" Target="../media/hdphoto22.wdp"/><Relationship Id="rId6" Type="http://schemas.openxmlformats.org/officeDocument/2006/relationships/image" Target="../media/image12.png"/><Relationship Id="rId7" Type="http://schemas.microsoft.com/office/2007/relationships/hdphoto" Target="../media/hdphoto13.wdp"/><Relationship Id="rId8" Type="http://schemas.openxmlformats.org/officeDocument/2006/relationships/image" Target="../media/image13.png"/><Relationship Id="rId9" Type="http://schemas.microsoft.com/office/2007/relationships/hdphoto" Target="../media/hdphoto14.wdp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ung 9"/>
          <p:cNvGrpSpPr/>
          <p:nvPr/>
        </p:nvGrpSpPr>
        <p:grpSpPr>
          <a:xfrm rot="422189">
            <a:off x="-9081079" y="-4901225"/>
            <a:ext cx="21778981" cy="16422628"/>
            <a:chOff x="-9140462" y="-4056857"/>
            <a:chExt cx="23027807" cy="17315344"/>
          </a:xfrm>
        </p:grpSpPr>
        <p:sp>
          <p:nvSpPr>
            <p:cNvPr id="9" name="Rechtwinkliges Dreieck 8"/>
            <p:cNvSpPr/>
            <p:nvPr/>
          </p:nvSpPr>
          <p:spPr>
            <a:xfrm rot="1810014">
              <a:off x="-6455773" y="-4056857"/>
              <a:ext cx="9690784" cy="11294259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 rot="669781">
              <a:off x="-9140462" y="-1729344"/>
              <a:ext cx="23027807" cy="14987831"/>
              <a:chOff x="805959" y="-368045"/>
              <a:chExt cx="8338041" cy="5426880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2402417" y="-368045"/>
                <a:ext cx="6741583" cy="542688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Icons8-Windows-8-Transport-Airplane-Mode-On-1 (verschoben)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85140">
                <a:off x="805959" y="1631602"/>
                <a:ext cx="3251200" cy="3251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634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895E-6 -7.46361E-7 L 2.34153 -0.8621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8" y="-43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24" name="Rechteck 23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Tableau Airline Analysis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delay in terms of time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ideas or skip?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2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that UA carrier delays depend on age of aircraft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predictive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5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Recommendations for 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0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of </a:t>
            </a:r>
            <a:r>
              <a:rPr lang="en-US" dirty="0" err="1" smtClean="0"/>
              <a:t>Infoboard</a:t>
            </a:r>
            <a:r>
              <a:rPr lang="en-US" dirty="0" smtClean="0"/>
              <a:t> turning from “delayed” to “in time”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1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5-12-05 um 12.55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1"/>
          <a:stretch/>
        </p:blipFill>
        <p:spPr>
          <a:xfrm>
            <a:off x="1268462" y="3020533"/>
            <a:ext cx="1194633" cy="1770689"/>
          </a:xfrm>
          <a:prstGeom prst="rect">
            <a:avLst/>
          </a:prstGeom>
        </p:spPr>
      </p:pic>
      <p:pic>
        <p:nvPicPr>
          <p:cNvPr id="8" name="Bild 7" descr="Bildschirmfoto 2015-12-05 um 12.56.48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" b="96893" l="2251" r="99408">
                        <a14:foregroundMark x1="77073" y1="38559" x2="77073" y2="38559"/>
                        <a14:foregroundMark x1="68483" y1="38771" x2="68483" y2="38771"/>
                        <a14:foregroundMark x1="52370" y1="72458" x2="52370" y2="72458"/>
                        <a14:foregroundMark x1="55332" y1="65960" x2="55332" y2="65960"/>
                        <a14:foregroundMark x1="48460" y1="65960" x2="48460" y2="65960"/>
                        <a14:foregroundMark x1="73400" y1="47740" x2="73400" y2="47740"/>
                        <a14:foregroundMark x1="43898" y1="82274" x2="43898" y2="82274"/>
                        <a14:foregroundMark x1="59893" y1="80367" x2="59893" y2="80367"/>
                        <a14:backgroundMark x1="40758" y1="21186" x2="40758" y2="21186"/>
                        <a14:backgroundMark x1="45853" y1="38559" x2="35664" y2="49223"/>
                        <a14:backgroundMark x1="46386" y1="31003" x2="15284" y2="12359"/>
                        <a14:backgroundMark x1="41825" y1="10946" x2="9360" y2="22599"/>
                        <a14:backgroundMark x1="34064" y1="49859" x2="5332" y2="85381"/>
                        <a14:backgroundMark x1="36552" y1="52331" x2="30746" y2="88559"/>
                        <a14:backgroundMark x1="38329" y1="83545" x2="25118" y2="84393"/>
                        <a14:backgroundMark x1="38803" y1="81427" x2="38507" y2="86441"/>
                        <a14:backgroundMark x1="41647" y1="46257" x2="38685" y2="49859"/>
                        <a14:backgroundMark x1="51303" y1="78531" x2="51303" y2="78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747" y="3184471"/>
            <a:ext cx="1882919" cy="1579511"/>
          </a:xfrm>
          <a:prstGeom prst="rect">
            <a:avLst/>
          </a:prstGeom>
        </p:spPr>
      </p:pic>
      <p:grpSp>
        <p:nvGrpSpPr>
          <p:cNvPr id="11" name="Gruppierung 10"/>
          <p:cNvGrpSpPr/>
          <p:nvPr/>
        </p:nvGrpSpPr>
        <p:grpSpPr>
          <a:xfrm>
            <a:off x="272574" y="1923559"/>
            <a:ext cx="1225598" cy="1234703"/>
            <a:chOff x="2675436" y="2160893"/>
            <a:chExt cx="1225598" cy="1234703"/>
          </a:xfrm>
        </p:grpSpPr>
        <p:pic>
          <p:nvPicPr>
            <p:cNvPr id="6" name="Bild 5" descr="Bildschirmfoto 2015-12-05 um 13.06.20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" b="5953"/>
            <a:stretch/>
          </p:blipFill>
          <p:spPr>
            <a:xfrm>
              <a:off x="2675436" y="2202342"/>
              <a:ext cx="1225598" cy="1193254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2886439" y="2160893"/>
              <a:ext cx="788960" cy="31748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CHICAGO</a:t>
              </a:r>
              <a:endParaRPr lang="en-US" sz="1600" b="1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628270" y="1965008"/>
            <a:ext cx="1271616" cy="1271246"/>
            <a:chOff x="6406351" y="2174297"/>
            <a:chExt cx="1271616" cy="1271246"/>
          </a:xfrm>
        </p:grpSpPr>
        <p:pic>
          <p:nvPicPr>
            <p:cNvPr id="5" name="Bild 4" descr="Bildschirmfoto 2015-12-05 um 13.07.06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/>
            <a:stretch/>
          </p:blipFill>
          <p:spPr>
            <a:xfrm>
              <a:off x="6406351" y="2252289"/>
              <a:ext cx="1271616" cy="119325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406351" y="2174297"/>
              <a:ext cx="1184984" cy="86547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969963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NEW YORK CITY</a:t>
              </a:r>
              <a:endParaRPr lang="en-US" sz="1600" b="1" dirty="0"/>
            </a:p>
          </p:txBody>
        </p:sp>
      </p:grpSp>
      <p:pic>
        <p:nvPicPr>
          <p:cNvPr id="15" name="Bild 14" descr="Bildschirmfoto 2015-12-05 um 12.58.0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2"/>
          <a:stretch/>
        </p:blipFill>
        <p:spPr>
          <a:xfrm>
            <a:off x="7402082" y="3428409"/>
            <a:ext cx="833891" cy="13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4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Video Delay Animation.</a:t>
            </a:r>
          </a:p>
          <a:p>
            <a:pPr algn="ctr"/>
            <a:r>
              <a:rPr lang="en-US" dirty="0" smtClean="0"/>
              <a:t>First single flight</a:t>
            </a:r>
          </a:p>
          <a:p>
            <a:pPr algn="ctr"/>
            <a:r>
              <a:rPr lang="en-US" dirty="0" smtClean="0"/>
              <a:t>Then whole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Bildschirmfoto 2015-12-05 um 12.56.48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" b="96893" l="2251" r="99408">
                        <a14:foregroundMark x1="77073" y1="38559" x2="77073" y2="38559"/>
                        <a14:foregroundMark x1="68483" y1="38771" x2="68483" y2="38771"/>
                        <a14:foregroundMark x1="52370" y1="72458" x2="52370" y2="72458"/>
                        <a14:foregroundMark x1="55332" y1="65960" x2="55332" y2="65960"/>
                        <a14:foregroundMark x1="48460" y1="65960" x2="48460" y2="65960"/>
                        <a14:foregroundMark x1="73400" y1="47740" x2="73400" y2="47740"/>
                        <a14:foregroundMark x1="43898" y1="82274" x2="43898" y2="82274"/>
                        <a14:foregroundMark x1="59893" y1="80367" x2="59893" y2="80367"/>
                        <a14:backgroundMark x1="40758" y1="21186" x2="40758" y2="21186"/>
                        <a14:backgroundMark x1="45853" y1="38559" x2="35664" y2="49223"/>
                        <a14:backgroundMark x1="46386" y1="31003" x2="15284" y2="12359"/>
                        <a14:backgroundMark x1="41825" y1="10946" x2="9360" y2="22599"/>
                        <a14:backgroundMark x1="34064" y1="49859" x2="5332" y2="85381"/>
                        <a14:backgroundMark x1="36552" y1="52331" x2="30746" y2="88559"/>
                        <a14:backgroundMark x1="38329" y1="83545" x2="25118" y2="84393"/>
                        <a14:backgroundMark x1="38803" y1="81427" x2="38507" y2="86441"/>
                        <a14:backgroundMark x1="41647" y1="46257" x2="38685" y2="49859"/>
                        <a14:backgroundMark x1="51303" y1="78531" x2="51303" y2="78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747" y="3184471"/>
            <a:ext cx="1882919" cy="1579511"/>
          </a:xfrm>
          <a:prstGeom prst="rect">
            <a:avLst/>
          </a:prstGeom>
        </p:spPr>
      </p:pic>
      <p:grpSp>
        <p:nvGrpSpPr>
          <p:cNvPr id="11" name="Gruppierung 10"/>
          <p:cNvGrpSpPr/>
          <p:nvPr/>
        </p:nvGrpSpPr>
        <p:grpSpPr>
          <a:xfrm>
            <a:off x="272574" y="1923559"/>
            <a:ext cx="1225598" cy="1234703"/>
            <a:chOff x="2675436" y="2160893"/>
            <a:chExt cx="1225598" cy="1234703"/>
          </a:xfrm>
        </p:grpSpPr>
        <p:pic>
          <p:nvPicPr>
            <p:cNvPr id="6" name="Bild 5" descr="Bildschirmfoto 2015-12-05 um 13.06.20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" b="5953"/>
            <a:stretch/>
          </p:blipFill>
          <p:spPr>
            <a:xfrm>
              <a:off x="2675436" y="2202342"/>
              <a:ext cx="1225598" cy="1193254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2886439" y="2160893"/>
              <a:ext cx="788960" cy="31748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CHICAGO</a:t>
              </a:r>
              <a:endParaRPr lang="en-US" sz="1600" b="1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628270" y="1965008"/>
            <a:ext cx="1271616" cy="1271246"/>
            <a:chOff x="6406351" y="2174297"/>
            <a:chExt cx="1271616" cy="1271246"/>
          </a:xfrm>
        </p:grpSpPr>
        <p:pic>
          <p:nvPicPr>
            <p:cNvPr id="5" name="Bild 4" descr="Bildschirmfoto 2015-12-05 um 13.07.06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/>
            <a:stretch/>
          </p:blipFill>
          <p:spPr>
            <a:xfrm>
              <a:off x="6406351" y="2252289"/>
              <a:ext cx="1271616" cy="119325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406351" y="2174297"/>
              <a:ext cx="1184984" cy="86547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969963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NEW YORK CITY</a:t>
              </a:r>
              <a:endParaRPr lang="en-US" sz="1600" b="1" dirty="0"/>
            </a:p>
          </p:txBody>
        </p:sp>
      </p:grpSp>
      <p:pic>
        <p:nvPicPr>
          <p:cNvPr id="15" name="Bild 14" descr="Bildschirmfoto 2015-12-05 um 12.58.0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2"/>
          <a:stretch/>
        </p:blipFill>
        <p:spPr>
          <a:xfrm>
            <a:off x="7402082" y="3428409"/>
            <a:ext cx="833891" cy="1335573"/>
          </a:xfrm>
          <a:prstGeom prst="rect">
            <a:avLst/>
          </a:prstGeom>
        </p:spPr>
      </p:pic>
      <p:pic>
        <p:nvPicPr>
          <p:cNvPr id="14" name="Bild 13" descr="Bildschirmfoto 2015-12-05 um 12.57.4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42" y="2369592"/>
            <a:ext cx="1422511" cy="24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3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Bildschirmfoto 2015-12-05 um 12.58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2"/>
          <a:stretch/>
        </p:blipFill>
        <p:spPr>
          <a:xfrm>
            <a:off x="7402082" y="3428409"/>
            <a:ext cx="833891" cy="1335573"/>
          </a:xfrm>
          <a:prstGeom prst="rect">
            <a:avLst/>
          </a:prstGeom>
        </p:spPr>
      </p:pic>
      <p:pic>
        <p:nvPicPr>
          <p:cNvPr id="8" name="Bild 7" descr="Bildschirmfoto 2015-12-05 um 12.56.48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" b="96893" l="2251" r="99408">
                        <a14:foregroundMark x1="77073" y1="38559" x2="77073" y2="38559"/>
                        <a14:foregroundMark x1="68483" y1="38771" x2="68483" y2="38771"/>
                        <a14:foregroundMark x1="55332" y1="65960" x2="55332" y2="65960"/>
                        <a14:foregroundMark x1="48460" y1="65960" x2="48460" y2="65960"/>
                        <a14:foregroundMark x1="43898" y1="82274" x2="43898" y2="82274"/>
                        <a14:foregroundMark x1="59893" y1="80367" x2="59893" y2="80367"/>
                        <a14:backgroundMark x1="40758" y1="21186" x2="40758" y2="21186"/>
                        <a14:backgroundMark x1="45853" y1="38559" x2="35664" y2="49223"/>
                        <a14:backgroundMark x1="46386" y1="31003" x2="15284" y2="12359"/>
                        <a14:backgroundMark x1="41825" y1="10946" x2="9360" y2="22599"/>
                        <a14:backgroundMark x1="34064" y1="49859" x2="5332" y2="85381"/>
                        <a14:backgroundMark x1="36552" y1="52331" x2="30746" y2="88559"/>
                        <a14:backgroundMark x1="38329" y1="83545" x2="25118" y2="84393"/>
                        <a14:backgroundMark x1="38803" y1="81427" x2="38507" y2="86441"/>
                        <a14:backgroundMark x1="41647" y1="46257" x2="38685" y2="49859"/>
                        <a14:backgroundMark x1="51303" y1="78531" x2="51303" y2="78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747" y="3184471"/>
            <a:ext cx="1882919" cy="1579511"/>
          </a:xfrm>
          <a:prstGeom prst="rect">
            <a:avLst/>
          </a:prstGeom>
        </p:spPr>
      </p:pic>
      <p:grpSp>
        <p:nvGrpSpPr>
          <p:cNvPr id="11" name="Gruppierung 10"/>
          <p:cNvGrpSpPr/>
          <p:nvPr/>
        </p:nvGrpSpPr>
        <p:grpSpPr>
          <a:xfrm>
            <a:off x="272574" y="1923559"/>
            <a:ext cx="1225598" cy="1234703"/>
            <a:chOff x="2675436" y="2160893"/>
            <a:chExt cx="1225598" cy="1234703"/>
          </a:xfrm>
        </p:grpSpPr>
        <p:pic>
          <p:nvPicPr>
            <p:cNvPr id="6" name="Bild 5" descr="Bildschirmfoto 2015-12-05 um 13.06.20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" b="5953"/>
            <a:stretch/>
          </p:blipFill>
          <p:spPr>
            <a:xfrm>
              <a:off x="2675436" y="2202342"/>
              <a:ext cx="1225598" cy="1193254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2886439" y="2160893"/>
              <a:ext cx="788960" cy="31748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CHICAGO</a:t>
              </a:r>
              <a:endParaRPr lang="en-US" sz="1600" b="1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628270" y="1965008"/>
            <a:ext cx="1271616" cy="1271246"/>
            <a:chOff x="6406351" y="2174297"/>
            <a:chExt cx="1271616" cy="1271246"/>
          </a:xfrm>
        </p:grpSpPr>
        <p:pic>
          <p:nvPicPr>
            <p:cNvPr id="5" name="Bild 4" descr="Bildschirmfoto 2015-12-05 um 13.07.06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/>
            <a:stretch/>
          </p:blipFill>
          <p:spPr>
            <a:xfrm>
              <a:off x="6406351" y="2252289"/>
              <a:ext cx="1271616" cy="119325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6406351" y="2174297"/>
              <a:ext cx="1184984" cy="86547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969963"/>
                </a:avLst>
              </a:prstTxWarp>
              <a:spAutoFit/>
            </a:bodyPr>
            <a:lstStyle/>
            <a:p>
              <a:pPr algn="ctr"/>
              <a:r>
                <a:rPr lang="en-US" sz="1600" b="1" dirty="0" smtClean="0"/>
                <a:t>NEW YORK CITY</a:t>
              </a:r>
              <a:endParaRPr lang="en-US" sz="1600" b="1" dirty="0"/>
            </a:p>
          </p:txBody>
        </p:sp>
      </p:grpSp>
      <p:pic>
        <p:nvPicPr>
          <p:cNvPr id="14" name="Bild 13" descr="Bildschirmfoto 2015-12-05 um 12.57.4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3" t="58056" r="45559" b="37751"/>
          <a:stretch/>
        </p:blipFill>
        <p:spPr>
          <a:xfrm>
            <a:off x="901035" y="3856655"/>
            <a:ext cx="185208" cy="95250"/>
          </a:xfrm>
          <a:prstGeom prst="rect">
            <a:avLst/>
          </a:prstGeom>
        </p:spPr>
      </p:pic>
      <p:pic>
        <p:nvPicPr>
          <p:cNvPr id="15" name="Bild 14" descr="Bildschirmfoto 2015-12-05 um 12.57.4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3" t="58056" r="45559" b="37751"/>
          <a:stretch/>
        </p:blipFill>
        <p:spPr>
          <a:xfrm>
            <a:off x="522061" y="4259195"/>
            <a:ext cx="144000" cy="74058"/>
          </a:xfrm>
          <a:prstGeom prst="rect">
            <a:avLst/>
          </a:prstGeom>
        </p:spPr>
      </p:pic>
      <p:pic>
        <p:nvPicPr>
          <p:cNvPr id="17" name="Bild 16" descr="Bildschirmfoto 2015-12-05 um 12.57.4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42" y="2369592"/>
            <a:ext cx="1422511" cy="24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2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 descr="Bildschirmfoto 2015-12-05 um 12.57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94" y="2338090"/>
            <a:ext cx="1511999" cy="2519997"/>
          </a:xfrm>
          <a:prstGeom prst="rect">
            <a:avLst/>
          </a:prstGeom>
        </p:spPr>
      </p:pic>
      <p:grpSp>
        <p:nvGrpSpPr>
          <p:cNvPr id="39" name="Gruppierung 38"/>
          <p:cNvGrpSpPr/>
          <p:nvPr/>
        </p:nvGrpSpPr>
        <p:grpSpPr>
          <a:xfrm>
            <a:off x="657065" y="831646"/>
            <a:ext cx="7829870" cy="1199802"/>
            <a:chOff x="451520" y="831646"/>
            <a:chExt cx="7829870" cy="1199802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125402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788461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5799284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462343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451520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136224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  <p:sp>
          <p:nvSpPr>
            <p:cNvPr id="33" name="Textfeld 32"/>
            <p:cNvSpPr txBox="1"/>
            <p:nvPr/>
          </p:nvSpPr>
          <p:spPr>
            <a:xfrm>
              <a:off x="556962" y="832559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AIRPORT</a:t>
              </a:r>
              <a:endParaRPr lang="en-US" sz="2000" b="1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893828" y="845352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WEATHER</a:t>
              </a:r>
              <a:endParaRPr lang="en-US" sz="2000" b="1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13593" y="844578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AIRLINE</a:t>
              </a:r>
              <a:endParaRPr lang="en-US" sz="20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41528" y="846645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TRAFFIC</a:t>
              </a:r>
              <a:endParaRPr lang="en-US" sz="2000" b="1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894531" y="835152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SECURITY</a:t>
              </a:r>
              <a:endParaRPr lang="en-US" sz="2000" b="1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219608" y="831646"/>
              <a:ext cx="902145" cy="39727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46809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/>
                <a:t>REPAIRS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58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Tableau Airport Analysis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4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Tableau Airport Analysis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5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ung 39"/>
          <p:cNvGrpSpPr>
            <a:grpSpLocks noChangeAspect="1"/>
          </p:cNvGrpSpPr>
          <p:nvPr/>
        </p:nvGrpSpPr>
        <p:grpSpPr>
          <a:xfrm>
            <a:off x="100890" y="102307"/>
            <a:ext cx="2517935" cy="348103"/>
            <a:chOff x="657065" y="948972"/>
            <a:chExt cx="7829870" cy="1082476"/>
          </a:xfrm>
        </p:grpSpPr>
        <p:grpSp>
          <p:nvGrpSpPr>
            <p:cNvPr id="7" name="Gruppierung 6"/>
            <p:cNvGrpSpPr>
              <a:grpSpLocks noChangeAspect="1"/>
            </p:cNvGrpSpPr>
            <p:nvPr/>
          </p:nvGrpSpPr>
          <p:grpSpPr>
            <a:xfrm>
              <a:off x="3330947" y="948972"/>
              <a:ext cx="1082476" cy="1082476"/>
              <a:chOff x="3118420" y="3299921"/>
              <a:chExt cx="1586476" cy="1586476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118420" y="329992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Bild 4" descr="Bildschirmfoto 2015-12-05 um 14.05.44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0" b="93767" l="2105" r="100000">
                            <a14:foregroundMark x1="41773" y1="39681" x2="41773" y2="39681"/>
                            <a14:backgroundMark x1="74043" y1="65235" x2="74043" y2="65235"/>
                            <a14:backgroundMark x1="73852" y1="60873" x2="73852" y2="6087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7673" y="3493067"/>
                <a:ext cx="1357310" cy="1249972"/>
              </a:xfrm>
              <a:prstGeom prst="rect">
                <a:avLst/>
              </a:prstGeom>
            </p:spPr>
          </p:pic>
        </p:grpSp>
        <p:grpSp>
          <p:nvGrpSpPr>
            <p:cNvPr id="8" name="Gruppierung 7"/>
            <p:cNvGrpSpPr>
              <a:grpSpLocks noChangeAspect="1"/>
            </p:cNvGrpSpPr>
            <p:nvPr/>
          </p:nvGrpSpPr>
          <p:grpSpPr>
            <a:xfrm>
              <a:off x="1994006" y="948972"/>
              <a:ext cx="1082476" cy="1082476"/>
              <a:chOff x="-300899" y="1730204"/>
              <a:chExt cx="1586476" cy="1586476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-300899" y="1730204"/>
                <a:ext cx="1586476" cy="158647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Bild 2" descr="Bildschirmfoto 2015-12-05 um 14.09.5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6968" l="9917" r="96006">
                            <a14:foregroundMark x1="26928" y1="61456" x2="26928" y2="61456"/>
                            <a14:foregroundMark x1="38017" y1="61456" x2="38017" y2="61456"/>
                            <a14:foregroundMark x1="67218" y1="66577" x2="67218" y2="66577"/>
                            <a14:foregroundMark x1="79132" y1="61860" x2="79132" y2="61860"/>
                            <a14:foregroundMark x1="73691" y1="81873" x2="73691" y2="81873"/>
                            <a14:foregroundMark x1="60537" y1="87601" x2="60537" y2="87601"/>
                            <a14:foregroundMark x1="31956" y1="76146" x2="31956" y2="76146"/>
                            <a14:foregroundMark x1="48209" y1="76146" x2="48209" y2="76146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453" y="1965363"/>
                <a:ext cx="1154573" cy="1180018"/>
              </a:xfrm>
              <a:prstGeom prst="rect">
                <a:avLst/>
              </a:prstGeom>
            </p:spPr>
          </p:pic>
        </p:grpSp>
        <p:grpSp>
          <p:nvGrpSpPr>
            <p:cNvPr id="9" name="Gruppierung 8"/>
            <p:cNvGrpSpPr>
              <a:grpSpLocks noChangeAspect="1"/>
            </p:cNvGrpSpPr>
            <p:nvPr/>
          </p:nvGrpSpPr>
          <p:grpSpPr>
            <a:xfrm>
              <a:off x="6004829" y="948972"/>
              <a:ext cx="1082476" cy="1082476"/>
              <a:chOff x="-268336" y="3297781"/>
              <a:chExt cx="1586476" cy="1586476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-268336" y="329778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Bild 3" descr="Bildschirmfoto 2015-12-05 um 14.07.06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6" b="94661" l="2840" r="97049">
                            <a14:foregroundMark x1="45768" y1="64518" x2="45768" y2="64518"/>
                            <a14:foregroundMark x1="41036" y1="18750" x2="41036" y2="18750"/>
                            <a14:foregroundMark x1="47606" y1="13607" x2="47606" y2="13607"/>
                            <a14:foregroundMark x1="83575" y1="17773" x2="83575" y2="17773"/>
                            <a14:foregroundMark x1="89310" y1="37305" x2="89310" y2="37305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356" y="3604077"/>
                <a:ext cx="1120476" cy="958269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>
              <a:grpSpLocks noChangeAspect="1"/>
            </p:cNvGrpSpPr>
            <p:nvPr/>
          </p:nvGrpSpPr>
          <p:grpSpPr>
            <a:xfrm>
              <a:off x="4667888" y="948972"/>
              <a:ext cx="1082476" cy="1082476"/>
              <a:chOff x="1548578" y="581580"/>
              <a:chExt cx="1586476" cy="15864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1548578" y="581580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Bild 1" descr="Bildschirmfoto 2015-12-05 um 14.11.51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212" b="94437" l="5054" r="99865">
                            <a14:foregroundMark x1="67588" y1="73928" x2="67588" y2="73928"/>
                            <a14:foregroundMark x1="84097" y1="44303" x2="84097" y2="44303"/>
                            <a14:foregroundMark x1="39016" y1="21917" x2="39016" y2="21917"/>
                            <a14:foregroundMark x1="44879" y1="50804" x2="44879" y2="50804"/>
                            <a14:foregroundMark x1="36725" y1="26005" x2="36725" y2="26005"/>
                            <a14:foregroundMark x1="36927" y1="75536" x2="36927" y2="75536"/>
                            <a14:foregroundMark x1="27763" y1="80228" x2="27763" y2="80228"/>
                            <a14:foregroundMark x1="21833" y1="87332" x2="21833" y2="87332"/>
                            <a14:foregroundMark x1="43059" y1="58110" x2="43059" y2="58110"/>
                            <a14:foregroundMark x1="39420" y1="62332" x2="39420" y2="62332"/>
                            <a14:foregroundMark x1="56739" y1="54223" x2="56739" y2="542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325" y="776281"/>
                <a:ext cx="1182705" cy="1189081"/>
              </a:xfrm>
              <a:prstGeom prst="rect">
                <a:avLst/>
              </a:prstGeom>
            </p:spPr>
          </p:pic>
        </p:grpSp>
        <p:grpSp>
          <p:nvGrpSpPr>
            <p:cNvPr id="31" name="Gruppierung 30"/>
            <p:cNvGrpSpPr>
              <a:grpSpLocks noChangeAspect="1"/>
            </p:cNvGrpSpPr>
            <p:nvPr/>
          </p:nvGrpSpPr>
          <p:grpSpPr>
            <a:xfrm>
              <a:off x="657065" y="948972"/>
              <a:ext cx="1082476" cy="1082476"/>
              <a:chOff x="1538067" y="2017601"/>
              <a:chExt cx="1586476" cy="1586476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538067" y="2017601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Bild 20" descr="Bildschirmfoto 2015-12-05 um 14.03.33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371" b="89948" l="1786" r="97440">
                            <a14:foregroundMark x1="69048" y1="65822" x2="69048" y2="65822"/>
                            <a14:foregroundMark x1="68452" y1="44318" x2="68452" y2="44318"/>
                            <a14:foregroundMark x1="57738" y1="76923" x2="57738" y2="76923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1583" y="2429230"/>
                <a:ext cx="1353202" cy="921466"/>
              </a:xfrm>
              <a:prstGeom prst="rect">
                <a:avLst/>
              </a:prstGeom>
            </p:spPr>
          </p:pic>
        </p:grpSp>
        <p:grpSp>
          <p:nvGrpSpPr>
            <p:cNvPr id="32" name="Gruppierung 31"/>
            <p:cNvGrpSpPr>
              <a:grpSpLocks noChangeAspect="1"/>
            </p:cNvGrpSpPr>
            <p:nvPr/>
          </p:nvGrpSpPr>
          <p:grpSpPr>
            <a:xfrm>
              <a:off x="7341769" y="948972"/>
              <a:ext cx="1145166" cy="1082476"/>
              <a:chOff x="1538067" y="3633295"/>
              <a:chExt cx="1678356" cy="1586476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538067" y="3633295"/>
                <a:ext cx="1586476" cy="1586476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Bild 29" descr="Bildschirmfoto 2015-12-05 um 14.18.15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93653" l="6658" r="89948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4254" y="4000498"/>
                <a:ext cx="1179434" cy="994666"/>
              </a:xfrm>
              <a:prstGeom prst="rect">
                <a:avLst/>
              </a:prstGeom>
            </p:spPr>
          </p:pic>
          <p:pic>
            <p:nvPicPr>
              <p:cNvPr id="22" name="Bild 21" descr="Bildschirmfoto 2015-12-05 um 14.11.33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119" b="83983" l="5983" r="75997"/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7455" y="3891776"/>
                <a:ext cx="948968" cy="797566"/>
              </a:xfrm>
              <a:prstGeom prst="rect">
                <a:avLst/>
              </a:prstGeom>
            </p:spPr>
          </p:pic>
        </p:grpSp>
      </p:grpSp>
      <p:sp>
        <p:nvSpPr>
          <p:cNvPr id="41" name="Rechteck 40"/>
          <p:cNvSpPr/>
          <p:nvPr/>
        </p:nvSpPr>
        <p:spPr>
          <a:xfrm>
            <a:off x="2732496" y="2010739"/>
            <a:ext cx="3155841" cy="1067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Weather Animation for JFK snowfall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3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</Words>
  <Application>Microsoft Macintosh PowerPoint</Application>
  <PresentationFormat>Bildschirmpräsentation (16:9)</PresentationFormat>
  <Paragraphs>29</Paragraphs>
  <Slides>16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ga69poh</dc:creator>
  <cp:lastModifiedBy>David M.</cp:lastModifiedBy>
  <cp:revision>18</cp:revision>
  <dcterms:created xsi:type="dcterms:W3CDTF">2015-12-05T16:09:07Z</dcterms:created>
  <dcterms:modified xsi:type="dcterms:W3CDTF">2015-12-05T19:41:57Z</dcterms:modified>
</cp:coreProperties>
</file>