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70" r:id="rId6"/>
    <p:sldId id="278" r:id="rId7"/>
    <p:sldId id="271" r:id="rId8"/>
    <p:sldId id="276" r:id="rId9"/>
    <p:sldId id="290" r:id="rId10"/>
    <p:sldId id="292" r:id="rId11"/>
    <p:sldId id="293" r:id="rId12"/>
    <p:sldId id="294" r:id="rId13"/>
    <p:sldId id="287" r:id="rId14"/>
    <p:sldId id="265" r:id="rId15"/>
    <p:sldId id="296" r:id="rId16"/>
    <p:sldId id="295" r:id="rId17"/>
    <p:sldId id="272" r:id="rId18"/>
    <p:sldId id="275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581A2-3E32-459E-8483-0DCA059C5967}" v="984" dt="2019-01-18T12:35:18.386"/>
    <p1510:client id="{3084E73B-665B-4D91-BCDC-9A041F1F4838}" v="25" dt="2019-01-18T09:23:03.884"/>
  </p1510:revLst>
</p1510:revInfo>
</file>

<file path=ppt/tableStyles.xml><?xml version="1.0" encoding="utf-8"?>
<a:tblStyleLst xmlns:a="http://schemas.openxmlformats.org/drawingml/2006/main" def="{A2F3CB57-C5A7-4096-9BC0-6C06CA0B7A4D}">
  <a:tblStyle styleId="{A2F3CB57-C5A7-4096-9BC0-6C06CA0B7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62108" autoAdjust="0"/>
  </p:normalViewPr>
  <p:slideViewPr>
    <p:cSldViewPr snapToGrid="0">
      <p:cViewPr varScale="1">
        <p:scale>
          <a:sx n="53" d="100"/>
          <a:sy n="53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Ziller" userId="b53dfccffaffe0ba" providerId="Windows Live" clId="Web-{C49393D9-D8AC-4855-973D-6FACB7B49694}"/>
    <pc:docChg chg="modSld">
      <pc:chgData name="Alex Ziller" userId="b53dfccffaffe0ba" providerId="Windows Live" clId="Web-{C49393D9-D8AC-4855-973D-6FACB7B49694}" dt="2019-01-14T09:35:30.714" v="11"/>
      <pc:docMkLst>
        <pc:docMk/>
      </pc:docMkLst>
      <pc:sldChg chg="modSp">
        <pc:chgData name="Alex Ziller" userId="b53dfccffaffe0ba" providerId="Windows Live" clId="Web-{C49393D9-D8AC-4855-973D-6FACB7B49694}" dt="2019-01-14T09:35:30.714" v="11"/>
        <pc:sldMkLst>
          <pc:docMk/>
          <pc:sldMk cId="0" sldId="265"/>
        </pc:sldMkLst>
        <pc:picChg chg="mod modCrop">
          <ac:chgData name="Alex Ziller" userId="b53dfccffaffe0ba" providerId="Windows Live" clId="Web-{C49393D9-D8AC-4855-973D-6FACB7B49694}" dt="2019-01-14T09:34:48.700" v="3"/>
          <ac:picMkLst>
            <pc:docMk/>
            <pc:sldMk cId="0" sldId="265"/>
            <ac:picMk id="2" creationId="{D8693F8C-78E8-46C7-8674-80EDBF525812}"/>
          </ac:picMkLst>
        </pc:picChg>
        <pc:picChg chg="mod modCrop">
          <ac:chgData name="Alex Ziller" userId="b53dfccffaffe0ba" providerId="Windows Live" clId="Web-{C49393D9-D8AC-4855-973D-6FACB7B49694}" dt="2019-01-14T09:35:17.792" v="8" actId="1076"/>
          <ac:picMkLst>
            <pc:docMk/>
            <pc:sldMk cId="0" sldId="265"/>
            <ac:picMk id="4" creationId="{EC618DD3-0DD7-416C-B315-7FAB445D3B49}"/>
          </ac:picMkLst>
        </pc:picChg>
        <pc:picChg chg="mod modCrop">
          <ac:chgData name="Alex Ziller" userId="b53dfccffaffe0ba" providerId="Windows Live" clId="Web-{C49393D9-D8AC-4855-973D-6FACB7B49694}" dt="2019-01-14T09:35:30.714" v="11"/>
          <ac:picMkLst>
            <pc:docMk/>
            <pc:sldMk cId="0" sldId="265"/>
            <ac:picMk id="6" creationId="{2DAC7EBD-988B-4EE7-97EA-8C70F4068FD6}"/>
          </ac:picMkLst>
        </pc:picChg>
      </pc:sldChg>
    </pc:docChg>
  </pc:docChgLst>
  <pc:docChgLst>
    <pc:chgData name="Alex Ziller" userId="b53dfccffaffe0ba" providerId="Windows Live" clId="Web-{61CE883E-2D1E-4F1B-8FDD-967B9E07FAE8}"/>
    <pc:docChg chg="modSld">
      <pc:chgData name="Alex Ziller" userId="b53dfccffaffe0ba" providerId="Windows Live" clId="Web-{61CE883E-2D1E-4F1B-8FDD-967B9E07FAE8}" dt="2019-01-14T09:32:29.304" v="13" actId="14100"/>
      <pc:docMkLst>
        <pc:docMk/>
      </pc:docMkLst>
      <pc:sldChg chg="addSp delSp modSp">
        <pc:chgData name="Alex Ziller" userId="b53dfccffaffe0ba" providerId="Windows Live" clId="Web-{61CE883E-2D1E-4F1B-8FDD-967B9E07FAE8}" dt="2019-01-14T09:32:29.304" v="13" actId="14100"/>
        <pc:sldMkLst>
          <pc:docMk/>
          <pc:sldMk cId="0" sldId="265"/>
        </pc:sldMkLst>
        <pc:spChg chg="mod">
          <ac:chgData name="Alex Ziller" userId="b53dfccffaffe0ba" providerId="Windows Live" clId="Web-{61CE883E-2D1E-4F1B-8FDD-967B9E07FAE8}" dt="2019-01-14T09:30:35.258" v="2" actId="20577"/>
          <ac:spMkLst>
            <pc:docMk/>
            <pc:sldMk cId="0" sldId="265"/>
            <ac:spMk id="114" creationId="{00000000-0000-0000-0000-000000000000}"/>
          </ac:spMkLst>
        </pc:spChg>
        <pc:picChg chg="add mod">
          <ac:chgData name="Alex Ziller" userId="b53dfccffaffe0ba" providerId="Windows Live" clId="Web-{61CE883E-2D1E-4F1B-8FDD-967B9E07FAE8}" dt="2019-01-14T09:31:55.226" v="8" actId="14100"/>
          <ac:picMkLst>
            <pc:docMk/>
            <pc:sldMk cId="0" sldId="265"/>
            <ac:picMk id="2" creationId="{D8693F8C-78E8-46C7-8674-80EDBF525812}"/>
          </ac:picMkLst>
        </pc:picChg>
        <pc:picChg chg="add mod">
          <ac:chgData name="Alex Ziller" userId="b53dfccffaffe0ba" providerId="Windows Live" clId="Web-{61CE883E-2D1E-4F1B-8FDD-967B9E07FAE8}" dt="2019-01-14T09:32:03.539" v="10" actId="14100"/>
          <ac:picMkLst>
            <pc:docMk/>
            <pc:sldMk cId="0" sldId="265"/>
            <ac:picMk id="4" creationId="{EC618DD3-0DD7-416C-B315-7FAB445D3B49}"/>
          </ac:picMkLst>
        </pc:picChg>
        <pc:picChg chg="add mod">
          <ac:chgData name="Alex Ziller" userId="b53dfccffaffe0ba" providerId="Windows Live" clId="Web-{61CE883E-2D1E-4F1B-8FDD-967B9E07FAE8}" dt="2019-01-14T09:32:29.304" v="13" actId="14100"/>
          <ac:picMkLst>
            <pc:docMk/>
            <pc:sldMk cId="0" sldId="265"/>
            <ac:picMk id="6" creationId="{2DAC7EBD-988B-4EE7-97EA-8C70F4068FD6}"/>
          </ac:picMkLst>
        </pc:picChg>
        <pc:picChg chg="del">
          <ac:chgData name="Alex Ziller" userId="b53dfccffaffe0ba" providerId="Windows Live" clId="Web-{61CE883E-2D1E-4F1B-8FDD-967B9E07FAE8}" dt="2019-01-14T09:30:31.461" v="1"/>
          <ac:picMkLst>
            <pc:docMk/>
            <pc:sldMk cId="0" sldId="265"/>
            <ac:picMk id="111" creationId="{00000000-0000-0000-0000-000000000000}"/>
          </ac:picMkLst>
        </pc:picChg>
        <pc:picChg chg="del">
          <ac:chgData name="Alex Ziller" userId="b53dfccffaffe0ba" providerId="Windows Live" clId="Web-{61CE883E-2D1E-4F1B-8FDD-967B9E07FAE8}" dt="2019-01-14T09:30:31.461" v="0"/>
          <ac:picMkLst>
            <pc:docMk/>
            <pc:sldMk cId="0" sldId="265"/>
            <ac:picMk id="112" creationId="{00000000-0000-0000-0000-000000000000}"/>
          </ac:picMkLst>
        </pc:picChg>
      </pc:sldChg>
    </pc:docChg>
  </pc:docChgLst>
  <pc:docChgLst>
    <pc:chgData name="Alex Ziller" userId="b53dfccffaffe0ba" providerId="Windows Live" clId="Web-{4A4C86AB-C642-4E22-AE9B-694CB753D653}"/>
    <pc:docChg chg="addSld delSld modSld">
      <pc:chgData name="Alex Ziller" userId="b53dfccffaffe0ba" providerId="Windows Live" clId="Web-{4A4C86AB-C642-4E22-AE9B-694CB753D653}" dt="2019-01-15T09:20:06.005" v="740"/>
      <pc:docMkLst>
        <pc:docMk/>
      </pc:docMkLst>
      <pc:sldChg chg="modSp">
        <pc:chgData name="Alex Ziller" userId="b53dfccffaffe0ba" providerId="Windows Live" clId="Web-{4A4C86AB-C642-4E22-AE9B-694CB753D653}" dt="2019-01-15T09:09:29.731" v="704" actId="20577"/>
        <pc:sldMkLst>
          <pc:docMk/>
          <pc:sldMk cId="0" sldId="261"/>
        </pc:sldMkLst>
        <pc:spChg chg="mod">
          <ac:chgData name="Alex Ziller" userId="b53dfccffaffe0ba" providerId="Windows Live" clId="Web-{4A4C86AB-C642-4E22-AE9B-694CB753D653}" dt="2019-01-15T09:09:14.887" v="702" actId="20577"/>
          <ac:spMkLst>
            <pc:docMk/>
            <pc:sldMk cId="0" sldId="261"/>
            <ac:spMk id="70" creationId="{00000000-0000-0000-0000-000000000000}"/>
          </ac:spMkLst>
        </pc:spChg>
        <pc:spChg chg="mod">
          <ac:chgData name="Alex Ziller" userId="b53dfccffaffe0ba" providerId="Windows Live" clId="Web-{4A4C86AB-C642-4E22-AE9B-694CB753D653}" dt="2019-01-15T09:09:29.731" v="704" actId="20577"/>
          <ac:spMkLst>
            <pc:docMk/>
            <pc:sldMk cId="0" sldId="261"/>
            <ac:spMk id="71" creationId="{00000000-0000-0000-0000-000000000000}"/>
          </ac:spMkLst>
        </pc:spChg>
      </pc:sldChg>
      <pc:sldChg chg="addSp delSp modSp">
        <pc:chgData name="Alex Ziller" userId="b53dfccffaffe0ba" providerId="Windows Live" clId="Web-{4A4C86AB-C642-4E22-AE9B-694CB753D653}" dt="2019-01-15T08:41:58.053" v="294" actId="20577"/>
        <pc:sldMkLst>
          <pc:docMk/>
          <pc:sldMk cId="0" sldId="265"/>
        </pc:sldMkLst>
        <pc:spChg chg="del">
          <ac:chgData name="Alex Ziller" userId="b53dfccffaffe0ba" providerId="Windows Live" clId="Web-{4A4C86AB-C642-4E22-AE9B-694CB753D653}" dt="2019-01-15T08:36:43.221" v="203"/>
          <ac:spMkLst>
            <pc:docMk/>
            <pc:sldMk cId="0" sldId="265"/>
            <ac:spMk id="3" creationId="{BC8E3A22-5E9D-44AD-AC2E-960DB9DF3DF2}"/>
          </ac:spMkLst>
        </pc:spChg>
        <pc:spChg chg="add mod">
          <ac:chgData name="Alex Ziller" userId="b53dfccffaffe0ba" providerId="Windows Live" clId="Web-{4A4C86AB-C642-4E22-AE9B-694CB753D653}" dt="2019-01-15T08:40:58.131" v="274" actId="20577"/>
          <ac:spMkLst>
            <pc:docMk/>
            <pc:sldMk cId="0" sldId="265"/>
            <ac:spMk id="8" creationId="{54130D3F-0641-462E-8A58-539701FB9CCA}"/>
          </ac:spMkLst>
        </pc:spChg>
        <pc:spChg chg="add mod">
          <ac:chgData name="Alex Ziller" userId="b53dfccffaffe0ba" providerId="Windows Live" clId="Web-{4A4C86AB-C642-4E22-AE9B-694CB753D653}" dt="2019-01-15T08:40:54.881" v="269" actId="20577"/>
          <ac:spMkLst>
            <pc:docMk/>
            <pc:sldMk cId="0" sldId="265"/>
            <ac:spMk id="12" creationId="{950C02A4-33C6-4DAC-BA2A-F6774B2D67EF}"/>
          </ac:spMkLst>
        </pc:spChg>
        <pc:spChg chg="add mod">
          <ac:chgData name="Alex Ziller" userId="b53dfccffaffe0ba" providerId="Windows Live" clId="Web-{4A4C86AB-C642-4E22-AE9B-694CB753D653}" dt="2019-01-15T08:41:36.709" v="287" actId="20577"/>
          <ac:spMkLst>
            <pc:docMk/>
            <pc:sldMk cId="0" sldId="265"/>
            <ac:spMk id="15" creationId="{6E93D763-1759-4913-B51E-F3A1ED32CD4E}"/>
          </ac:spMkLst>
        </pc:spChg>
        <pc:spChg chg="add mod">
          <ac:chgData name="Alex Ziller" userId="b53dfccffaffe0ba" providerId="Windows Live" clId="Web-{4A4C86AB-C642-4E22-AE9B-694CB753D653}" dt="2019-01-15T08:41:58.053" v="294" actId="20577"/>
          <ac:spMkLst>
            <pc:docMk/>
            <pc:sldMk cId="0" sldId="265"/>
            <ac:spMk id="16" creationId="{A8E92473-7749-4733-B295-7AC64006E1F3}"/>
          </ac:spMkLst>
        </pc:spChg>
        <pc:picChg chg="mod">
          <ac:chgData name="Alex Ziller" userId="b53dfccffaffe0ba" providerId="Windows Live" clId="Web-{4A4C86AB-C642-4E22-AE9B-694CB753D653}" dt="2019-01-15T08:38:43.754" v="219" actId="1076"/>
          <ac:picMkLst>
            <pc:docMk/>
            <pc:sldMk cId="0" sldId="265"/>
            <ac:picMk id="2" creationId="{D8693F8C-78E8-46C7-8674-80EDBF525812}"/>
          </ac:picMkLst>
        </pc:picChg>
        <pc:picChg chg="mod">
          <ac:chgData name="Alex Ziller" userId="b53dfccffaffe0ba" providerId="Windows Live" clId="Web-{4A4C86AB-C642-4E22-AE9B-694CB753D653}" dt="2019-01-15T08:38:43.801" v="220" actId="1076"/>
          <ac:picMkLst>
            <pc:docMk/>
            <pc:sldMk cId="0" sldId="265"/>
            <ac:picMk id="4" creationId="{EC618DD3-0DD7-416C-B315-7FAB445D3B49}"/>
          </ac:picMkLst>
        </pc:picChg>
        <pc:picChg chg="add mod modCrop">
          <ac:chgData name="Alex Ziller" userId="b53dfccffaffe0ba" providerId="Windows Live" clId="Web-{4A4C86AB-C642-4E22-AE9B-694CB753D653}" dt="2019-01-15T08:38:43.910" v="222" actId="1076"/>
          <ac:picMkLst>
            <pc:docMk/>
            <pc:sldMk cId="0" sldId="265"/>
            <ac:picMk id="5" creationId="{24246D39-FF1F-4A97-A283-C8C99BCC3E2B}"/>
          </ac:picMkLst>
        </pc:picChg>
        <pc:picChg chg="mod">
          <ac:chgData name="Alex Ziller" userId="b53dfccffaffe0ba" providerId="Windows Live" clId="Web-{4A4C86AB-C642-4E22-AE9B-694CB753D653}" dt="2019-01-15T08:38:43.848" v="221" actId="1076"/>
          <ac:picMkLst>
            <pc:docMk/>
            <pc:sldMk cId="0" sldId="265"/>
            <ac:picMk id="6" creationId="{2DAC7EBD-988B-4EE7-97EA-8C70F4068FD6}"/>
          </ac:picMkLst>
        </pc:picChg>
        <pc:picChg chg="add del mod">
          <ac:chgData name="Alex Ziller" userId="b53dfccffaffe0ba" providerId="Windows Live" clId="Web-{4A4C86AB-C642-4E22-AE9B-694CB753D653}" dt="2019-01-15T08:41:12.647" v="278"/>
          <ac:picMkLst>
            <pc:docMk/>
            <pc:sldMk cId="0" sldId="265"/>
            <ac:picMk id="9" creationId="{C62B2AD6-0868-497A-BEE6-5B6336FB742D}"/>
          </ac:picMkLst>
        </pc:picChg>
        <pc:picChg chg="mod">
          <ac:chgData name="Alex Ziller" userId="b53dfccffaffe0ba" providerId="Windows Live" clId="Web-{4A4C86AB-C642-4E22-AE9B-694CB753D653}" dt="2019-01-15T08:36:54.253" v="205" actId="1076"/>
          <ac:picMkLst>
            <pc:docMk/>
            <pc:sldMk cId="0" sldId="265"/>
            <ac:picMk id="113" creationId="{00000000-0000-0000-0000-000000000000}"/>
          </ac:picMkLst>
        </pc:picChg>
      </pc:sldChg>
      <pc:sldChg chg="modSp">
        <pc:chgData name="Alex Ziller" userId="b53dfccffaffe0ba" providerId="Windows Live" clId="Web-{4A4C86AB-C642-4E22-AE9B-694CB753D653}" dt="2019-01-15T07:51:09.384" v="13" actId="20577"/>
        <pc:sldMkLst>
          <pc:docMk/>
          <pc:sldMk cId="0" sldId="271"/>
        </pc:sldMkLst>
        <pc:spChg chg="mod">
          <ac:chgData name="Alex Ziller" userId="b53dfccffaffe0ba" providerId="Windows Live" clId="Web-{4A4C86AB-C642-4E22-AE9B-694CB753D653}" dt="2019-01-15T07:51:09.384" v="13" actId="20577"/>
          <ac:spMkLst>
            <pc:docMk/>
            <pc:sldMk cId="0" sldId="271"/>
            <ac:spMk id="173" creationId="{00000000-0000-0000-0000-000000000000}"/>
          </ac:spMkLst>
        </pc:spChg>
        <pc:cxnChg chg="mod">
          <ac:chgData name="Alex Ziller" userId="b53dfccffaffe0ba" providerId="Windows Live" clId="Web-{4A4C86AB-C642-4E22-AE9B-694CB753D653}" dt="2019-01-15T07:50:59.652" v="12" actId="14100"/>
          <ac:cxnSpMkLst>
            <pc:docMk/>
            <pc:sldMk cId="0" sldId="271"/>
            <ac:cxnSpMk id="21" creationId="{8C04C9DE-B312-4FA9-AFCF-7F5AEB42FA43}"/>
          </ac:cxnSpMkLst>
        </pc:cxnChg>
      </pc:sldChg>
      <pc:sldChg chg="modSp">
        <pc:chgData name="Alex Ziller" userId="b53dfccffaffe0ba" providerId="Windows Live" clId="Web-{4A4C86AB-C642-4E22-AE9B-694CB753D653}" dt="2019-01-15T09:03:10.413" v="701" actId="20577"/>
        <pc:sldMkLst>
          <pc:docMk/>
          <pc:sldMk cId="0" sldId="272"/>
        </pc:sldMkLst>
        <pc:spChg chg="mod">
          <ac:chgData name="Alex Ziller" userId="b53dfccffaffe0ba" providerId="Windows Live" clId="Web-{4A4C86AB-C642-4E22-AE9B-694CB753D653}" dt="2019-01-15T09:03:10.413" v="701" actId="20577"/>
          <ac:spMkLst>
            <pc:docMk/>
            <pc:sldMk cId="0" sldId="272"/>
            <ac:spMk id="192" creationId="{00000000-0000-0000-0000-000000000000}"/>
          </ac:spMkLst>
        </pc:spChg>
      </pc:sldChg>
      <pc:sldChg chg="modSp">
        <pc:chgData name="Alex Ziller" userId="b53dfccffaffe0ba" providerId="Windows Live" clId="Web-{4A4C86AB-C642-4E22-AE9B-694CB753D653}" dt="2019-01-15T07:51:35.488" v="16" actId="20577"/>
        <pc:sldMkLst>
          <pc:docMk/>
          <pc:sldMk cId="4190089804" sldId="278"/>
        </pc:sldMkLst>
        <pc:spChg chg="ord">
          <ac:chgData name="Alex Ziller" userId="b53dfccffaffe0ba" providerId="Windows Live" clId="Web-{4A4C86AB-C642-4E22-AE9B-694CB753D653}" dt="2019-01-15T07:51:30.551" v="14"/>
          <ac:spMkLst>
            <pc:docMk/>
            <pc:sldMk cId="4190089804" sldId="278"/>
            <ac:spMk id="16" creationId="{B7171B3D-2D42-48EF-9AE8-B884EE514B9C}"/>
          </ac:spMkLst>
        </pc:spChg>
        <pc:spChg chg="mod">
          <ac:chgData name="Alex Ziller" userId="b53dfccffaffe0ba" providerId="Windows Live" clId="Web-{4A4C86AB-C642-4E22-AE9B-694CB753D653}" dt="2019-01-15T07:51:35.488" v="16" actId="20577"/>
          <ac:spMkLst>
            <pc:docMk/>
            <pc:sldMk cId="4190089804" sldId="278"/>
            <ac:spMk id="154" creationId="{00000000-0000-0000-0000-000000000000}"/>
          </ac:spMkLst>
        </pc:spChg>
      </pc:sldChg>
    </pc:docChg>
  </pc:docChgLst>
  <pc:docChgLst>
    <pc:chgData name="Alex Ziller" userId="b53dfccffaffe0ba" providerId="Windows Live" clId="Web-{AEE33A93-6E32-4AA0-A4FD-0564F1616E87}"/>
    <pc:docChg chg="modSld">
      <pc:chgData name="Alex Ziller" userId="b53dfccffaffe0ba" providerId="Windows Live" clId="Web-{AEE33A93-6E32-4AA0-A4FD-0564F1616E87}" dt="2019-01-11T13:11:19.455" v="1" actId="20577"/>
      <pc:docMkLst>
        <pc:docMk/>
      </pc:docMkLst>
    </pc:docChg>
  </pc:docChgLst>
  <pc:docChgLst>
    <pc:chgData name="Alex Ziller" userId="b53dfccffaffe0ba" providerId="Windows Live" clId="Web-{3084E73B-665B-4D91-BCDC-9A041F1F4838}"/>
    <pc:docChg chg="modSld">
      <pc:chgData name="Alex Ziller" userId="b53dfccffaffe0ba" providerId="Windows Live" clId="Web-{3084E73B-665B-4D91-BCDC-9A041F1F4838}" dt="2019-01-18T09:23:03.884" v="27" actId="1076"/>
      <pc:docMkLst>
        <pc:docMk/>
      </pc:docMkLst>
      <pc:sldChg chg="modSp">
        <pc:chgData name="Alex Ziller" userId="b53dfccffaffe0ba" providerId="Windows Live" clId="Web-{3084E73B-665B-4D91-BCDC-9A041F1F4838}" dt="2019-01-18T08:26:58.037" v="1" actId="20577"/>
        <pc:sldMkLst>
          <pc:docMk/>
          <pc:sldMk cId="0" sldId="270"/>
        </pc:sldMkLst>
        <pc:spChg chg="mod">
          <ac:chgData name="Alex Ziller" userId="b53dfccffaffe0ba" providerId="Windows Live" clId="Web-{3084E73B-665B-4D91-BCDC-9A041F1F4838}" dt="2019-01-18T08:26:58.037" v="1" actId="20577"/>
          <ac:spMkLst>
            <pc:docMk/>
            <pc:sldMk cId="0" sldId="270"/>
            <ac:spMk id="154" creationId="{00000000-0000-0000-0000-000000000000}"/>
          </ac:spMkLst>
        </pc:spChg>
      </pc:sldChg>
      <pc:sldChg chg="modSp">
        <pc:chgData name="Alex Ziller" userId="b53dfccffaffe0ba" providerId="Windows Live" clId="Web-{3084E73B-665B-4D91-BCDC-9A041F1F4838}" dt="2019-01-18T08:36:51.169" v="21" actId="20577"/>
        <pc:sldMkLst>
          <pc:docMk/>
          <pc:sldMk cId="0" sldId="272"/>
        </pc:sldMkLst>
        <pc:spChg chg="mod">
          <ac:chgData name="Alex Ziller" userId="b53dfccffaffe0ba" providerId="Windows Live" clId="Web-{3084E73B-665B-4D91-BCDC-9A041F1F4838}" dt="2019-01-18T08:36:51.169" v="21" actId="20577"/>
          <ac:spMkLst>
            <pc:docMk/>
            <pc:sldMk cId="0" sldId="272"/>
            <ac:spMk id="192" creationId="{00000000-0000-0000-0000-000000000000}"/>
          </ac:spMkLst>
        </pc:spChg>
      </pc:sldChg>
      <pc:sldChg chg="addSp delSp modSp">
        <pc:chgData name="Alex Ziller" userId="b53dfccffaffe0ba" providerId="Windows Live" clId="Web-{3084E73B-665B-4D91-BCDC-9A041F1F4838}" dt="2019-01-18T09:23:03.884" v="27" actId="1076"/>
        <pc:sldMkLst>
          <pc:docMk/>
          <pc:sldMk cId="4191358730" sldId="296"/>
        </pc:sldMkLst>
        <pc:picChg chg="add del mod">
          <ac:chgData name="Alex Ziller" userId="b53dfccffaffe0ba" providerId="Windows Live" clId="Web-{3084E73B-665B-4D91-BCDC-9A041F1F4838}" dt="2019-01-18T09:23:03.884" v="27" actId="1076"/>
          <ac:picMkLst>
            <pc:docMk/>
            <pc:sldMk cId="4191358730" sldId="296"/>
            <ac:picMk id="2" creationId="{57345BE6-BC57-40C5-B382-5A05235B66B4}"/>
          </ac:picMkLst>
        </pc:picChg>
      </pc:sldChg>
    </pc:docChg>
  </pc:docChgLst>
  <pc:docChgLst>
    <pc:chgData name="Alex Ziller" userId="b53dfccffaffe0ba" providerId="Windows Live" clId="Web-{858B7FA8-8C6B-4ACA-B0BE-D7C8C448C532}"/>
    <pc:docChg chg="modSld">
      <pc:chgData name="Alex Ziller" userId="b53dfccffaffe0ba" providerId="Windows Live" clId="Web-{858B7FA8-8C6B-4ACA-B0BE-D7C8C448C532}" dt="2019-01-14T09:57:04.933" v="115"/>
      <pc:docMkLst>
        <pc:docMk/>
      </pc:docMkLst>
      <pc:sldChg chg="addSp delSp modSp">
        <pc:chgData name="Alex Ziller" userId="b53dfccffaffe0ba" providerId="Windows Live" clId="Web-{858B7FA8-8C6B-4ACA-B0BE-D7C8C448C532}" dt="2019-01-14T09:48:52.728" v="85" actId="1076"/>
        <pc:sldMkLst>
          <pc:docMk/>
          <pc:sldMk cId="0" sldId="265"/>
        </pc:sldMkLst>
        <pc:spChg chg="add mod">
          <ac:chgData name="Alex Ziller" userId="b53dfccffaffe0ba" providerId="Windows Live" clId="Web-{858B7FA8-8C6B-4ACA-B0BE-D7C8C448C532}" dt="2019-01-14T09:48:52.728" v="85" actId="1076"/>
          <ac:spMkLst>
            <pc:docMk/>
            <pc:sldMk cId="0" sldId="265"/>
            <ac:spMk id="3" creationId="{BC8E3A22-5E9D-44AD-AC2E-960DB9DF3DF2}"/>
          </ac:spMkLst>
        </pc:spChg>
        <pc:spChg chg="del mod">
          <ac:chgData name="Alex Ziller" userId="b53dfccffaffe0ba" providerId="Windows Live" clId="Web-{858B7FA8-8C6B-4ACA-B0BE-D7C8C448C532}" dt="2019-01-14T09:44:05.055" v="2"/>
          <ac:spMkLst>
            <pc:docMk/>
            <pc:sldMk cId="0" sldId="265"/>
            <ac:spMk id="114" creationId="{00000000-0000-0000-0000-000000000000}"/>
          </ac:spMkLst>
        </pc:spChg>
        <pc:picChg chg="mod">
          <ac:chgData name="Alex Ziller" userId="b53dfccffaffe0ba" providerId="Windows Live" clId="Web-{858B7FA8-8C6B-4ACA-B0BE-D7C8C448C532}" dt="2019-01-14T09:48:52.634" v="82" actId="1076"/>
          <ac:picMkLst>
            <pc:docMk/>
            <pc:sldMk cId="0" sldId="265"/>
            <ac:picMk id="2" creationId="{D8693F8C-78E8-46C7-8674-80EDBF525812}"/>
          </ac:picMkLst>
        </pc:picChg>
        <pc:picChg chg="mod">
          <ac:chgData name="Alex Ziller" userId="b53dfccffaffe0ba" providerId="Windows Live" clId="Web-{858B7FA8-8C6B-4ACA-B0BE-D7C8C448C532}" dt="2019-01-14T09:48:52.681" v="83" actId="1076"/>
          <ac:picMkLst>
            <pc:docMk/>
            <pc:sldMk cId="0" sldId="265"/>
            <ac:picMk id="4" creationId="{EC618DD3-0DD7-416C-B315-7FAB445D3B49}"/>
          </ac:picMkLst>
        </pc:picChg>
        <pc:picChg chg="mod">
          <ac:chgData name="Alex Ziller" userId="b53dfccffaffe0ba" providerId="Windows Live" clId="Web-{858B7FA8-8C6B-4ACA-B0BE-D7C8C448C532}" dt="2019-01-14T09:48:52.728" v="84" actId="1076"/>
          <ac:picMkLst>
            <pc:docMk/>
            <pc:sldMk cId="0" sldId="265"/>
            <ac:picMk id="6" creationId="{2DAC7EBD-988B-4EE7-97EA-8C70F4068FD6}"/>
          </ac:picMkLst>
        </pc:picChg>
        <pc:picChg chg="mod">
          <ac:chgData name="Alex Ziller" userId="b53dfccffaffe0ba" providerId="Windows Live" clId="Web-{858B7FA8-8C6B-4ACA-B0BE-D7C8C448C532}" dt="2019-01-14T09:48:45.540" v="81" actId="1076"/>
          <ac:picMkLst>
            <pc:docMk/>
            <pc:sldMk cId="0" sldId="265"/>
            <ac:picMk id="113" creationId="{00000000-0000-0000-0000-000000000000}"/>
          </ac:picMkLst>
        </pc:picChg>
      </pc:sldChg>
    </pc:docChg>
  </pc:docChgLst>
  <pc:docChgLst>
    <pc:chgData name="Alex Ziller" userId="b53dfccffaffe0ba" providerId="Windows Live" clId="Web-{BC38DF04-7A55-4CB9-9A53-A70BCA8AD428}"/>
    <pc:docChg chg="modSld sldOrd">
      <pc:chgData name="Alex Ziller" userId="b53dfccffaffe0ba" providerId="Windows Live" clId="Web-{BC38DF04-7A55-4CB9-9A53-A70BCA8AD428}" dt="2019-01-11T09:43:49.289" v="117" actId="14100"/>
      <pc:docMkLst>
        <pc:docMk/>
      </pc:docMkLst>
      <pc:sldChg chg="addSp delSp modSp">
        <pc:chgData name="Alex Ziller" userId="b53dfccffaffe0ba" providerId="Windows Live" clId="Web-{BC38DF04-7A55-4CB9-9A53-A70BCA8AD428}" dt="2019-01-11T09:33:53.295" v="4" actId="1076"/>
        <pc:sldMkLst>
          <pc:docMk/>
          <pc:sldMk cId="0" sldId="262"/>
        </pc:sldMkLst>
        <pc:picChg chg="add mod">
          <ac:chgData name="Alex Ziller" userId="b53dfccffaffe0ba" providerId="Windows Live" clId="Web-{BC38DF04-7A55-4CB9-9A53-A70BCA8AD428}" dt="2019-01-11T09:33:53.295" v="4" actId="1076"/>
          <ac:picMkLst>
            <pc:docMk/>
            <pc:sldMk cId="0" sldId="262"/>
            <ac:picMk id="2" creationId="{6872B1BC-E8DD-455E-A5B9-EF8C3E3A5874}"/>
          </ac:picMkLst>
        </pc:picChg>
        <pc:picChg chg="del">
          <ac:chgData name="Alex Ziller" userId="b53dfccffaffe0ba" providerId="Windows Live" clId="Web-{BC38DF04-7A55-4CB9-9A53-A70BCA8AD428}" dt="2019-01-11T09:32:47.481" v="0"/>
          <ac:picMkLst>
            <pc:docMk/>
            <pc:sldMk cId="0" sldId="262"/>
            <ac:picMk id="80" creationId="{00000000-0000-0000-0000-000000000000}"/>
          </ac:picMkLst>
        </pc:picChg>
      </pc:sldChg>
      <pc:sldChg chg="modSp ord">
        <pc:chgData name="Alex Ziller" userId="b53dfccffaffe0ba" providerId="Windows Live" clId="Web-{BC38DF04-7A55-4CB9-9A53-A70BCA8AD428}" dt="2019-01-11T09:34:53.718" v="13" actId="20577"/>
        <pc:sldMkLst>
          <pc:docMk/>
          <pc:sldMk cId="0" sldId="270"/>
        </pc:sldMkLst>
        <pc:spChg chg="mod">
          <ac:chgData name="Alex Ziller" userId="b53dfccffaffe0ba" providerId="Windows Live" clId="Web-{BC38DF04-7A55-4CB9-9A53-A70BCA8AD428}" dt="2019-01-11T09:34:53.718" v="13" actId="20577"/>
          <ac:spMkLst>
            <pc:docMk/>
            <pc:sldMk cId="0" sldId="270"/>
            <ac:spMk id="16" creationId="{B7171B3D-2D42-48EF-9AE8-B884EE514B9C}"/>
          </ac:spMkLst>
        </pc:spChg>
        <pc:spChg chg="mod">
          <ac:chgData name="Alex Ziller" userId="b53dfccffaffe0ba" providerId="Windows Live" clId="Web-{BC38DF04-7A55-4CB9-9A53-A70BCA8AD428}" dt="2019-01-11T09:34:48.233" v="12" actId="20577"/>
          <ac:spMkLst>
            <pc:docMk/>
            <pc:sldMk cId="0" sldId="270"/>
            <ac:spMk id="155" creationId="{00000000-0000-0000-0000-000000000000}"/>
          </ac:spMkLst>
        </pc:spChg>
      </pc:sldChg>
      <pc:sldChg chg="addSp delSp modSp ord">
        <pc:chgData name="Alex Ziller" userId="b53dfccffaffe0ba" providerId="Windows Live" clId="Web-{BC38DF04-7A55-4CB9-9A53-A70BCA8AD428}" dt="2019-01-11T09:43:49.289" v="117" actId="14100"/>
        <pc:sldMkLst>
          <pc:docMk/>
          <pc:sldMk cId="0" sldId="271"/>
        </pc:sldMkLst>
        <pc:spChg chg="add del">
          <ac:chgData name="Alex Ziller" userId="b53dfccffaffe0ba" providerId="Windows Live" clId="Web-{BC38DF04-7A55-4CB9-9A53-A70BCA8AD428}" dt="2019-01-11T09:35:58.078" v="20"/>
          <ac:spMkLst>
            <pc:docMk/>
            <pc:sldMk cId="0" sldId="271"/>
            <ac:spMk id="3" creationId="{E9671423-68AA-40EF-A2A0-C6C99572EB33}"/>
          </ac:spMkLst>
        </pc:spChg>
        <pc:spChg chg="add mod">
          <ac:chgData name="Alex Ziller" userId="b53dfccffaffe0ba" providerId="Windows Live" clId="Web-{BC38DF04-7A55-4CB9-9A53-A70BCA8AD428}" dt="2019-01-11T09:42:51.866" v="96" actId="1076"/>
          <ac:spMkLst>
            <pc:docMk/>
            <pc:sldMk cId="0" sldId="271"/>
            <ac:spMk id="4" creationId="{D5E6CB58-0FC1-4A8A-B727-FBD72853DAAB}"/>
          </ac:spMkLst>
        </pc:spChg>
        <pc:spChg chg="add del mod ord">
          <ac:chgData name="Alex Ziller" userId="b53dfccffaffe0ba" providerId="Windows Live" clId="Web-{BC38DF04-7A55-4CB9-9A53-A70BCA8AD428}" dt="2019-01-11T09:42:23.553" v="75"/>
          <ac:spMkLst>
            <pc:docMk/>
            <pc:sldMk cId="0" sldId="271"/>
            <ac:spMk id="16" creationId="{244254C0-2AFF-4119-9849-AA372A0B833C}"/>
          </ac:spMkLst>
        </pc:spChg>
        <pc:spChg chg="add mod">
          <ac:chgData name="Alex Ziller" userId="b53dfccffaffe0ba" providerId="Windows Live" clId="Web-{BC38DF04-7A55-4CB9-9A53-A70BCA8AD428}" dt="2019-01-11T09:42:51.866" v="95" actId="1076"/>
          <ac:spMkLst>
            <pc:docMk/>
            <pc:sldMk cId="0" sldId="271"/>
            <ac:spMk id="20" creationId="{F60D60DE-84B9-4136-9201-AFCABAAC41D7}"/>
          </ac:spMkLst>
        </pc:spChg>
        <pc:spChg chg="mod">
          <ac:chgData name="Alex Ziller" userId="b53dfccffaffe0ba" providerId="Windows Live" clId="Web-{BC38DF04-7A55-4CB9-9A53-A70BCA8AD428}" dt="2019-01-11T09:42:51.866" v="108" actId="1076"/>
          <ac:spMkLst>
            <pc:docMk/>
            <pc:sldMk cId="0" sldId="271"/>
            <ac:spMk id="173" creationId="{00000000-0000-0000-0000-000000000000}"/>
          </ac:spMkLst>
        </pc:spChg>
        <pc:spChg chg="mod">
          <ac:chgData name="Alex Ziller" userId="b53dfccffaffe0ba" providerId="Windows Live" clId="Web-{BC38DF04-7A55-4CB9-9A53-A70BCA8AD428}" dt="2019-01-11T09:41:05.692" v="61" actId="20577"/>
          <ac:spMkLst>
            <pc:docMk/>
            <pc:sldMk cId="0" sldId="271"/>
            <ac:spMk id="174" creationId="{00000000-0000-0000-0000-000000000000}"/>
          </ac:spMkLst>
        </pc:spChg>
        <pc:spChg chg="mod">
          <ac:chgData name="Alex Ziller" userId="b53dfccffaffe0ba" providerId="Windows Live" clId="Web-{BC38DF04-7A55-4CB9-9A53-A70BCA8AD428}" dt="2019-01-11T09:42:51.866" v="107" actId="1076"/>
          <ac:spMkLst>
            <pc:docMk/>
            <pc:sldMk cId="0" sldId="271"/>
            <ac:spMk id="176" creationId="{00000000-0000-0000-0000-000000000000}"/>
          </ac:spMkLst>
        </pc:spChg>
        <pc:spChg chg="mod">
          <ac:chgData name="Alex Ziller" userId="b53dfccffaffe0ba" providerId="Windows Live" clId="Web-{BC38DF04-7A55-4CB9-9A53-A70BCA8AD428}" dt="2019-01-11T09:42:51.866" v="106" actId="1076"/>
          <ac:spMkLst>
            <pc:docMk/>
            <pc:sldMk cId="0" sldId="271"/>
            <ac:spMk id="177" creationId="{00000000-0000-0000-0000-000000000000}"/>
          </ac:spMkLst>
        </pc:spChg>
        <pc:spChg chg="mod">
          <ac:chgData name="Alex Ziller" userId="b53dfccffaffe0ba" providerId="Windows Live" clId="Web-{BC38DF04-7A55-4CB9-9A53-A70BCA8AD428}" dt="2019-01-11T09:42:51.866" v="104" actId="1076"/>
          <ac:spMkLst>
            <pc:docMk/>
            <pc:sldMk cId="0" sldId="271"/>
            <ac:spMk id="179" creationId="{00000000-0000-0000-0000-000000000000}"/>
          </ac:spMkLst>
        </pc:spChg>
        <pc:spChg chg="mod">
          <ac:chgData name="Alex Ziller" userId="b53dfccffaffe0ba" providerId="Windows Live" clId="Web-{BC38DF04-7A55-4CB9-9A53-A70BCA8AD428}" dt="2019-01-11T09:42:51.866" v="102" actId="1076"/>
          <ac:spMkLst>
            <pc:docMk/>
            <pc:sldMk cId="0" sldId="271"/>
            <ac:spMk id="181" creationId="{00000000-0000-0000-0000-000000000000}"/>
          </ac:spMkLst>
        </pc:spChg>
        <pc:spChg chg="del mod">
          <ac:chgData name="Alex Ziller" userId="b53dfccffaffe0ba" providerId="Windows Live" clId="Web-{BC38DF04-7A55-4CB9-9A53-A70BCA8AD428}" dt="2019-01-11T09:43:04.164" v="109"/>
          <ac:spMkLst>
            <pc:docMk/>
            <pc:sldMk cId="0" sldId="271"/>
            <ac:spMk id="183" creationId="{00000000-0000-0000-0000-000000000000}"/>
          </ac:spMkLst>
        </pc:spChg>
        <pc:spChg chg="mod">
          <ac:chgData name="Alex Ziller" userId="b53dfccffaffe0ba" providerId="Windows Live" clId="Web-{BC38DF04-7A55-4CB9-9A53-A70BCA8AD428}" dt="2019-01-11T09:43:25.741" v="112" actId="1076"/>
          <ac:spMkLst>
            <pc:docMk/>
            <pc:sldMk cId="0" sldId="271"/>
            <ac:spMk id="185" creationId="{00000000-0000-0000-0000-000000000000}"/>
          </ac:spMkLst>
        </pc:spChg>
        <pc:cxnChg chg="add del mod">
          <ac:chgData name="Alex Ziller" userId="b53dfccffaffe0ba" providerId="Windows Live" clId="Web-{BC38DF04-7A55-4CB9-9A53-A70BCA8AD428}" dt="2019-01-11T09:36:01.703" v="22"/>
          <ac:cxnSpMkLst>
            <pc:docMk/>
            <pc:sldMk cId="0" sldId="271"/>
            <ac:cxnSpMk id="2" creationId="{AF70FE51-C637-40FA-A6AC-EF90734AA522}"/>
          </ac:cxnSpMkLst>
        </pc:cxnChg>
        <pc:cxnChg chg="add mod">
          <ac:chgData name="Alex Ziller" userId="b53dfccffaffe0ba" providerId="Windows Live" clId="Web-{BC38DF04-7A55-4CB9-9A53-A70BCA8AD428}" dt="2019-01-11T09:43:49.289" v="117" actId="14100"/>
          <ac:cxnSpMkLst>
            <pc:docMk/>
            <pc:sldMk cId="0" sldId="271"/>
            <ac:cxnSpMk id="21" creationId="{8C04C9DE-B312-4FA9-AFCF-7F5AEB42FA43}"/>
          </ac:cxnSpMkLst>
        </pc:cxnChg>
        <pc:cxnChg chg="mod">
          <ac:chgData name="Alex Ziller" userId="b53dfccffaffe0ba" providerId="Windows Live" clId="Web-{BC38DF04-7A55-4CB9-9A53-A70BCA8AD428}" dt="2019-01-11T09:42:51.866" v="107" actId="1076"/>
          <ac:cxnSpMkLst>
            <pc:docMk/>
            <pc:sldMk cId="0" sldId="271"/>
            <ac:cxnSpMk id="178" creationId="{00000000-0000-0000-0000-000000000000}"/>
          </ac:cxnSpMkLst>
        </pc:cxnChg>
        <pc:cxnChg chg="mod">
          <ac:chgData name="Alex Ziller" userId="b53dfccffaffe0ba" providerId="Windows Live" clId="Web-{BC38DF04-7A55-4CB9-9A53-A70BCA8AD428}" dt="2019-01-11T09:42:51.866" v="107" actId="1076"/>
          <ac:cxnSpMkLst>
            <pc:docMk/>
            <pc:sldMk cId="0" sldId="271"/>
            <ac:cxnSpMk id="180" creationId="{00000000-0000-0000-0000-000000000000}"/>
          </ac:cxnSpMkLst>
        </pc:cxnChg>
        <pc:cxnChg chg="mod">
          <ac:chgData name="Alex Ziller" userId="b53dfccffaffe0ba" providerId="Windows Live" clId="Web-{BC38DF04-7A55-4CB9-9A53-A70BCA8AD428}" dt="2019-01-11T09:42:51.866" v="107" actId="1076"/>
          <ac:cxnSpMkLst>
            <pc:docMk/>
            <pc:sldMk cId="0" sldId="271"/>
            <ac:cxnSpMk id="182" creationId="{00000000-0000-0000-0000-000000000000}"/>
          </ac:cxnSpMkLst>
        </pc:cxnChg>
        <pc:cxnChg chg="mod">
          <ac:chgData name="Alex Ziller" userId="b53dfccffaffe0ba" providerId="Windows Live" clId="Web-{BC38DF04-7A55-4CB9-9A53-A70BCA8AD428}" dt="2019-01-11T09:43:36.695" v="113" actId="14100"/>
          <ac:cxnSpMkLst>
            <pc:docMk/>
            <pc:sldMk cId="0" sldId="271"/>
            <ac:cxnSpMk id="184" creationId="{00000000-0000-0000-0000-000000000000}"/>
          </ac:cxnSpMkLst>
        </pc:cxnChg>
        <pc:cxnChg chg="mod">
          <ac:chgData name="Alex Ziller" userId="b53dfccffaffe0ba" providerId="Windows Live" clId="Web-{BC38DF04-7A55-4CB9-9A53-A70BCA8AD428}" dt="2019-01-11T09:43:25.741" v="112" actId="1076"/>
          <ac:cxnSpMkLst>
            <pc:docMk/>
            <pc:sldMk cId="0" sldId="271"/>
            <ac:cxnSpMk id="186" creationId="{00000000-0000-0000-0000-000000000000}"/>
          </ac:cxnSpMkLst>
        </pc:cxnChg>
      </pc:sldChg>
    </pc:docChg>
  </pc:docChgLst>
  <pc:docChgLst>
    <pc:chgData name="Alex Ziller" userId="b53dfccffaffe0ba" providerId="Windows Live" clId="Web-{110B3B65-0047-4E83-980C-BA6BDB08B19C}"/>
    <pc:docChg chg="addSld delSld modSld">
      <pc:chgData name="Alex Ziller" userId="b53dfccffaffe0ba" providerId="Windows Live" clId="Web-{110B3B65-0047-4E83-980C-BA6BDB08B19C}" dt="2019-01-11T13:10:33.477" v="150"/>
      <pc:docMkLst>
        <pc:docMk/>
      </pc:docMkLst>
      <pc:sldChg chg="delSp modSp">
        <pc:chgData name="Alex Ziller" userId="b53dfccffaffe0ba" providerId="Windows Live" clId="Web-{110B3B65-0047-4E83-980C-BA6BDB08B19C}" dt="2019-01-11T13:10:33.477" v="150"/>
        <pc:sldMkLst>
          <pc:docMk/>
          <pc:sldMk cId="0" sldId="271"/>
        </pc:sldMkLst>
        <pc:cxnChg chg="del mod">
          <ac:chgData name="Alex Ziller" userId="b53dfccffaffe0ba" providerId="Windows Live" clId="Web-{110B3B65-0047-4E83-980C-BA6BDB08B19C}" dt="2019-01-11T13:10:33.477" v="150"/>
          <ac:cxnSpMkLst>
            <pc:docMk/>
            <pc:sldMk cId="0" sldId="271"/>
            <ac:cxnSpMk id="186" creationId="{00000000-0000-0000-0000-000000000000}"/>
          </ac:cxnSpMkLst>
        </pc:cxnChg>
      </pc:sldChg>
      <pc:sldChg chg="modSp">
        <pc:chgData name="Alex Ziller" userId="b53dfccffaffe0ba" providerId="Windows Live" clId="Web-{110B3B65-0047-4E83-980C-BA6BDB08B19C}" dt="2019-01-11T13:06:50.162" v="149" actId="20577"/>
        <pc:sldMkLst>
          <pc:docMk/>
          <pc:sldMk cId="0" sldId="272"/>
        </pc:sldMkLst>
        <pc:spChg chg="mod">
          <ac:chgData name="Alex Ziller" userId="b53dfccffaffe0ba" providerId="Windows Live" clId="Web-{110B3B65-0047-4E83-980C-BA6BDB08B19C}" dt="2019-01-11T13:06:50.162" v="149" actId="20577"/>
          <ac:spMkLst>
            <pc:docMk/>
            <pc:sldMk cId="0" sldId="272"/>
            <ac:spMk id="192" creationId="{00000000-0000-0000-0000-000000000000}"/>
          </ac:spMkLst>
        </pc:spChg>
      </pc:sldChg>
    </pc:docChg>
  </pc:docChgLst>
  <pc:docChgLst>
    <pc:chgData name="Alex Ziller" userId="b53dfccffaffe0ba" providerId="Windows Live" clId="Web-{6152A9AD-1C7C-41F6-A557-229E39EAC9DD}"/>
    <pc:docChg chg="addSld delSld modSld sldOrd">
      <pc:chgData name="Alex Ziller" userId="b53dfccffaffe0ba" providerId="Windows Live" clId="Web-{6152A9AD-1C7C-41F6-A557-229E39EAC9DD}" dt="2019-01-17T16:35:54.120" v="222"/>
      <pc:docMkLst>
        <pc:docMk/>
      </pc:docMkLst>
      <pc:sldChg chg="modSp">
        <pc:chgData name="Alex Ziller" userId="b53dfccffaffe0ba" providerId="Windows Live" clId="Web-{6152A9AD-1C7C-41F6-A557-229E39EAC9DD}" dt="2019-01-17T15:15:16.695" v="2" actId="20577"/>
        <pc:sldMkLst>
          <pc:docMk/>
          <pc:sldMk cId="0" sldId="257"/>
        </pc:sldMkLst>
        <pc:spChg chg="mod">
          <ac:chgData name="Alex Ziller" userId="b53dfccffaffe0ba" providerId="Windows Live" clId="Web-{6152A9AD-1C7C-41F6-A557-229E39EAC9DD}" dt="2019-01-17T15:15:16.695" v="2" actId="20577"/>
          <ac:spMkLst>
            <pc:docMk/>
            <pc:sldMk cId="0" sldId="257"/>
            <ac:spMk id="39" creationId="{00000000-0000-0000-0000-000000000000}"/>
          </ac:spMkLst>
        </pc:spChg>
      </pc:sldChg>
      <pc:sldChg chg="modSp">
        <pc:chgData name="Alex Ziller" userId="b53dfccffaffe0ba" providerId="Windows Live" clId="Web-{6152A9AD-1C7C-41F6-A557-229E39EAC9DD}" dt="2019-01-17T15:15:35.866" v="4" actId="20577"/>
        <pc:sldMkLst>
          <pc:docMk/>
          <pc:sldMk cId="0" sldId="261"/>
        </pc:sldMkLst>
        <pc:spChg chg="mod">
          <ac:chgData name="Alex Ziller" userId="b53dfccffaffe0ba" providerId="Windows Live" clId="Web-{6152A9AD-1C7C-41F6-A557-229E39EAC9DD}" dt="2019-01-17T15:15:35.866" v="4" actId="20577"/>
          <ac:spMkLst>
            <pc:docMk/>
            <pc:sldMk cId="0" sldId="261"/>
            <ac:spMk id="71" creationId="{00000000-0000-0000-0000-000000000000}"/>
          </ac:spMkLst>
        </pc:spChg>
      </pc:sldChg>
      <pc:sldChg chg="del">
        <pc:chgData name="Alex Ziller" userId="b53dfccffaffe0ba" providerId="Windows Live" clId="Web-{6152A9AD-1C7C-41F6-A557-229E39EAC9DD}" dt="2019-01-17T16:35:54.120" v="222"/>
        <pc:sldMkLst>
          <pc:docMk/>
          <pc:sldMk cId="0" sldId="264"/>
        </pc:sldMkLst>
      </pc:sldChg>
      <pc:sldChg chg="ord">
        <pc:chgData name="Alex Ziller" userId="b53dfccffaffe0ba" providerId="Windows Live" clId="Web-{6152A9AD-1C7C-41F6-A557-229E39EAC9DD}" dt="2019-01-17T16:27:21.678" v="197"/>
        <pc:sldMkLst>
          <pc:docMk/>
          <pc:sldMk cId="0" sldId="265"/>
        </pc:sldMkLst>
      </pc:sldChg>
      <pc:sldChg chg="addSp modSp ord modNotes">
        <pc:chgData name="Alex Ziller" userId="b53dfccffaffe0ba" providerId="Windows Live" clId="Web-{6152A9AD-1C7C-41F6-A557-229E39EAC9DD}" dt="2019-01-17T15:39:40.448" v="180"/>
        <pc:sldMkLst>
          <pc:docMk/>
          <pc:sldMk cId="0" sldId="268"/>
        </pc:sldMkLst>
        <pc:spChg chg="mod">
          <ac:chgData name="Alex Ziller" userId="b53dfccffaffe0ba" providerId="Windows Live" clId="Web-{6152A9AD-1C7C-41F6-A557-229E39EAC9DD}" dt="2019-01-17T15:39:29.229" v="168" actId="20577"/>
          <ac:spMkLst>
            <pc:docMk/>
            <pc:sldMk cId="0" sldId="268"/>
            <ac:spMk id="139" creationId="{00000000-0000-0000-0000-000000000000}"/>
          </ac:spMkLst>
        </pc:spChg>
        <pc:graphicFrameChg chg="add mod modGraphic">
          <ac:chgData name="Alex Ziller" userId="b53dfccffaffe0ba" providerId="Windows Live" clId="Web-{6152A9AD-1C7C-41F6-A557-229E39EAC9DD}" dt="2019-01-17T15:39:40.448" v="180"/>
          <ac:graphicFrameMkLst>
            <pc:docMk/>
            <pc:sldMk cId="0" sldId="268"/>
            <ac:graphicFrameMk id="2" creationId="{4A07878E-7F95-439B-8CA0-48C3606A3D9A}"/>
          </ac:graphicFrameMkLst>
        </pc:graphicFrameChg>
      </pc:sldChg>
      <pc:sldChg chg="modSp modNotes">
        <pc:chgData name="Alex Ziller" userId="b53dfccffaffe0ba" providerId="Windows Live" clId="Web-{6152A9AD-1C7C-41F6-A557-229E39EAC9DD}" dt="2019-01-17T16:29:14.960" v="218" actId="20577"/>
        <pc:sldMkLst>
          <pc:docMk/>
          <pc:sldMk cId="0" sldId="272"/>
        </pc:sldMkLst>
        <pc:spChg chg="mod">
          <ac:chgData name="Alex Ziller" userId="b53dfccffaffe0ba" providerId="Windows Live" clId="Web-{6152A9AD-1C7C-41F6-A557-229E39EAC9DD}" dt="2019-01-17T16:29:14.960" v="218" actId="20577"/>
          <ac:spMkLst>
            <pc:docMk/>
            <pc:sldMk cId="0" sldId="272"/>
            <ac:spMk id="192" creationId="{00000000-0000-0000-0000-000000000000}"/>
          </ac:spMkLst>
        </pc:spChg>
      </pc:sldChg>
      <pc:sldChg chg="modSp">
        <pc:chgData name="Alex Ziller" userId="b53dfccffaffe0ba" providerId="Windows Live" clId="Web-{6152A9AD-1C7C-41F6-A557-229E39EAC9DD}" dt="2019-01-17T16:26:27.646" v="196" actId="20577"/>
        <pc:sldMkLst>
          <pc:docMk/>
          <pc:sldMk cId="1648900538" sldId="276"/>
        </pc:sldMkLst>
        <pc:spChg chg="mod">
          <ac:chgData name="Alex Ziller" userId="b53dfccffaffe0ba" providerId="Windows Live" clId="Web-{6152A9AD-1C7C-41F6-A557-229E39EAC9DD}" dt="2019-01-17T16:26:27.646" v="196" actId="20577"/>
          <ac:spMkLst>
            <pc:docMk/>
            <pc:sldMk cId="1648900538" sldId="276"/>
            <ac:spMk id="3" creationId="{B5FB3B0E-0262-45B1-AB0D-4BF0EEE4744D}"/>
          </ac:spMkLst>
        </pc:spChg>
      </pc:sldChg>
      <pc:sldChg chg="del">
        <pc:chgData name="Alex Ziller" userId="b53dfccffaffe0ba" providerId="Windows Live" clId="Web-{6152A9AD-1C7C-41F6-A557-229E39EAC9DD}" dt="2019-01-17T16:35:54.104" v="221"/>
        <pc:sldMkLst>
          <pc:docMk/>
          <pc:sldMk cId="2002988972" sldId="279"/>
        </pc:sldMkLst>
      </pc:sldChg>
      <pc:sldChg chg="del">
        <pc:chgData name="Alex Ziller" userId="b53dfccffaffe0ba" providerId="Windows Live" clId="Web-{6152A9AD-1C7C-41F6-A557-229E39EAC9DD}" dt="2019-01-17T16:35:54.104" v="220"/>
        <pc:sldMkLst>
          <pc:docMk/>
          <pc:sldMk cId="1356540863" sldId="282"/>
        </pc:sldMkLst>
      </pc:sldChg>
      <pc:sldChg chg="del">
        <pc:chgData name="Alex Ziller" userId="b53dfccffaffe0ba" providerId="Windows Live" clId="Web-{6152A9AD-1C7C-41F6-A557-229E39EAC9DD}" dt="2019-01-17T16:35:54.104" v="219"/>
        <pc:sldMkLst>
          <pc:docMk/>
          <pc:sldMk cId="3328604728" sldId="284"/>
        </pc:sldMkLst>
      </pc:sldChg>
      <pc:sldChg chg="add replId">
        <pc:chgData name="Alex Ziller" userId="b53dfccffaffe0ba" providerId="Windows Live" clId="Web-{6152A9AD-1C7C-41F6-A557-229E39EAC9DD}" dt="2019-01-17T15:28:12.188" v="5"/>
        <pc:sldMkLst>
          <pc:docMk/>
          <pc:sldMk cId="1639212183" sldId="295"/>
        </pc:sldMkLst>
      </pc:sldChg>
    </pc:docChg>
  </pc:docChgLst>
  <pc:docChgLst>
    <pc:chgData name="Leonhard Feiner" userId="8d629e603bbc19f6" providerId="Windows Live" clId="Web-{C46D4748-EB1E-4F05-AB55-607E79B640C5}"/>
    <pc:docChg chg="addSld delSld modSld">
      <pc:chgData name="Leonhard Feiner" userId="8d629e603bbc19f6" providerId="Windows Live" clId="Web-{C46D4748-EB1E-4F05-AB55-607E79B640C5}" dt="2019-01-16T11:18:49.470" v="177"/>
      <pc:docMkLst>
        <pc:docMk/>
      </pc:docMkLst>
    </pc:docChg>
  </pc:docChgLst>
  <pc:docChgLst>
    <pc:chgData name="Leonhard Feiner" userId="8d629e603bbc19f6" providerId="LiveId" clId="{C7E581A2-3E32-459E-8483-0DCA059C5967}"/>
    <pc:docChg chg="undo redo custSel addSld delSld modSld sldOrd">
      <pc:chgData name="Leonhard Feiner" userId="8d629e603bbc19f6" providerId="LiveId" clId="{C7E581A2-3E32-459E-8483-0DCA059C5967}" dt="2019-01-18T15:34:36.894" v="7310" actId="20577"/>
      <pc:docMkLst>
        <pc:docMk/>
      </pc:docMkLst>
      <pc:sldChg chg="modSp">
        <pc:chgData name="Leonhard Feiner" userId="8d629e603bbc19f6" providerId="LiveId" clId="{C7E581A2-3E32-459E-8483-0DCA059C5967}" dt="2019-01-18T12:19:22.947" v="6812"/>
        <pc:sldMkLst>
          <pc:docMk/>
          <pc:sldMk cId="0" sldId="262"/>
        </pc:sldMkLst>
        <pc:picChg chg="mod">
          <ac:chgData name="Leonhard Feiner" userId="8d629e603bbc19f6" providerId="LiveId" clId="{C7E581A2-3E32-459E-8483-0DCA059C5967}" dt="2019-01-18T12:19:22.947" v="6812"/>
          <ac:picMkLst>
            <pc:docMk/>
            <pc:sldMk cId="0" sldId="262"/>
            <ac:picMk id="2" creationId="{6872B1BC-E8DD-455E-A5B9-EF8C3E3A5874}"/>
          </ac:picMkLst>
        </pc:picChg>
      </pc:sldChg>
      <pc:sldChg chg="modNotesTx">
        <pc:chgData name="Leonhard Feiner" userId="8d629e603bbc19f6" providerId="LiveId" clId="{C7E581A2-3E32-459E-8483-0DCA059C5967}" dt="2019-01-18T10:11:58.300" v="5720" actId="20577"/>
        <pc:sldMkLst>
          <pc:docMk/>
          <pc:sldMk cId="0" sldId="265"/>
        </pc:sldMkLst>
      </pc:sldChg>
      <pc:sldChg chg="addSp modSp del">
        <pc:chgData name="Leonhard Feiner" userId="8d629e603bbc19f6" providerId="LiveId" clId="{C7E581A2-3E32-459E-8483-0DCA059C5967}" dt="2019-01-18T08:38:03.373" v="4320" actId="2696"/>
        <pc:sldMkLst>
          <pc:docMk/>
          <pc:sldMk cId="0" sldId="268"/>
        </pc:sldMkLst>
        <pc:spChg chg="add">
          <ac:chgData name="Leonhard Feiner" userId="8d629e603bbc19f6" providerId="LiveId" clId="{C7E581A2-3E32-459E-8483-0DCA059C5967}" dt="2019-01-16T23:38:27.020" v="1584"/>
          <ac:spMkLst>
            <pc:docMk/>
            <pc:sldMk cId="0" sldId="268"/>
            <ac:spMk id="5" creationId="{3E4FB42A-ED89-4C82-BA7D-7894D0477D54}"/>
          </ac:spMkLst>
        </pc:spChg>
        <pc:spChg chg="mod">
          <ac:chgData name="Leonhard Feiner" userId="8d629e603bbc19f6" providerId="LiveId" clId="{C7E581A2-3E32-459E-8483-0DCA059C5967}" dt="2019-01-18T00:49:42.384" v="4296" actId="20577"/>
          <ac:spMkLst>
            <pc:docMk/>
            <pc:sldMk cId="0" sldId="268"/>
            <ac:spMk id="139" creationId="{00000000-0000-0000-0000-000000000000}"/>
          </ac:spMkLst>
        </pc:spChg>
        <pc:graphicFrameChg chg="mod modGraphic">
          <ac:chgData name="Leonhard Feiner" userId="8d629e603bbc19f6" providerId="LiveId" clId="{C7E581A2-3E32-459E-8483-0DCA059C5967}" dt="2019-01-17T16:08:55.439" v="1656"/>
          <ac:graphicFrameMkLst>
            <pc:docMk/>
            <pc:sldMk cId="0" sldId="268"/>
            <ac:graphicFrameMk id="2" creationId="{4A07878E-7F95-439B-8CA0-48C3606A3D9A}"/>
          </ac:graphicFrameMkLst>
        </pc:graphicFrameChg>
      </pc:sldChg>
      <pc:sldChg chg="addSp">
        <pc:chgData name="Leonhard Feiner" userId="8d629e603bbc19f6" providerId="LiveId" clId="{C7E581A2-3E32-459E-8483-0DCA059C5967}" dt="2019-01-16T23:38:44.944" v="1591"/>
        <pc:sldMkLst>
          <pc:docMk/>
          <pc:sldMk cId="0" sldId="270"/>
        </pc:sldMkLst>
        <pc:spChg chg="add">
          <ac:chgData name="Leonhard Feiner" userId="8d629e603bbc19f6" providerId="LiveId" clId="{C7E581A2-3E32-459E-8483-0DCA059C5967}" dt="2019-01-16T23:38:44.944" v="1591"/>
          <ac:spMkLst>
            <pc:docMk/>
            <pc:sldMk cId="0" sldId="270"/>
            <ac:spMk id="12" creationId="{BE4345D3-F375-4EF4-AB68-591EFE6770C9}"/>
          </ac:spMkLst>
        </pc:spChg>
      </pc:sldChg>
      <pc:sldChg chg="addSp modSp modNotesTx">
        <pc:chgData name="Leonhard Feiner" userId="8d629e603bbc19f6" providerId="LiveId" clId="{C7E581A2-3E32-459E-8483-0DCA059C5967}" dt="2019-01-18T12:32:23.776" v="6820" actId="20577"/>
        <pc:sldMkLst>
          <pc:docMk/>
          <pc:sldMk cId="0" sldId="271"/>
        </pc:sldMkLst>
        <pc:spChg chg="add">
          <ac:chgData name="Leonhard Feiner" userId="8d629e603bbc19f6" providerId="LiveId" clId="{C7E581A2-3E32-459E-8483-0DCA059C5967}" dt="2019-01-16T23:38:41.585" v="1589"/>
          <ac:spMkLst>
            <pc:docMk/>
            <pc:sldMk cId="0" sldId="271"/>
            <ac:spMk id="17" creationId="{E6C87097-008D-4F57-9729-992B469BA79E}"/>
          </ac:spMkLst>
        </pc:spChg>
        <pc:spChg chg="mod">
          <ac:chgData name="Leonhard Feiner" userId="8d629e603bbc19f6" providerId="LiveId" clId="{C7E581A2-3E32-459E-8483-0DCA059C5967}" dt="2019-01-16T23:50:03.273" v="1609" actId="20577"/>
          <ac:spMkLst>
            <pc:docMk/>
            <pc:sldMk cId="0" sldId="271"/>
            <ac:spMk id="173" creationId="{00000000-0000-0000-0000-000000000000}"/>
          </ac:spMkLst>
        </pc:spChg>
      </pc:sldChg>
      <pc:sldChg chg="modSp modNotesTx">
        <pc:chgData name="Leonhard Feiner" userId="8d629e603bbc19f6" providerId="LiveId" clId="{C7E581A2-3E32-459E-8483-0DCA059C5967}" dt="2019-01-18T13:48:05.725" v="7015" actId="20577"/>
        <pc:sldMkLst>
          <pc:docMk/>
          <pc:sldMk cId="0" sldId="272"/>
        </pc:sldMkLst>
        <pc:spChg chg="mod">
          <ac:chgData name="Leonhard Feiner" userId="8d629e603bbc19f6" providerId="LiveId" clId="{C7E581A2-3E32-459E-8483-0DCA059C5967}" dt="2019-01-18T13:48:05.725" v="7015" actId="20577"/>
          <ac:spMkLst>
            <pc:docMk/>
            <pc:sldMk cId="0" sldId="272"/>
            <ac:spMk id="192" creationId="{00000000-0000-0000-0000-000000000000}"/>
          </ac:spMkLst>
        </pc:spChg>
      </pc:sldChg>
      <pc:sldChg chg="addSp modSp">
        <pc:chgData name="Leonhard Feiner" userId="8d629e603bbc19f6" providerId="LiveId" clId="{C7E581A2-3E32-459E-8483-0DCA059C5967}" dt="2019-01-16T23:38:38.958" v="1588"/>
        <pc:sldMkLst>
          <pc:docMk/>
          <pc:sldMk cId="1648900538" sldId="276"/>
        </pc:sldMkLst>
        <pc:spChg chg="mod">
          <ac:chgData name="Leonhard Feiner" userId="8d629e603bbc19f6" providerId="LiveId" clId="{C7E581A2-3E32-459E-8483-0DCA059C5967}" dt="2019-01-16T15:16:28.847" v="1225" actId="5793"/>
          <ac:spMkLst>
            <pc:docMk/>
            <pc:sldMk cId="1648900538" sldId="276"/>
            <ac:spMk id="3" creationId="{B5FB3B0E-0262-45B1-AB0D-4BF0EEE4744D}"/>
          </ac:spMkLst>
        </pc:spChg>
        <pc:spChg chg="add">
          <ac:chgData name="Leonhard Feiner" userId="8d629e603bbc19f6" providerId="LiveId" clId="{C7E581A2-3E32-459E-8483-0DCA059C5967}" dt="2019-01-16T23:38:38.958" v="1588"/>
          <ac:spMkLst>
            <pc:docMk/>
            <pc:sldMk cId="1648900538" sldId="276"/>
            <ac:spMk id="5" creationId="{A2E9CF4D-804B-4665-9448-494F05E2A622}"/>
          </ac:spMkLst>
        </pc:spChg>
      </pc:sldChg>
      <pc:sldChg chg="addSp modSp">
        <pc:chgData name="Leonhard Feiner" userId="8d629e603bbc19f6" providerId="LiveId" clId="{C7E581A2-3E32-459E-8483-0DCA059C5967}" dt="2019-01-16T23:51:08.230" v="1634" actId="403"/>
        <pc:sldMkLst>
          <pc:docMk/>
          <pc:sldMk cId="4190089804" sldId="278"/>
        </pc:sldMkLst>
        <pc:spChg chg="add">
          <ac:chgData name="Leonhard Feiner" userId="8d629e603bbc19f6" providerId="LiveId" clId="{C7E581A2-3E32-459E-8483-0DCA059C5967}" dt="2019-01-16T23:38:43.311" v="1590"/>
          <ac:spMkLst>
            <pc:docMk/>
            <pc:sldMk cId="4190089804" sldId="278"/>
            <ac:spMk id="17" creationId="{DB8821A1-A52F-4AE2-8936-91BDC3F6488B}"/>
          </ac:spMkLst>
        </pc:spChg>
        <pc:spChg chg="mod">
          <ac:chgData name="Leonhard Feiner" userId="8d629e603bbc19f6" providerId="LiveId" clId="{C7E581A2-3E32-459E-8483-0DCA059C5967}" dt="2019-01-16T23:51:08.230" v="1634" actId="403"/>
          <ac:spMkLst>
            <pc:docMk/>
            <pc:sldMk cId="4190089804" sldId="278"/>
            <ac:spMk id="154" creationId="{00000000-0000-0000-0000-000000000000}"/>
          </ac:spMkLst>
        </pc:spChg>
      </pc:sldChg>
      <pc:sldChg chg="addSp delSp modSp del ord modTransition">
        <pc:chgData name="Leonhard Feiner" userId="8d629e603bbc19f6" providerId="LiveId" clId="{C7E581A2-3E32-459E-8483-0DCA059C5967}" dt="2019-01-17T07:32:37.599" v="1636" actId="2696"/>
        <pc:sldMkLst>
          <pc:docMk/>
          <pc:sldMk cId="1008737766" sldId="283"/>
        </pc:sldMkLst>
        <pc:spChg chg="mod">
          <ac:chgData name="Leonhard Feiner" userId="8d629e603bbc19f6" providerId="LiveId" clId="{C7E581A2-3E32-459E-8483-0DCA059C5967}" dt="2019-01-16T14:40:38.381" v="267" actId="20577"/>
          <ac:spMkLst>
            <pc:docMk/>
            <pc:sldMk cId="1008737766" sldId="283"/>
            <ac:spMk id="100" creationId="{00000000-0000-0000-0000-000000000000}"/>
          </ac:spMkLst>
        </pc:spChg>
        <pc:graphicFrameChg chg="add del">
          <ac:chgData name="Leonhard Feiner" userId="8d629e603bbc19f6" providerId="LiveId" clId="{C7E581A2-3E32-459E-8483-0DCA059C5967}" dt="2019-01-16T14:33:09.190" v="219"/>
          <ac:graphicFrameMkLst>
            <pc:docMk/>
            <pc:sldMk cId="1008737766" sldId="283"/>
            <ac:graphicFrameMk id="3" creationId="{CF1D2F0D-6D8B-4F79-9E85-088E0983A2A4}"/>
          </ac:graphicFrameMkLst>
        </pc:graphicFrameChg>
        <pc:graphicFrameChg chg="add del mod">
          <ac:chgData name="Leonhard Feiner" userId="8d629e603bbc19f6" providerId="LiveId" clId="{C7E581A2-3E32-459E-8483-0DCA059C5967}" dt="2019-01-16T14:33:29.096" v="224" actId="478"/>
          <ac:graphicFrameMkLst>
            <pc:docMk/>
            <pc:sldMk cId="1008737766" sldId="283"/>
            <ac:graphicFrameMk id="4" creationId="{A89A68B4-4948-46EA-8DC3-A7831FD30D44}"/>
          </ac:graphicFrameMkLst>
        </pc:graphicFrameChg>
        <pc:graphicFrameChg chg="add del">
          <ac:chgData name="Leonhard Feiner" userId="8d629e603bbc19f6" providerId="LiveId" clId="{C7E581A2-3E32-459E-8483-0DCA059C5967}" dt="2019-01-16T14:33:58.895" v="226"/>
          <ac:graphicFrameMkLst>
            <pc:docMk/>
            <pc:sldMk cId="1008737766" sldId="283"/>
            <ac:graphicFrameMk id="5" creationId="{523E934A-6FB6-4958-909E-0A767B319B80}"/>
          </ac:graphicFrameMkLst>
        </pc:graphicFrameChg>
        <pc:graphicFrameChg chg="del">
          <ac:chgData name="Leonhard Feiner" userId="8d629e603bbc19f6" providerId="LiveId" clId="{C7E581A2-3E32-459E-8483-0DCA059C5967}" dt="2019-01-16T14:34:24.765" v="231" actId="478"/>
          <ac:graphicFrameMkLst>
            <pc:docMk/>
            <pc:sldMk cId="1008737766" sldId="283"/>
            <ac:graphicFrameMk id="6" creationId="{44248D34-7EE2-4F7B-99D2-133464C82B7E}"/>
          </ac:graphicFrameMkLst>
        </pc:graphicFrameChg>
        <pc:graphicFrameChg chg="add del mod">
          <ac:chgData name="Leonhard Feiner" userId="8d629e603bbc19f6" providerId="LiveId" clId="{C7E581A2-3E32-459E-8483-0DCA059C5967}" dt="2019-01-16T14:37:06.285" v="247" actId="478"/>
          <ac:graphicFrameMkLst>
            <pc:docMk/>
            <pc:sldMk cId="1008737766" sldId="283"/>
            <ac:graphicFrameMk id="7" creationId="{F3AD127B-BC60-4812-8453-FA2E74415F82}"/>
          </ac:graphicFrameMkLst>
        </pc:graphicFrameChg>
        <pc:graphicFrameChg chg="add del">
          <ac:chgData name="Leonhard Feiner" userId="8d629e603bbc19f6" providerId="LiveId" clId="{C7E581A2-3E32-459E-8483-0DCA059C5967}" dt="2019-01-16T14:37:25.188" v="249"/>
          <ac:graphicFrameMkLst>
            <pc:docMk/>
            <pc:sldMk cId="1008737766" sldId="283"/>
            <ac:graphicFrameMk id="8" creationId="{5D1E7D22-D162-4B37-8D1A-97D715F18143}"/>
          </ac:graphicFrameMkLst>
        </pc:graphicFrameChg>
        <pc:graphicFrameChg chg="add del mod">
          <ac:chgData name="Leonhard Feiner" userId="8d629e603bbc19f6" providerId="LiveId" clId="{C7E581A2-3E32-459E-8483-0DCA059C5967}" dt="2019-01-16T14:38:28.117" v="257" actId="478"/>
          <ac:graphicFrameMkLst>
            <pc:docMk/>
            <pc:sldMk cId="1008737766" sldId="283"/>
            <ac:graphicFrameMk id="9" creationId="{AA1F66CB-FF91-460D-930C-1174E0605A46}"/>
          </ac:graphicFrameMkLst>
        </pc:graphicFrameChg>
        <pc:graphicFrameChg chg="add del">
          <ac:chgData name="Leonhard Feiner" userId="8d629e603bbc19f6" providerId="LiveId" clId="{C7E581A2-3E32-459E-8483-0DCA059C5967}" dt="2019-01-16T14:38:32.878" v="261"/>
          <ac:graphicFrameMkLst>
            <pc:docMk/>
            <pc:sldMk cId="1008737766" sldId="283"/>
            <ac:graphicFrameMk id="10" creationId="{567C536D-F2B6-4D6D-B3C3-BB49E11F0370}"/>
          </ac:graphicFrameMkLst>
        </pc:graphicFrameChg>
        <pc:graphicFrameChg chg="add mod">
          <ac:chgData name="Leonhard Feiner" userId="8d629e603bbc19f6" providerId="LiveId" clId="{C7E581A2-3E32-459E-8483-0DCA059C5967}" dt="2019-01-16T14:40:47.309" v="269" actId="1076"/>
          <ac:graphicFrameMkLst>
            <pc:docMk/>
            <pc:sldMk cId="1008737766" sldId="283"/>
            <ac:graphicFrameMk id="11" creationId="{EF730ACC-03A5-44B9-A1D7-FF117F002CAC}"/>
          </ac:graphicFrameMkLst>
        </pc:graphicFrameChg>
        <pc:picChg chg="mod">
          <ac:chgData name="Leonhard Feiner" userId="8d629e603bbc19f6" providerId="LiveId" clId="{C7E581A2-3E32-459E-8483-0DCA059C5967}" dt="2019-01-16T14:38:08.811" v="256" actId="14100"/>
          <ac:picMkLst>
            <pc:docMk/>
            <pc:sldMk cId="1008737766" sldId="283"/>
            <ac:picMk id="2" creationId="{E1291857-F2BF-4D7E-8DFA-6BC37B25F4E8}"/>
          </ac:picMkLst>
        </pc:picChg>
      </pc:sldChg>
      <pc:sldChg chg="addSp delSp modSp add modNotesTx">
        <pc:chgData name="Leonhard Feiner" userId="8d629e603bbc19f6" providerId="LiveId" clId="{C7E581A2-3E32-459E-8483-0DCA059C5967}" dt="2019-01-18T10:11:29.816" v="5715" actId="20577"/>
        <pc:sldMkLst>
          <pc:docMk/>
          <pc:sldMk cId="791574755" sldId="287"/>
        </pc:sldMkLst>
        <pc:spChg chg="mod">
          <ac:chgData name="Leonhard Feiner" userId="8d629e603bbc19f6" providerId="LiveId" clId="{C7E581A2-3E32-459E-8483-0DCA059C5967}" dt="2019-01-16T23:37:37.810" v="1581" actId="947"/>
          <ac:spMkLst>
            <pc:docMk/>
            <pc:sldMk cId="791574755" sldId="287"/>
            <ac:spMk id="7" creationId="{419CD17C-8CEB-4293-8358-76BD89F5F2D7}"/>
          </ac:spMkLst>
        </pc:spChg>
        <pc:spChg chg="mod">
          <ac:chgData name="Leonhard Feiner" userId="8d629e603bbc19f6" providerId="LiveId" clId="{C7E581A2-3E32-459E-8483-0DCA059C5967}" dt="2019-01-16T14:07:08.477" v="156" actId="20577"/>
          <ac:spMkLst>
            <pc:docMk/>
            <pc:sldMk cId="791574755" sldId="287"/>
            <ac:spMk id="100" creationId="{00000000-0000-0000-0000-000000000000}"/>
          </ac:spMkLst>
        </pc:spChg>
        <pc:graphicFrameChg chg="add del">
          <ac:chgData name="Leonhard Feiner" userId="8d629e603bbc19f6" providerId="LiveId" clId="{C7E581A2-3E32-459E-8483-0DCA059C5967}" dt="2019-01-18T08:39:06.434" v="4323"/>
          <ac:graphicFrameMkLst>
            <pc:docMk/>
            <pc:sldMk cId="791574755" sldId="287"/>
            <ac:graphicFrameMk id="2" creationId="{45444C39-0CF0-4463-8E7B-BDFD57605485}"/>
          </ac:graphicFrameMkLst>
        </pc:graphicFrameChg>
        <pc:graphicFrameChg chg="add del">
          <ac:chgData name="Leonhard Feiner" userId="8d629e603bbc19f6" providerId="LiveId" clId="{C7E581A2-3E32-459E-8483-0DCA059C5967}" dt="2019-01-16T13:56:48.689" v="93"/>
          <ac:graphicFrameMkLst>
            <pc:docMk/>
            <pc:sldMk cId="791574755" sldId="287"/>
            <ac:graphicFrameMk id="2" creationId="{6161CD76-9C10-426D-9A58-D8B127C4E129}"/>
          </ac:graphicFrameMkLst>
        </pc:graphicFrameChg>
        <pc:graphicFrameChg chg="add del">
          <ac:chgData name="Leonhard Feiner" userId="8d629e603bbc19f6" providerId="LiveId" clId="{C7E581A2-3E32-459E-8483-0DCA059C5967}" dt="2019-01-16T23:45:51.981" v="1599"/>
          <ac:graphicFrameMkLst>
            <pc:docMk/>
            <pc:sldMk cId="791574755" sldId="287"/>
            <ac:graphicFrameMk id="2" creationId="{F1747D32-2239-4091-8683-1C1F316EB2F8}"/>
          </ac:graphicFrameMkLst>
        </pc:graphicFrameChg>
        <pc:graphicFrameChg chg="del">
          <ac:chgData name="Leonhard Feiner" userId="8d629e603bbc19f6" providerId="LiveId" clId="{C7E581A2-3E32-459E-8483-0DCA059C5967}" dt="2019-01-16T13:56:44.604" v="87" actId="478"/>
          <ac:graphicFrameMkLst>
            <pc:docMk/>
            <pc:sldMk cId="791574755" sldId="287"/>
            <ac:graphicFrameMk id="3" creationId="{4E51F960-31AE-442A-AE33-4CB0EC547976}"/>
          </ac:graphicFrameMkLst>
        </pc:graphicFrameChg>
        <pc:graphicFrameChg chg="add del mod">
          <ac:chgData name="Leonhard Feiner" userId="8d629e603bbc19f6" providerId="LiveId" clId="{C7E581A2-3E32-459E-8483-0DCA059C5967}" dt="2019-01-18T08:39:00.894" v="4321" actId="478"/>
          <ac:graphicFrameMkLst>
            <pc:docMk/>
            <pc:sldMk cId="791574755" sldId="287"/>
            <ac:graphicFrameMk id="3" creationId="{935162D6-EDFF-4BBE-BB79-1E3ADFB3796F}"/>
          </ac:graphicFrameMkLst>
        </pc:graphicFrameChg>
        <pc:graphicFrameChg chg="add mod">
          <ac:chgData name="Leonhard Feiner" userId="8d629e603bbc19f6" providerId="LiveId" clId="{C7E581A2-3E32-459E-8483-0DCA059C5967}" dt="2019-01-18T08:39:18.940" v="4327" actId="14100"/>
          <ac:graphicFrameMkLst>
            <pc:docMk/>
            <pc:sldMk cId="791574755" sldId="287"/>
            <ac:graphicFrameMk id="4" creationId="{056FC6DC-0596-49B2-B7CD-B997E1D5770F}"/>
          </ac:graphicFrameMkLst>
        </pc:graphicFrameChg>
        <pc:graphicFrameChg chg="add del mod">
          <ac:chgData name="Leonhard Feiner" userId="8d629e603bbc19f6" providerId="LiveId" clId="{C7E581A2-3E32-459E-8483-0DCA059C5967}" dt="2019-01-16T13:57:24.044" v="98" actId="478"/>
          <ac:graphicFrameMkLst>
            <pc:docMk/>
            <pc:sldMk cId="791574755" sldId="287"/>
            <ac:graphicFrameMk id="4" creationId="{E686C831-791E-4927-BD41-E6F24100CD2B}"/>
          </ac:graphicFrameMkLst>
        </pc:graphicFrameChg>
        <pc:graphicFrameChg chg="add del">
          <ac:chgData name="Leonhard Feiner" userId="8d629e603bbc19f6" providerId="LiveId" clId="{C7E581A2-3E32-459E-8483-0DCA059C5967}" dt="2019-01-16T13:57:26.963" v="102"/>
          <ac:graphicFrameMkLst>
            <pc:docMk/>
            <pc:sldMk cId="791574755" sldId="287"/>
            <ac:graphicFrameMk id="5" creationId="{D1E4BEA7-B54E-4794-A6BB-7340C21B2084}"/>
          </ac:graphicFrameMkLst>
        </pc:graphicFrameChg>
        <pc:graphicFrameChg chg="add del mod">
          <ac:chgData name="Leonhard Feiner" userId="8d629e603bbc19f6" providerId="LiveId" clId="{C7E581A2-3E32-459E-8483-0DCA059C5967}" dt="2019-01-16T14:00:46.687" v="109" actId="478"/>
          <ac:graphicFrameMkLst>
            <pc:docMk/>
            <pc:sldMk cId="791574755" sldId="287"/>
            <ac:graphicFrameMk id="6" creationId="{E69BE43B-8628-4D56-B7EB-D0696F3764EE}"/>
          </ac:graphicFrameMkLst>
        </pc:graphicFrameChg>
        <pc:graphicFrameChg chg="add del">
          <ac:chgData name="Leonhard Feiner" userId="8d629e603bbc19f6" providerId="LiveId" clId="{C7E581A2-3E32-459E-8483-0DCA059C5967}" dt="2019-01-16T14:00:49.384" v="111"/>
          <ac:graphicFrameMkLst>
            <pc:docMk/>
            <pc:sldMk cId="791574755" sldId="287"/>
            <ac:graphicFrameMk id="8" creationId="{13D7F1A9-187B-4A0B-A8A9-EAE006585EAD}"/>
          </ac:graphicFrameMkLst>
        </pc:graphicFrameChg>
        <pc:graphicFrameChg chg="add del mod">
          <ac:chgData name="Leonhard Feiner" userId="8d629e603bbc19f6" providerId="LiveId" clId="{C7E581A2-3E32-459E-8483-0DCA059C5967}" dt="2019-01-16T14:00:54.238" v="115" actId="478"/>
          <ac:graphicFrameMkLst>
            <pc:docMk/>
            <pc:sldMk cId="791574755" sldId="287"/>
            <ac:graphicFrameMk id="9" creationId="{F762DEBA-1D96-4032-9F53-8898BF8F1359}"/>
          </ac:graphicFrameMkLst>
        </pc:graphicFrameChg>
        <pc:graphicFrameChg chg="add del">
          <ac:chgData name="Leonhard Feiner" userId="8d629e603bbc19f6" providerId="LiveId" clId="{C7E581A2-3E32-459E-8483-0DCA059C5967}" dt="2019-01-16T14:01:06.177" v="117"/>
          <ac:graphicFrameMkLst>
            <pc:docMk/>
            <pc:sldMk cId="791574755" sldId="287"/>
            <ac:graphicFrameMk id="10" creationId="{0D835F52-C6DE-4864-8FE2-35E933CAA2D4}"/>
          </ac:graphicFrameMkLst>
        </pc:graphicFrameChg>
        <pc:graphicFrameChg chg="add del mod">
          <ac:chgData name="Leonhard Feiner" userId="8d629e603bbc19f6" providerId="LiveId" clId="{C7E581A2-3E32-459E-8483-0DCA059C5967}" dt="2019-01-16T14:01:46.189" v="122" actId="478"/>
          <ac:graphicFrameMkLst>
            <pc:docMk/>
            <pc:sldMk cId="791574755" sldId="287"/>
            <ac:graphicFrameMk id="11" creationId="{264C9980-5637-490A-B9B5-C90B8C25424C}"/>
          </ac:graphicFrameMkLst>
        </pc:graphicFrameChg>
        <pc:graphicFrameChg chg="add del">
          <ac:chgData name="Leonhard Feiner" userId="8d629e603bbc19f6" providerId="LiveId" clId="{C7E581A2-3E32-459E-8483-0DCA059C5967}" dt="2019-01-16T14:01:49.006" v="124"/>
          <ac:graphicFrameMkLst>
            <pc:docMk/>
            <pc:sldMk cId="791574755" sldId="287"/>
            <ac:graphicFrameMk id="12" creationId="{58AF4553-FA15-4961-93F9-DFF488F493A1}"/>
          </ac:graphicFrameMkLst>
        </pc:graphicFrameChg>
        <pc:graphicFrameChg chg="add del mod">
          <ac:chgData name="Leonhard Feiner" userId="8d629e603bbc19f6" providerId="LiveId" clId="{C7E581A2-3E32-459E-8483-0DCA059C5967}" dt="2019-01-16T14:12:14.836" v="180" actId="478"/>
          <ac:graphicFrameMkLst>
            <pc:docMk/>
            <pc:sldMk cId="791574755" sldId="287"/>
            <ac:graphicFrameMk id="13" creationId="{5729672B-E921-468D-968C-048E5C83653A}"/>
          </ac:graphicFrameMkLst>
        </pc:graphicFrameChg>
        <pc:graphicFrameChg chg="add del">
          <ac:chgData name="Leonhard Feiner" userId="8d629e603bbc19f6" providerId="LiveId" clId="{C7E581A2-3E32-459E-8483-0DCA059C5967}" dt="2019-01-16T14:12:17.634" v="182"/>
          <ac:graphicFrameMkLst>
            <pc:docMk/>
            <pc:sldMk cId="791574755" sldId="287"/>
            <ac:graphicFrameMk id="14" creationId="{AE185040-B2B1-4662-BE62-FD7DFA65826A}"/>
          </ac:graphicFrameMkLst>
        </pc:graphicFrameChg>
        <pc:graphicFrameChg chg="add del mod">
          <ac:chgData name="Leonhard Feiner" userId="8d629e603bbc19f6" providerId="LiveId" clId="{C7E581A2-3E32-459E-8483-0DCA059C5967}" dt="2019-01-16T14:16:16.414" v="186" actId="478"/>
          <ac:graphicFrameMkLst>
            <pc:docMk/>
            <pc:sldMk cId="791574755" sldId="287"/>
            <ac:graphicFrameMk id="15" creationId="{89BC1190-218D-4F27-A19E-82A6015B1D94}"/>
          </ac:graphicFrameMkLst>
        </pc:graphicFrameChg>
        <pc:graphicFrameChg chg="add del">
          <ac:chgData name="Leonhard Feiner" userId="8d629e603bbc19f6" providerId="LiveId" clId="{C7E581A2-3E32-459E-8483-0DCA059C5967}" dt="2019-01-16T14:16:19.922" v="188"/>
          <ac:graphicFrameMkLst>
            <pc:docMk/>
            <pc:sldMk cId="791574755" sldId="287"/>
            <ac:graphicFrameMk id="16" creationId="{72265EAD-4373-4AA1-8167-6434107F3846}"/>
          </ac:graphicFrameMkLst>
        </pc:graphicFrameChg>
        <pc:graphicFrameChg chg="add del mod">
          <ac:chgData name="Leonhard Feiner" userId="8d629e603bbc19f6" providerId="LiveId" clId="{C7E581A2-3E32-459E-8483-0DCA059C5967}" dt="2019-01-16T14:18:04.512" v="192" actId="478"/>
          <ac:graphicFrameMkLst>
            <pc:docMk/>
            <pc:sldMk cId="791574755" sldId="287"/>
            <ac:graphicFrameMk id="17" creationId="{F7B9B5F2-0A73-4A41-886A-345212DB8735}"/>
          </ac:graphicFrameMkLst>
        </pc:graphicFrameChg>
        <pc:graphicFrameChg chg="add del">
          <ac:chgData name="Leonhard Feiner" userId="8d629e603bbc19f6" providerId="LiveId" clId="{C7E581A2-3E32-459E-8483-0DCA059C5967}" dt="2019-01-16T14:18:08.063" v="194"/>
          <ac:graphicFrameMkLst>
            <pc:docMk/>
            <pc:sldMk cId="791574755" sldId="287"/>
            <ac:graphicFrameMk id="18" creationId="{5F354D5B-4226-4DE2-852F-090FA45633FB}"/>
          </ac:graphicFrameMkLst>
        </pc:graphicFrameChg>
        <pc:graphicFrameChg chg="add del mod">
          <ac:chgData name="Leonhard Feiner" userId="8d629e603bbc19f6" providerId="LiveId" clId="{C7E581A2-3E32-459E-8483-0DCA059C5967}" dt="2019-01-16T14:28:52.813" v="198" actId="478"/>
          <ac:graphicFrameMkLst>
            <pc:docMk/>
            <pc:sldMk cId="791574755" sldId="287"/>
            <ac:graphicFrameMk id="19" creationId="{28730D30-60E1-46FE-877E-3E450800D2B7}"/>
          </ac:graphicFrameMkLst>
        </pc:graphicFrameChg>
        <pc:graphicFrameChg chg="add del">
          <ac:chgData name="Leonhard Feiner" userId="8d629e603bbc19f6" providerId="LiveId" clId="{C7E581A2-3E32-459E-8483-0DCA059C5967}" dt="2019-01-16T14:28:55.637" v="200"/>
          <ac:graphicFrameMkLst>
            <pc:docMk/>
            <pc:sldMk cId="791574755" sldId="287"/>
            <ac:graphicFrameMk id="20" creationId="{63493B3A-EBE0-4386-A5F8-B9BDFEF54091}"/>
          </ac:graphicFrameMkLst>
        </pc:graphicFrameChg>
        <pc:graphicFrameChg chg="add del mod">
          <ac:chgData name="Leonhard Feiner" userId="8d629e603bbc19f6" providerId="LiveId" clId="{C7E581A2-3E32-459E-8483-0DCA059C5967}" dt="2019-01-16T14:29:42.289" v="205" actId="478"/>
          <ac:graphicFrameMkLst>
            <pc:docMk/>
            <pc:sldMk cId="791574755" sldId="287"/>
            <ac:graphicFrameMk id="21" creationId="{D224DFA4-345E-4758-A1D3-DC7D0FA3FA8D}"/>
          </ac:graphicFrameMkLst>
        </pc:graphicFrameChg>
        <pc:graphicFrameChg chg="add del">
          <ac:chgData name="Leonhard Feiner" userId="8d629e603bbc19f6" providerId="LiveId" clId="{C7E581A2-3E32-459E-8483-0DCA059C5967}" dt="2019-01-16T14:29:44.424" v="207"/>
          <ac:graphicFrameMkLst>
            <pc:docMk/>
            <pc:sldMk cId="791574755" sldId="287"/>
            <ac:graphicFrameMk id="22" creationId="{DBCE43CE-850E-4001-8DA9-A701394A3364}"/>
          </ac:graphicFrameMkLst>
        </pc:graphicFrameChg>
        <pc:graphicFrameChg chg="add del mod">
          <ac:chgData name="Leonhard Feiner" userId="8d629e603bbc19f6" providerId="LiveId" clId="{C7E581A2-3E32-459E-8483-0DCA059C5967}" dt="2019-01-16T14:30:18.101" v="212" actId="478"/>
          <ac:graphicFrameMkLst>
            <pc:docMk/>
            <pc:sldMk cId="791574755" sldId="287"/>
            <ac:graphicFrameMk id="23" creationId="{38DC3680-E6E4-4FF8-B1FB-C16101417751}"/>
          </ac:graphicFrameMkLst>
        </pc:graphicFrameChg>
        <pc:graphicFrameChg chg="add del">
          <ac:chgData name="Leonhard Feiner" userId="8d629e603bbc19f6" providerId="LiveId" clId="{C7E581A2-3E32-459E-8483-0DCA059C5967}" dt="2019-01-16T14:30:20.617" v="214"/>
          <ac:graphicFrameMkLst>
            <pc:docMk/>
            <pc:sldMk cId="791574755" sldId="287"/>
            <ac:graphicFrameMk id="24" creationId="{425D693E-78EC-4B40-B714-EE274C2CD518}"/>
          </ac:graphicFrameMkLst>
        </pc:graphicFrameChg>
        <pc:graphicFrameChg chg="add del mod">
          <ac:chgData name="Leonhard Feiner" userId="8d629e603bbc19f6" providerId="LiveId" clId="{C7E581A2-3E32-459E-8483-0DCA059C5967}" dt="2019-01-16T14:34:37.755" v="233" actId="478"/>
          <ac:graphicFrameMkLst>
            <pc:docMk/>
            <pc:sldMk cId="791574755" sldId="287"/>
            <ac:graphicFrameMk id="25" creationId="{3FC04305-DB18-4AB3-A091-0397A39D77BA}"/>
          </ac:graphicFrameMkLst>
        </pc:graphicFrameChg>
        <pc:graphicFrameChg chg="add del">
          <ac:chgData name="Leonhard Feiner" userId="8d629e603bbc19f6" providerId="LiveId" clId="{C7E581A2-3E32-459E-8483-0DCA059C5967}" dt="2019-01-16T14:34:51.807" v="237"/>
          <ac:graphicFrameMkLst>
            <pc:docMk/>
            <pc:sldMk cId="791574755" sldId="287"/>
            <ac:graphicFrameMk id="26" creationId="{8AC1971A-6F84-467B-B691-835E4C44CC29}"/>
          </ac:graphicFrameMkLst>
        </pc:graphicFrameChg>
        <pc:graphicFrameChg chg="add del mod">
          <ac:chgData name="Leonhard Feiner" userId="8d629e603bbc19f6" providerId="LiveId" clId="{C7E581A2-3E32-459E-8483-0DCA059C5967}" dt="2019-01-16T14:36:37.851" v="241" actId="478"/>
          <ac:graphicFrameMkLst>
            <pc:docMk/>
            <pc:sldMk cId="791574755" sldId="287"/>
            <ac:graphicFrameMk id="27" creationId="{83DB024C-EC4F-4863-8BC7-FB5C7660041C}"/>
          </ac:graphicFrameMkLst>
        </pc:graphicFrameChg>
        <pc:graphicFrameChg chg="add del">
          <ac:chgData name="Leonhard Feiner" userId="8d629e603bbc19f6" providerId="LiveId" clId="{C7E581A2-3E32-459E-8483-0DCA059C5967}" dt="2019-01-16T14:36:41.723" v="243"/>
          <ac:graphicFrameMkLst>
            <pc:docMk/>
            <pc:sldMk cId="791574755" sldId="287"/>
            <ac:graphicFrameMk id="28" creationId="{53537834-4862-4F67-8030-C4696E7B5D52}"/>
          </ac:graphicFrameMkLst>
        </pc:graphicFrameChg>
        <pc:graphicFrameChg chg="add del mod">
          <ac:chgData name="Leonhard Feiner" userId="8d629e603bbc19f6" providerId="LiveId" clId="{C7E581A2-3E32-459E-8483-0DCA059C5967}" dt="2019-01-16T16:57:23.572" v="1421" actId="478"/>
          <ac:graphicFrameMkLst>
            <pc:docMk/>
            <pc:sldMk cId="791574755" sldId="287"/>
            <ac:graphicFrameMk id="29" creationId="{264D8F21-C47F-4B85-B261-CA07D8472A90}"/>
          </ac:graphicFrameMkLst>
        </pc:graphicFrameChg>
        <pc:graphicFrameChg chg="add del">
          <ac:chgData name="Leonhard Feiner" userId="8d629e603bbc19f6" providerId="LiveId" clId="{C7E581A2-3E32-459E-8483-0DCA059C5967}" dt="2019-01-16T16:57:26.062" v="1423"/>
          <ac:graphicFrameMkLst>
            <pc:docMk/>
            <pc:sldMk cId="791574755" sldId="287"/>
            <ac:graphicFrameMk id="30" creationId="{AD407DE8-3597-437A-8250-5CC4F3025604}"/>
          </ac:graphicFrameMkLst>
        </pc:graphicFrameChg>
        <pc:graphicFrameChg chg="add del mod">
          <ac:chgData name="Leonhard Feiner" userId="8d629e603bbc19f6" providerId="LiveId" clId="{C7E581A2-3E32-459E-8483-0DCA059C5967}" dt="2019-01-16T16:58:37.666" v="1433" actId="478"/>
          <ac:graphicFrameMkLst>
            <pc:docMk/>
            <pc:sldMk cId="791574755" sldId="287"/>
            <ac:graphicFrameMk id="31" creationId="{95BBD0B1-4B29-4F51-A314-8B68C3351AC5}"/>
          </ac:graphicFrameMkLst>
        </pc:graphicFrameChg>
        <pc:graphicFrameChg chg="add del">
          <ac:chgData name="Leonhard Feiner" userId="8d629e603bbc19f6" providerId="LiveId" clId="{C7E581A2-3E32-459E-8483-0DCA059C5967}" dt="2019-01-16T16:58:40.785" v="1435"/>
          <ac:graphicFrameMkLst>
            <pc:docMk/>
            <pc:sldMk cId="791574755" sldId="287"/>
            <ac:graphicFrameMk id="96" creationId="{63DE2680-C6E6-44A8-BA25-8215CB0B88C7}"/>
          </ac:graphicFrameMkLst>
        </pc:graphicFrameChg>
        <pc:graphicFrameChg chg="add del mod">
          <ac:chgData name="Leonhard Feiner" userId="8d629e603bbc19f6" providerId="LiveId" clId="{C7E581A2-3E32-459E-8483-0DCA059C5967}" dt="2019-01-16T16:59:37.734" v="1439" actId="478"/>
          <ac:graphicFrameMkLst>
            <pc:docMk/>
            <pc:sldMk cId="791574755" sldId="287"/>
            <ac:graphicFrameMk id="97" creationId="{8E7591BB-ECAF-4699-B484-D1E7A4BA0A1D}"/>
          </ac:graphicFrameMkLst>
        </pc:graphicFrameChg>
        <pc:graphicFrameChg chg="add del">
          <ac:chgData name="Leonhard Feiner" userId="8d629e603bbc19f6" providerId="LiveId" clId="{C7E581A2-3E32-459E-8483-0DCA059C5967}" dt="2019-01-16T16:59:40.265" v="1441"/>
          <ac:graphicFrameMkLst>
            <pc:docMk/>
            <pc:sldMk cId="791574755" sldId="287"/>
            <ac:graphicFrameMk id="98" creationId="{C220C580-D413-4FD8-B537-62C0BB1888F9}"/>
          </ac:graphicFrameMkLst>
        </pc:graphicFrameChg>
        <pc:graphicFrameChg chg="add del mod">
          <ac:chgData name="Leonhard Feiner" userId="8d629e603bbc19f6" providerId="LiveId" clId="{C7E581A2-3E32-459E-8483-0DCA059C5967}" dt="2019-01-16T23:45:48.138" v="1595" actId="478"/>
          <ac:graphicFrameMkLst>
            <pc:docMk/>
            <pc:sldMk cId="791574755" sldId="287"/>
            <ac:graphicFrameMk id="102" creationId="{EA021E8E-4897-4B61-BDAD-AB37752549D1}"/>
          </ac:graphicFrameMkLst>
        </pc:graphicFrameChg>
      </pc:sldChg>
      <pc:sldChg chg="addSp delSp modSp add del ord modTransition">
        <pc:chgData name="Leonhard Feiner" userId="8d629e603bbc19f6" providerId="LiveId" clId="{C7E581A2-3E32-459E-8483-0DCA059C5967}" dt="2019-01-17T07:32:43.924" v="1637" actId="2696"/>
        <pc:sldMkLst>
          <pc:docMk/>
          <pc:sldMk cId="3842282049" sldId="288"/>
        </pc:sldMkLst>
        <pc:spChg chg="mod">
          <ac:chgData name="Leonhard Feiner" userId="8d629e603bbc19f6" providerId="LiveId" clId="{C7E581A2-3E32-459E-8483-0DCA059C5967}" dt="2019-01-16T14:58:22.677" v="632" actId="20577"/>
          <ac:spMkLst>
            <pc:docMk/>
            <pc:sldMk cId="3842282049" sldId="288"/>
            <ac:spMk id="100" creationId="{00000000-0000-0000-0000-000000000000}"/>
          </ac:spMkLst>
        </pc:spChg>
        <pc:graphicFrameChg chg="add del">
          <ac:chgData name="Leonhard Feiner" userId="8d629e603bbc19f6" providerId="LiveId" clId="{C7E581A2-3E32-459E-8483-0DCA059C5967}" dt="2019-01-16T14:45:05.852" v="281"/>
          <ac:graphicFrameMkLst>
            <pc:docMk/>
            <pc:sldMk cId="3842282049" sldId="288"/>
            <ac:graphicFrameMk id="4" creationId="{35962F6C-D218-4DE7-BB44-D588E89FED3F}"/>
          </ac:graphicFrameMkLst>
        </pc:graphicFrameChg>
        <pc:graphicFrameChg chg="add mod">
          <ac:chgData name="Leonhard Feiner" userId="8d629e603bbc19f6" providerId="LiveId" clId="{C7E581A2-3E32-459E-8483-0DCA059C5967}" dt="2019-01-16T14:52:52.773" v="509" actId="1076"/>
          <ac:graphicFrameMkLst>
            <pc:docMk/>
            <pc:sldMk cId="3842282049" sldId="288"/>
            <ac:graphicFrameMk id="5" creationId="{F4A2D7FF-B0BF-41E0-9B57-3B54A1E45765}"/>
          </ac:graphicFrameMkLst>
        </pc:graphicFrameChg>
        <pc:graphicFrameChg chg="add del">
          <ac:chgData name="Leonhard Feiner" userId="8d629e603bbc19f6" providerId="LiveId" clId="{C7E581A2-3E32-459E-8483-0DCA059C5967}" dt="2019-01-16T14:46:28.350" v="349"/>
          <ac:graphicFrameMkLst>
            <pc:docMk/>
            <pc:sldMk cId="3842282049" sldId="288"/>
            <ac:graphicFrameMk id="6" creationId="{C3721BEB-D686-499D-B42A-D943694F2552}"/>
          </ac:graphicFrameMkLst>
        </pc:graphicFrameChg>
        <pc:graphicFrameChg chg="add mod">
          <ac:chgData name="Leonhard Feiner" userId="8d629e603bbc19f6" providerId="LiveId" clId="{C7E581A2-3E32-459E-8483-0DCA059C5967}" dt="2019-01-16T14:52:55.376" v="510" actId="1076"/>
          <ac:graphicFrameMkLst>
            <pc:docMk/>
            <pc:sldMk cId="3842282049" sldId="288"/>
            <ac:graphicFrameMk id="7" creationId="{97270D2A-1447-46B1-B093-E09D337DA873}"/>
          </ac:graphicFrameMkLst>
        </pc:graphicFrameChg>
        <pc:graphicFrameChg chg="del">
          <ac:chgData name="Leonhard Feiner" userId="8d629e603bbc19f6" providerId="LiveId" clId="{C7E581A2-3E32-459E-8483-0DCA059C5967}" dt="2019-01-16T14:44:56.505" v="279" actId="478"/>
          <ac:graphicFrameMkLst>
            <pc:docMk/>
            <pc:sldMk cId="3842282049" sldId="288"/>
            <ac:graphicFrameMk id="102" creationId="{00000000-0000-0000-0000-000000000000}"/>
          </ac:graphicFrameMkLst>
        </pc:graphicFrameChg>
        <pc:picChg chg="mod ord">
          <ac:chgData name="Leonhard Feiner" userId="8d629e603bbc19f6" providerId="LiveId" clId="{C7E581A2-3E32-459E-8483-0DCA059C5967}" dt="2019-01-16T14:48:57.735" v="455" actId="1035"/>
          <ac:picMkLst>
            <pc:docMk/>
            <pc:sldMk cId="3842282049" sldId="288"/>
            <ac:picMk id="3" creationId="{6D9DD887-CECE-4A5A-B0FE-BAFC0DE96403}"/>
          </ac:picMkLst>
        </pc:picChg>
      </pc:sldChg>
      <pc:sldChg chg="delSp modSp add del ord modTransition">
        <pc:chgData name="Leonhard Feiner" userId="8d629e603bbc19f6" providerId="LiveId" clId="{C7E581A2-3E32-459E-8483-0DCA059C5967}" dt="2019-01-17T07:32:37.509" v="1635" actId="2696"/>
        <pc:sldMkLst>
          <pc:docMk/>
          <pc:sldMk cId="1849581324" sldId="289"/>
        </pc:sldMkLst>
        <pc:spChg chg="mod">
          <ac:chgData name="Leonhard Feiner" userId="8d629e603bbc19f6" providerId="LiveId" clId="{C7E581A2-3E32-459E-8483-0DCA059C5967}" dt="2019-01-16T14:58:48.276" v="643" actId="20577"/>
          <ac:spMkLst>
            <pc:docMk/>
            <pc:sldMk cId="1849581324" sldId="289"/>
            <ac:spMk id="100" creationId="{00000000-0000-0000-0000-000000000000}"/>
          </ac:spMkLst>
        </pc:spChg>
        <pc:graphicFrameChg chg="mod">
          <ac:chgData name="Leonhard Feiner" userId="8d629e603bbc19f6" providerId="LiveId" clId="{C7E581A2-3E32-459E-8483-0DCA059C5967}" dt="2019-01-16T14:55:51.235" v="563" actId="1035"/>
          <ac:graphicFrameMkLst>
            <pc:docMk/>
            <pc:sldMk cId="1849581324" sldId="289"/>
            <ac:graphicFrameMk id="3" creationId="{4FAFC235-9DDD-4F3E-9758-4C00D776E456}"/>
          </ac:graphicFrameMkLst>
        </pc:graphicFrameChg>
        <pc:graphicFrameChg chg="del">
          <ac:chgData name="Leonhard Feiner" userId="8d629e603bbc19f6" providerId="LiveId" clId="{C7E581A2-3E32-459E-8483-0DCA059C5967}" dt="2019-01-16T14:54:59.702" v="540" actId="478"/>
          <ac:graphicFrameMkLst>
            <pc:docMk/>
            <pc:sldMk cId="1849581324" sldId="289"/>
            <ac:graphicFrameMk id="6" creationId="{44248D34-7EE2-4F7B-99D2-133464C82B7E}"/>
          </ac:graphicFrameMkLst>
        </pc:graphicFrameChg>
      </pc:sldChg>
      <pc:sldChg chg="addSp delSp modSp add modNotesTx">
        <pc:chgData name="Leonhard Feiner" userId="8d629e603bbc19f6" providerId="LiveId" clId="{C7E581A2-3E32-459E-8483-0DCA059C5967}" dt="2019-01-18T15:24:42.032" v="7173" actId="20577"/>
        <pc:sldMkLst>
          <pc:docMk/>
          <pc:sldMk cId="3927945878" sldId="290"/>
        </pc:sldMkLst>
        <pc:spChg chg="del">
          <ac:chgData name="Leonhard Feiner" userId="8d629e603bbc19f6" providerId="LiveId" clId="{C7E581A2-3E32-459E-8483-0DCA059C5967}" dt="2019-01-16T23:37:50.282" v="1582" actId="478"/>
          <ac:spMkLst>
            <pc:docMk/>
            <pc:sldMk cId="3927945878" sldId="290"/>
            <ac:spMk id="2" creationId="{DA10E2C8-D6BB-4E8A-AE6B-86F6F4663157}"/>
          </ac:spMkLst>
        </pc:spChg>
        <pc:spChg chg="add mod">
          <ac:chgData name="Leonhard Feiner" userId="8d629e603bbc19f6" providerId="LiveId" clId="{C7E581A2-3E32-459E-8483-0DCA059C5967}" dt="2019-01-16T16:33:20.587" v="1419" actId="1036"/>
          <ac:spMkLst>
            <pc:docMk/>
            <pc:sldMk cId="3927945878" sldId="290"/>
            <ac:spMk id="6" creationId="{FC6C7FE5-B916-4769-AE34-C47FC414DD36}"/>
          </ac:spMkLst>
        </pc:spChg>
        <pc:spChg chg="add">
          <ac:chgData name="Leonhard Feiner" userId="8d629e603bbc19f6" providerId="LiveId" clId="{C7E581A2-3E32-459E-8483-0DCA059C5967}" dt="2019-01-16T23:37:50.965" v="1583"/>
          <ac:spMkLst>
            <pc:docMk/>
            <pc:sldMk cId="3927945878" sldId="290"/>
            <ac:spMk id="17" creationId="{BE283A38-59B7-476A-B52A-329F0A6EE362}"/>
          </ac:spMkLst>
        </pc:spChg>
        <pc:spChg chg="mod">
          <ac:chgData name="Leonhard Feiner" userId="8d629e603bbc19f6" providerId="LiveId" clId="{C7E581A2-3E32-459E-8483-0DCA059C5967}" dt="2019-01-16T23:28:25.940" v="1490" actId="255"/>
          <ac:spMkLst>
            <pc:docMk/>
            <pc:sldMk cId="3927945878" sldId="290"/>
            <ac:spMk id="100" creationId="{00000000-0000-0000-0000-000000000000}"/>
          </ac:spMkLst>
        </pc:spChg>
        <pc:graphicFrameChg chg="add del">
          <ac:chgData name="Leonhard Feiner" userId="8d629e603bbc19f6" providerId="LiveId" clId="{C7E581A2-3E32-459E-8483-0DCA059C5967}" dt="2019-01-18T08:46:13.877" v="4394"/>
          <ac:graphicFrameMkLst>
            <pc:docMk/>
            <pc:sldMk cId="3927945878" sldId="290"/>
            <ac:graphicFrameMk id="2" creationId="{71C58A5C-5BAD-4318-8717-A8799F1A7460}"/>
          </ac:graphicFrameMkLst>
        </pc:graphicFrameChg>
        <pc:graphicFrameChg chg="add mod modGraphic">
          <ac:chgData name="Leonhard Feiner" userId="8d629e603bbc19f6" providerId="LiveId" clId="{C7E581A2-3E32-459E-8483-0DCA059C5967}" dt="2019-01-16T16:27:39.872" v="1277" actId="1076"/>
          <ac:graphicFrameMkLst>
            <pc:docMk/>
            <pc:sldMk cId="3927945878" sldId="290"/>
            <ac:graphicFrameMk id="4" creationId="{D63F006C-C811-4128-8658-E5C480056E3D}"/>
          </ac:graphicFrameMkLst>
        </pc:graphicFrameChg>
        <pc:graphicFrameChg chg="add del mod">
          <ac:chgData name="Leonhard Feiner" userId="8d629e603bbc19f6" providerId="LiveId" clId="{C7E581A2-3E32-459E-8483-0DCA059C5967}" dt="2019-01-18T08:56:42.506" v="4470" actId="1035"/>
          <ac:graphicFrameMkLst>
            <pc:docMk/>
            <pc:sldMk cId="3927945878" sldId="290"/>
            <ac:graphicFrameMk id="5" creationId="{61A5CD31-1D37-4934-95B2-A7871F791EDF}"/>
          </ac:graphicFrameMkLst>
        </pc:graphicFrameChg>
        <pc:graphicFrameChg chg="del mod">
          <ac:chgData name="Leonhard Feiner" userId="8d629e603bbc19f6" providerId="LiveId" clId="{C7E581A2-3E32-459E-8483-0DCA059C5967}" dt="2019-01-16T23:31:37.191" v="1513" actId="478"/>
          <ac:graphicFrameMkLst>
            <pc:docMk/>
            <pc:sldMk cId="3927945878" sldId="290"/>
            <ac:graphicFrameMk id="5" creationId="{F4A2D7FF-B0BF-41E0-9B57-3B54A1E45765}"/>
          </ac:graphicFrameMkLst>
        </pc:graphicFrameChg>
        <pc:graphicFrameChg chg="del mod">
          <ac:chgData name="Leonhard Feiner" userId="8d629e603bbc19f6" providerId="LiveId" clId="{C7E581A2-3E32-459E-8483-0DCA059C5967}" dt="2019-01-16T23:32:14.335" v="1552" actId="478"/>
          <ac:graphicFrameMkLst>
            <pc:docMk/>
            <pc:sldMk cId="3927945878" sldId="290"/>
            <ac:graphicFrameMk id="7" creationId="{97270D2A-1447-46B1-B093-E09D337DA873}"/>
          </ac:graphicFrameMkLst>
        </pc:graphicFrameChg>
        <pc:graphicFrameChg chg="add del">
          <ac:chgData name="Leonhard Feiner" userId="8d629e603bbc19f6" providerId="LiveId" clId="{C7E581A2-3E32-459E-8483-0DCA059C5967}" dt="2019-01-18T08:47:04.052" v="4425"/>
          <ac:graphicFrameMkLst>
            <pc:docMk/>
            <pc:sldMk cId="3927945878" sldId="290"/>
            <ac:graphicFrameMk id="7" creationId="{C28ABC06-D271-4ACD-9C1F-C86489C7E980}"/>
          </ac:graphicFrameMkLst>
        </pc:graphicFrameChg>
        <pc:graphicFrameChg chg="add mod">
          <ac:chgData name="Leonhard Feiner" userId="8d629e603bbc19f6" providerId="LiveId" clId="{C7E581A2-3E32-459E-8483-0DCA059C5967}" dt="2019-01-18T08:47:16.494" v="4428" actId="1076"/>
          <ac:graphicFrameMkLst>
            <pc:docMk/>
            <pc:sldMk cId="3927945878" sldId="290"/>
            <ac:graphicFrameMk id="8" creationId="{7A45B8AD-992F-4B25-98F0-B29ADA5418FD}"/>
          </ac:graphicFrameMkLst>
        </pc:graphicFrameChg>
        <pc:graphicFrameChg chg="add del">
          <ac:chgData name="Leonhard Feiner" userId="8d629e603bbc19f6" providerId="LiveId" clId="{C7E581A2-3E32-459E-8483-0DCA059C5967}" dt="2019-01-16T23:31:11.177" v="1509"/>
          <ac:graphicFrameMkLst>
            <pc:docMk/>
            <pc:sldMk cId="3927945878" sldId="290"/>
            <ac:graphicFrameMk id="8" creationId="{B7DCFF8A-3CA8-443E-A41F-799DBFCC58D6}"/>
          </ac:graphicFrameMkLst>
        </pc:graphicFrameChg>
        <pc:graphicFrameChg chg="add del mod">
          <ac:chgData name="Leonhard Feiner" userId="8d629e603bbc19f6" providerId="LiveId" clId="{C7E581A2-3E32-459E-8483-0DCA059C5967}" dt="2019-01-18T08:46:33.877" v="4404" actId="478"/>
          <ac:graphicFrameMkLst>
            <pc:docMk/>
            <pc:sldMk cId="3927945878" sldId="290"/>
            <ac:graphicFrameMk id="9" creationId="{96475A0C-B0AC-4D7E-B892-50DEAE4D1397}"/>
          </ac:graphicFrameMkLst>
        </pc:graphicFrameChg>
        <pc:graphicFrameChg chg="add del">
          <ac:chgData name="Leonhard Feiner" userId="8d629e603bbc19f6" providerId="LiveId" clId="{C7E581A2-3E32-459E-8483-0DCA059C5967}" dt="2019-01-16T23:32:30.782" v="1556"/>
          <ac:graphicFrameMkLst>
            <pc:docMk/>
            <pc:sldMk cId="3927945878" sldId="290"/>
            <ac:graphicFrameMk id="10" creationId="{6BB899BD-31BF-4A92-A41D-21034B5D4396}"/>
          </ac:graphicFrameMkLst>
        </pc:graphicFrameChg>
        <pc:graphicFrameChg chg="add del mod">
          <ac:chgData name="Leonhard Feiner" userId="8d629e603bbc19f6" providerId="LiveId" clId="{C7E581A2-3E32-459E-8483-0DCA059C5967}" dt="2019-01-16T23:32:57.048" v="1560" actId="478"/>
          <ac:graphicFrameMkLst>
            <pc:docMk/>
            <pc:sldMk cId="3927945878" sldId="290"/>
            <ac:graphicFrameMk id="11" creationId="{1B076041-E24C-4859-8B82-4F136E0BCD49}"/>
          </ac:graphicFrameMkLst>
        </pc:graphicFrameChg>
        <pc:graphicFrameChg chg="add del">
          <ac:chgData name="Leonhard Feiner" userId="8d629e603bbc19f6" providerId="LiveId" clId="{C7E581A2-3E32-459E-8483-0DCA059C5967}" dt="2019-01-16T23:33:08.738" v="1562"/>
          <ac:graphicFrameMkLst>
            <pc:docMk/>
            <pc:sldMk cId="3927945878" sldId="290"/>
            <ac:graphicFrameMk id="12" creationId="{8BAB4B37-FC36-46A9-9609-62FAE4143ECF}"/>
          </ac:graphicFrameMkLst>
        </pc:graphicFrameChg>
        <pc:graphicFrameChg chg="add del mod">
          <ac:chgData name="Leonhard Feiner" userId="8d629e603bbc19f6" providerId="LiveId" clId="{C7E581A2-3E32-459E-8483-0DCA059C5967}" dt="2019-01-18T08:46:52.826" v="4423" actId="478"/>
          <ac:graphicFrameMkLst>
            <pc:docMk/>
            <pc:sldMk cId="3927945878" sldId="290"/>
            <ac:graphicFrameMk id="13" creationId="{DAF9C380-0D66-4B4F-B905-FCAF1EEFD759}"/>
          </ac:graphicFrameMkLst>
        </pc:graphicFrameChg>
        <pc:picChg chg="mod modCrop">
          <ac:chgData name="Leonhard Feiner" userId="8d629e603bbc19f6" providerId="LiveId" clId="{C7E581A2-3E32-459E-8483-0DCA059C5967}" dt="2019-01-16T16:31:56.944" v="1363" actId="1035"/>
          <ac:picMkLst>
            <pc:docMk/>
            <pc:sldMk cId="3927945878" sldId="290"/>
            <ac:picMk id="3" creationId="{6D9DD887-CECE-4A5A-B0FE-BAFC0DE96403}"/>
          </ac:picMkLst>
        </pc:picChg>
      </pc:sldChg>
      <pc:sldChg chg="addSp delSp modSp add modNotesTx">
        <pc:chgData name="Leonhard Feiner" userId="8d629e603bbc19f6" providerId="LiveId" clId="{C7E581A2-3E32-459E-8483-0DCA059C5967}" dt="2019-01-18T15:31:12.028" v="7290" actId="20577"/>
        <pc:sldMkLst>
          <pc:docMk/>
          <pc:sldMk cId="1251591165" sldId="292"/>
        </pc:sldMkLst>
        <pc:spChg chg="del">
          <ac:chgData name="Leonhard Feiner" userId="8d629e603bbc19f6" providerId="LiveId" clId="{C7E581A2-3E32-459E-8483-0DCA059C5967}" dt="2019-01-16T15:10:22.765" v="1088" actId="478"/>
          <ac:spMkLst>
            <pc:docMk/>
            <pc:sldMk cId="1251591165" sldId="292"/>
            <ac:spMk id="2" creationId="{DA10E2C8-D6BB-4E8A-AE6B-86F6F4663157}"/>
          </ac:spMkLst>
        </pc:spChg>
        <pc:spChg chg="add">
          <ac:chgData name="Leonhard Feiner" userId="8d629e603bbc19f6" providerId="LiveId" clId="{C7E581A2-3E32-459E-8483-0DCA059C5967}" dt="2019-01-16T23:38:34.168" v="1587"/>
          <ac:spMkLst>
            <pc:docMk/>
            <pc:sldMk cId="1251591165" sldId="292"/>
            <ac:spMk id="10" creationId="{CC9CC80F-A0EE-48A1-85D5-5D370F58349D}"/>
          </ac:spMkLst>
        </pc:spChg>
        <pc:spChg chg="add mod">
          <ac:chgData name="Leonhard Feiner" userId="8d629e603bbc19f6" providerId="LiveId" clId="{C7E581A2-3E32-459E-8483-0DCA059C5967}" dt="2019-01-16T16:33:32.184" v="1420" actId="1038"/>
          <ac:spMkLst>
            <pc:docMk/>
            <pc:sldMk cId="1251591165" sldId="292"/>
            <ac:spMk id="13" creationId="{063D47DE-215E-4D8F-B777-5D213EFC69C5}"/>
          </ac:spMkLst>
        </pc:spChg>
        <pc:spChg chg="mod">
          <ac:chgData name="Leonhard Feiner" userId="8d629e603bbc19f6" providerId="LiveId" clId="{C7E581A2-3E32-459E-8483-0DCA059C5967}" dt="2019-01-16T16:29:33.600" v="1317" actId="790"/>
          <ac:spMkLst>
            <pc:docMk/>
            <pc:sldMk cId="1251591165" sldId="292"/>
            <ac:spMk id="100" creationId="{00000000-0000-0000-0000-000000000000}"/>
          </ac:spMkLst>
        </pc:spChg>
        <pc:graphicFrameChg chg="add del">
          <ac:chgData name="Leonhard Feiner" userId="8d629e603bbc19f6" providerId="LiveId" clId="{C7E581A2-3E32-459E-8483-0DCA059C5967}" dt="2019-01-18T08:44:50.660" v="4370"/>
          <ac:graphicFrameMkLst>
            <pc:docMk/>
            <pc:sldMk cId="1251591165" sldId="292"/>
            <ac:graphicFrameMk id="2" creationId="{E1A5D000-88BC-4170-9819-61DF9B246A85}"/>
          </ac:graphicFrameMkLst>
        </pc:graphicFrameChg>
        <pc:graphicFrameChg chg="add mod">
          <ac:chgData name="Leonhard Feiner" userId="8d629e603bbc19f6" providerId="LiveId" clId="{C7E581A2-3E32-459E-8483-0DCA059C5967}" dt="2019-01-18T08:45:44.305" v="4392" actId="1038"/>
          <ac:graphicFrameMkLst>
            <pc:docMk/>
            <pc:sldMk cId="1251591165" sldId="292"/>
            <ac:graphicFrameMk id="3" creationId="{8032DCDB-3CC8-469F-B0B8-30E699926C45}"/>
          </ac:graphicFrameMkLst>
        </pc:graphicFrameChg>
        <pc:graphicFrameChg chg="del">
          <ac:chgData name="Leonhard Feiner" userId="8d629e603bbc19f6" providerId="LiveId" clId="{C7E581A2-3E32-459E-8483-0DCA059C5967}" dt="2019-01-16T15:08:33.190" v="1037" actId="478"/>
          <ac:graphicFrameMkLst>
            <pc:docMk/>
            <pc:sldMk cId="1251591165" sldId="292"/>
            <ac:graphicFrameMk id="5" creationId="{F4A2D7FF-B0BF-41E0-9B57-3B54A1E45765}"/>
          </ac:graphicFrameMkLst>
        </pc:graphicFrameChg>
        <pc:graphicFrameChg chg="del">
          <ac:chgData name="Leonhard Feiner" userId="8d629e603bbc19f6" providerId="LiveId" clId="{C7E581A2-3E32-459E-8483-0DCA059C5967}" dt="2019-01-16T15:08:21.039" v="1033" actId="478"/>
          <ac:graphicFrameMkLst>
            <pc:docMk/>
            <pc:sldMk cId="1251591165" sldId="292"/>
            <ac:graphicFrameMk id="7" creationId="{97270D2A-1447-46B1-B093-E09D337DA873}"/>
          </ac:graphicFrameMkLst>
        </pc:graphicFrameChg>
        <pc:graphicFrameChg chg="add del mod">
          <ac:chgData name="Leonhard Feiner" userId="8d629e603bbc19f6" providerId="LiveId" clId="{C7E581A2-3E32-459E-8483-0DCA059C5967}" dt="2019-01-18T08:45:26.572" v="4379" actId="478"/>
          <ac:graphicFrameMkLst>
            <pc:docMk/>
            <pc:sldMk cId="1251591165" sldId="292"/>
            <ac:graphicFrameMk id="9" creationId="{09949A1D-00AA-49B3-A4C7-6BB5C8558232}"/>
          </ac:graphicFrameMkLst>
        </pc:graphicFrameChg>
        <pc:graphicFrameChg chg="add">
          <ac:chgData name="Leonhard Feiner" userId="8d629e603bbc19f6" providerId="LiveId" clId="{C7E581A2-3E32-459E-8483-0DCA059C5967}" dt="2019-01-16T16:32:50.368" v="1380"/>
          <ac:graphicFrameMkLst>
            <pc:docMk/>
            <pc:sldMk cId="1251591165" sldId="292"/>
            <ac:graphicFrameMk id="12" creationId="{A7BDB9EC-7B4E-4391-AF4D-F1FC4D04C944}"/>
          </ac:graphicFrameMkLst>
        </pc:graphicFrameChg>
        <pc:picChg chg="del">
          <ac:chgData name="Leonhard Feiner" userId="8d629e603bbc19f6" providerId="LiveId" clId="{C7E581A2-3E32-459E-8483-0DCA059C5967}" dt="2019-01-16T15:08:18.711" v="1032" actId="478"/>
          <ac:picMkLst>
            <pc:docMk/>
            <pc:sldMk cId="1251591165" sldId="292"/>
            <ac:picMk id="3" creationId="{6D9DD887-CECE-4A5A-B0FE-BAFC0DE96403}"/>
          </ac:picMkLst>
        </pc:picChg>
        <pc:picChg chg="add mod modCrop">
          <ac:chgData name="Leonhard Feiner" userId="8d629e603bbc19f6" providerId="LiveId" clId="{C7E581A2-3E32-459E-8483-0DCA059C5967}" dt="2019-01-16T16:32:33.568" v="1379" actId="1036"/>
          <ac:picMkLst>
            <pc:docMk/>
            <pc:sldMk cId="1251591165" sldId="292"/>
            <ac:picMk id="6" creationId="{098E0133-CAD4-4F3C-881B-4A68E730622E}"/>
          </ac:picMkLst>
        </pc:picChg>
      </pc:sldChg>
      <pc:sldChg chg="addSp delSp modSp add modNotesTx">
        <pc:chgData name="Leonhard Feiner" userId="8d629e603bbc19f6" providerId="LiveId" clId="{C7E581A2-3E32-459E-8483-0DCA059C5967}" dt="2019-01-18T15:34:36.894" v="7310" actId="20577"/>
        <pc:sldMkLst>
          <pc:docMk/>
          <pc:sldMk cId="3424236161" sldId="293"/>
        </pc:sldMkLst>
        <pc:spChg chg="del">
          <ac:chgData name="Leonhard Feiner" userId="8d629e603bbc19f6" providerId="LiveId" clId="{C7E581A2-3E32-459E-8483-0DCA059C5967}" dt="2019-01-16T15:10:25.918" v="1089" actId="478"/>
          <ac:spMkLst>
            <pc:docMk/>
            <pc:sldMk cId="3424236161" sldId="293"/>
            <ac:spMk id="2" creationId="{DA10E2C8-D6BB-4E8A-AE6B-86F6F4663157}"/>
          </ac:spMkLst>
        </pc:spChg>
        <pc:spChg chg="add">
          <ac:chgData name="Leonhard Feiner" userId="8d629e603bbc19f6" providerId="LiveId" clId="{C7E581A2-3E32-459E-8483-0DCA059C5967}" dt="2019-01-16T23:38:32.400" v="1586"/>
          <ac:spMkLst>
            <pc:docMk/>
            <pc:sldMk cId="3424236161" sldId="293"/>
            <ac:spMk id="8" creationId="{ECEE7FCB-6A64-4371-8737-C0C982117BB1}"/>
          </ac:spMkLst>
        </pc:spChg>
        <pc:spChg chg="add mod">
          <ac:chgData name="Leonhard Feiner" userId="8d629e603bbc19f6" providerId="LiveId" clId="{C7E581A2-3E32-459E-8483-0DCA059C5967}" dt="2019-01-18T09:49:02.773" v="5684" actId="14100"/>
          <ac:spMkLst>
            <pc:docMk/>
            <pc:sldMk cId="3424236161" sldId="293"/>
            <ac:spMk id="17" creationId="{8D801DDD-3F8B-4EB9-BEAE-F499E1A081CF}"/>
          </ac:spMkLst>
        </pc:spChg>
        <pc:spChg chg="mod">
          <ac:chgData name="Leonhard Feiner" userId="8d629e603bbc19f6" providerId="LiveId" clId="{C7E581A2-3E32-459E-8483-0DCA059C5967}" dt="2019-01-16T16:29:39.881" v="1318" actId="790"/>
          <ac:spMkLst>
            <pc:docMk/>
            <pc:sldMk cId="3424236161" sldId="293"/>
            <ac:spMk id="100" creationId="{00000000-0000-0000-0000-000000000000}"/>
          </ac:spMkLst>
        </pc:spChg>
        <pc:graphicFrameChg chg="add del">
          <ac:chgData name="Leonhard Feiner" userId="8d629e603bbc19f6" providerId="LiveId" clId="{C7E581A2-3E32-459E-8483-0DCA059C5967}" dt="2019-01-18T08:44:17.302" v="4363"/>
          <ac:graphicFrameMkLst>
            <pc:docMk/>
            <pc:sldMk cId="3424236161" sldId="293"/>
            <ac:graphicFrameMk id="2" creationId="{174514EB-8440-453B-B84C-1B29D8C6247D}"/>
          </ac:graphicFrameMkLst>
        </pc:graphicFrameChg>
        <pc:graphicFrameChg chg="add del">
          <ac:chgData name="Leonhard Feiner" userId="8d629e603bbc19f6" providerId="LiveId" clId="{C7E581A2-3E32-459E-8483-0DCA059C5967}" dt="2019-01-16T23:34:14.844" v="1569"/>
          <ac:graphicFrameMkLst>
            <pc:docMk/>
            <pc:sldMk cId="3424236161" sldId="293"/>
            <ac:graphicFrameMk id="2" creationId="{73BBFA81-EF73-4F2F-B5B0-55CC05F3D5C8}"/>
          </ac:graphicFrameMkLst>
        </pc:graphicFrameChg>
        <pc:graphicFrameChg chg="add del mod">
          <ac:chgData name="Leonhard Feiner" userId="8d629e603bbc19f6" providerId="LiveId" clId="{C7E581A2-3E32-459E-8483-0DCA059C5967}" dt="2019-01-18T08:44:34.431" v="4367" actId="478"/>
          <ac:graphicFrameMkLst>
            <pc:docMk/>
            <pc:sldMk cId="3424236161" sldId="293"/>
            <ac:graphicFrameMk id="3" creationId="{97B67543-2A05-4B00-B10F-9C6BCC055776}"/>
          </ac:graphicFrameMkLst>
        </pc:graphicFrameChg>
        <pc:graphicFrameChg chg="add mod">
          <ac:chgData name="Leonhard Feiner" userId="8d629e603bbc19f6" providerId="LiveId" clId="{C7E581A2-3E32-459E-8483-0DCA059C5967}" dt="2019-01-18T08:44:36.754" v="4368" actId="1076"/>
          <ac:graphicFrameMkLst>
            <pc:docMk/>
            <pc:sldMk cId="3424236161" sldId="293"/>
            <ac:graphicFrameMk id="4" creationId="{F065203C-D038-451C-8F15-A3DC258F7899}"/>
          </ac:graphicFrameMkLst>
        </pc:graphicFrameChg>
        <pc:graphicFrameChg chg="add del mod">
          <ac:chgData name="Leonhard Feiner" userId="8d629e603bbc19f6" providerId="LiveId" clId="{C7E581A2-3E32-459E-8483-0DCA059C5967}" dt="2019-01-16T23:34:54.183" v="1573" actId="478"/>
          <ac:graphicFrameMkLst>
            <pc:docMk/>
            <pc:sldMk cId="3424236161" sldId="293"/>
            <ac:graphicFrameMk id="7" creationId="{EEE3746A-F3FE-4C08-8F57-F0729A8007D2}"/>
          </ac:graphicFrameMkLst>
        </pc:graphicFrameChg>
        <pc:graphicFrameChg chg="del">
          <ac:chgData name="Leonhard Feiner" userId="8d629e603bbc19f6" providerId="LiveId" clId="{C7E581A2-3E32-459E-8483-0DCA059C5967}" dt="2019-01-16T15:10:11.570" v="1086" actId="478"/>
          <ac:graphicFrameMkLst>
            <pc:docMk/>
            <pc:sldMk cId="3424236161" sldId="293"/>
            <ac:graphicFrameMk id="9" creationId="{09949A1D-00AA-49B3-A4C7-6BB5C8558232}"/>
          </ac:graphicFrameMkLst>
        </pc:graphicFrameChg>
        <pc:graphicFrameChg chg="add">
          <ac:chgData name="Leonhard Feiner" userId="8d629e603bbc19f6" providerId="LiveId" clId="{C7E581A2-3E32-459E-8483-0DCA059C5967}" dt="2019-01-18T09:48:36.066" v="5682"/>
          <ac:graphicFrameMkLst>
            <pc:docMk/>
            <pc:sldMk cId="3424236161" sldId="293"/>
            <ac:graphicFrameMk id="16" creationId="{66E09188-4A6D-454D-A4DD-8CD446DFEA3B}"/>
          </ac:graphicFrameMkLst>
        </pc:graphicFrameChg>
        <pc:picChg chg="add del mod">
          <ac:chgData name="Leonhard Feiner" userId="8d629e603bbc19f6" providerId="LiveId" clId="{C7E581A2-3E32-459E-8483-0DCA059C5967}" dt="2019-01-18T09:43:04.934" v="5540" actId="478"/>
          <ac:picMkLst>
            <pc:docMk/>
            <pc:sldMk cId="3424236161" sldId="293"/>
            <ac:picMk id="6" creationId="{97FE8F4B-8AF5-4A12-8F24-E50E29E8C252}"/>
          </ac:picMkLst>
        </pc:picChg>
        <pc:picChg chg="add del mod">
          <ac:chgData name="Leonhard Feiner" userId="8d629e603bbc19f6" providerId="LiveId" clId="{C7E581A2-3E32-459E-8483-0DCA059C5967}" dt="2019-01-18T09:44:44.917" v="5568"/>
          <ac:picMkLst>
            <pc:docMk/>
            <pc:sldMk cId="3424236161" sldId="293"/>
            <ac:picMk id="9" creationId="{1C504B4B-FBA0-4EC1-A309-1103F62E6577}"/>
          </ac:picMkLst>
        </pc:picChg>
        <pc:picChg chg="add mod modCrop">
          <ac:chgData name="Leonhard Feiner" userId="8d629e603bbc19f6" providerId="LiveId" clId="{C7E581A2-3E32-459E-8483-0DCA059C5967}" dt="2019-01-18T09:47:46.710" v="5671" actId="1037"/>
          <ac:picMkLst>
            <pc:docMk/>
            <pc:sldMk cId="3424236161" sldId="293"/>
            <ac:picMk id="11" creationId="{B849FD94-1442-47FD-B13B-441AD74E4FA9}"/>
          </ac:picMkLst>
        </pc:picChg>
        <pc:picChg chg="add del mod modCrop">
          <ac:chgData name="Leonhard Feiner" userId="8d629e603bbc19f6" providerId="LiveId" clId="{C7E581A2-3E32-459E-8483-0DCA059C5967}" dt="2019-01-18T09:45:49.280" v="5615" actId="478"/>
          <ac:picMkLst>
            <pc:docMk/>
            <pc:sldMk cId="3424236161" sldId="293"/>
            <ac:picMk id="13" creationId="{94F93ED0-1D83-4E34-BAB4-B7AE28F90598}"/>
          </ac:picMkLst>
        </pc:picChg>
      </pc:sldChg>
      <pc:sldChg chg="addSp delSp modSp add modNotesTx">
        <pc:chgData name="Leonhard Feiner" userId="8d629e603bbc19f6" providerId="LiveId" clId="{C7E581A2-3E32-459E-8483-0DCA059C5967}" dt="2019-01-18T10:19:50.159" v="6650" actId="20577"/>
        <pc:sldMkLst>
          <pc:docMk/>
          <pc:sldMk cId="1026876271" sldId="294"/>
        </pc:sldMkLst>
        <pc:spChg chg="add del">
          <ac:chgData name="Leonhard Feiner" userId="8d629e603bbc19f6" providerId="LiveId" clId="{C7E581A2-3E32-459E-8483-0DCA059C5967}" dt="2019-01-16T23:29:56.174" v="1494"/>
          <ac:spMkLst>
            <pc:docMk/>
            <pc:sldMk cId="1026876271" sldId="294"/>
            <ac:spMk id="2" creationId="{1A99DAFE-2D89-490F-9D38-E6579841CD58}"/>
          </ac:spMkLst>
        </pc:spChg>
        <pc:spChg chg="add">
          <ac:chgData name="Leonhard Feiner" userId="8d629e603bbc19f6" providerId="LiveId" clId="{C7E581A2-3E32-459E-8483-0DCA059C5967}" dt="2019-01-16T23:35:53.316" v="1577"/>
          <ac:spMkLst>
            <pc:docMk/>
            <pc:sldMk cId="1026876271" sldId="294"/>
            <ac:spMk id="11" creationId="{DBE1B4CA-B2E4-4E1F-85C7-C9AEE85AA6C5}"/>
          </ac:spMkLst>
        </pc:spChg>
        <pc:spChg chg="add">
          <ac:chgData name="Leonhard Feiner" userId="8d629e603bbc19f6" providerId="LiveId" clId="{C7E581A2-3E32-459E-8483-0DCA059C5967}" dt="2019-01-16T23:38:30.622" v="1585"/>
          <ac:spMkLst>
            <pc:docMk/>
            <pc:sldMk cId="1026876271" sldId="294"/>
            <ac:spMk id="12" creationId="{47EBF898-1241-4EF1-A198-B283A98840BA}"/>
          </ac:spMkLst>
        </pc:spChg>
        <pc:spChg chg="mod">
          <ac:chgData name="Leonhard Feiner" userId="8d629e603bbc19f6" providerId="LiveId" clId="{C7E581A2-3E32-459E-8483-0DCA059C5967}" dt="2019-01-16T16:29:45.878" v="1319" actId="790"/>
          <ac:spMkLst>
            <pc:docMk/>
            <pc:sldMk cId="1026876271" sldId="294"/>
            <ac:spMk id="100" creationId="{00000000-0000-0000-0000-000000000000}"/>
          </ac:spMkLst>
        </pc:spChg>
        <pc:graphicFrameChg chg="add del">
          <ac:chgData name="Leonhard Feiner" userId="8d629e603bbc19f6" providerId="LiveId" clId="{C7E581A2-3E32-459E-8483-0DCA059C5967}" dt="2019-01-18T08:41:53.766" v="4329"/>
          <ac:graphicFrameMkLst>
            <pc:docMk/>
            <pc:sldMk cId="1026876271" sldId="294"/>
            <ac:graphicFrameMk id="2" creationId="{DE77789A-3BB8-4506-9171-CF6BBE5A6022}"/>
          </ac:graphicFrameMkLst>
        </pc:graphicFrameChg>
        <pc:graphicFrameChg chg="add del mod">
          <ac:chgData name="Leonhard Feiner" userId="8d629e603bbc19f6" providerId="LiveId" clId="{C7E581A2-3E32-459E-8483-0DCA059C5967}" dt="2019-01-18T08:42:08.250" v="4332" actId="478"/>
          <ac:graphicFrameMkLst>
            <pc:docMk/>
            <pc:sldMk cId="1026876271" sldId="294"/>
            <ac:graphicFrameMk id="3" creationId="{2BB3BF4D-3D16-4211-A9BE-105303DF047C}"/>
          </ac:graphicFrameMkLst>
        </pc:graphicFrameChg>
        <pc:graphicFrameChg chg="add del">
          <ac:chgData name="Leonhard Feiner" userId="8d629e603bbc19f6" providerId="LiveId" clId="{C7E581A2-3E32-459E-8483-0DCA059C5967}" dt="2019-01-16T23:30:06.347" v="1498"/>
          <ac:graphicFrameMkLst>
            <pc:docMk/>
            <pc:sldMk cId="1026876271" sldId="294"/>
            <ac:graphicFrameMk id="3" creationId="{746C8540-D301-4AE9-BFDB-ABC5DF057F69}"/>
          </ac:graphicFrameMkLst>
        </pc:graphicFrameChg>
        <pc:graphicFrameChg chg="add del mod">
          <ac:chgData name="Leonhard Feiner" userId="8d629e603bbc19f6" providerId="LiveId" clId="{C7E581A2-3E32-459E-8483-0DCA059C5967}" dt="2019-01-18T08:43:18.962" v="4344" actId="478"/>
          <ac:graphicFrameMkLst>
            <pc:docMk/>
            <pc:sldMk cId="1026876271" sldId="294"/>
            <ac:graphicFrameMk id="4" creationId="{D159FCFF-4196-470A-9F15-C4591635C340}"/>
          </ac:graphicFrameMkLst>
        </pc:graphicFrameChg>
        <pc:graphicFrameChg chg="add del">
          <ac:chgData name="Leonhard Feiner" userId="8d629e603bbc19f6" providerId="LiveId" clId="{C7E581A2-3E32-459E-8483-0DCA059C5967}" dt="2019-01-18T08:42:28.097" v="4334"/>
          <ac:graphicFrameMkLst>
            <pc:docMk/>
            <pc:sldMk cId="1026876271" sldId="294"/>
            <ac:graphicFrameMk id="5" creationId="{C0070E89-45E9-4619-B4AE-A422A4118EF4}"/>
          </ac:graphicFrameMkLst>
        </pc:graphicFrameChg>
        <pc:graphicFrameChg chg="add del mod">
          <ac:chgData name="Leonhard Feiner" userId="8d629e603bbc19f6" providerId="LiveId" clId="{C7E581A2-3E32-459E-8483-0DCA059C5967}" dt="2019-01-16T23:30:28.439" v="1502" actId="478"/>
          <ac:graphicFrameMkLst>
            <pc:docMk/>
            <pc:sldMk cId="1026876271" sldId="294"/>
            <ac:graphicFrameMk id="6" creationId="{3145E929-93E8-4DE1-B84E-10510ADD0CA8}"/>
          </ac:graphicFrameMkLst>
        </pc:graphicFrameChg>
        <pc:graphicFrameChg chg="add del mod">
          <ac:chgData name="Leonhard Feiner" userId="8d629e603bbc19f6" providerId="LiveId" clId="{C7E581A2-3E32-459E-8483-0DCA059C5967}" dt="2019-01-18T08:42:41.392" v="4338" actId="478"/>
          <ac:graphicFrameMkLst>
            <pc:docMk/>
            <pc:sldMk cId="1026876271" sldId="294"/>
            <ac:graphicFrameMk id="6" creationId="{790A8A7D-69D0-45B6-9523-16C736B36346}"/>
          </ac:graphicFrameMkLst>
        </pc:graphicFrameChg>
        <pc:graphicFrameChg chg="add del">
          <ac:chgData name="Leonhard Feiner" userId="8d629e603bbc19f6" providerId="LiveId" clId="{C7E581A2-3E32-459E-8483-0DCA059C5967}" dt="2019-01-18T08:42:58.350" v="4340"/>
          <ac:graphicFrameMkLst>
            <pc:docMk/>
            <pc:sldMk cId="1026876271" sldId="294"/>
            <ac:graphicFrameMk id="7" creationId="{2B661162-B835-4AC0-975C-3DCE89C439FD}"/>
          </ac:graphicFrameMkLst>
        </pc:graphicFrameChg>
        <pc:graphicFrameChg chg="del">
          <ac:chgData name="Leonhard Feiner" userId="8d629e603bbc19f6" providerId="LiveId" clId="{C7E581A2-3E32-459E-8483-0DCA059C5967}" dt="2019-01-16T15:11:10.905" v="1096" actId="478"/>
          <ac:graphicFrameMkLst>
            <pc:docMk/>
            <pc:sldMk cId="1026876271" sldId="294"/>
            <ac:graphicFrameMk id="7" creationId="{EEE3746A-F3FE-4C08-8F57-F0729A8007D2}"/>
          </ac:graphicFrameMkLst>
        </pc:graphicFrameChg>
        <pc:graphicFrameChg chg="add mod">
          <ac:chgData name="Leonhard Feiner" userId="8d629e603bbc19f6" providerId="LiveId" clId="{C7E581A2-3E32-459E-8483-0DCA059C5967}" dt="2019-01-18T08:43:45.504" v="4361" actId="1038"/>
          <ac:graphicFrameMkLst>
            <pc:docMk/>
            <pc:sldMk cId="1026876271" sldId="294"/>
            <ac:graphicFrameMk id="9" creationId="{3D936C1D-E56D-496F-9CF9-99D55530E3C6}"/>
          </ac:graphicFrameMkLst>
        </pc:graphicFrameChg>
        <pc:graphicFrameChg chg="add">
          <ac:chgData name="Leonhard Feiner" userId="8d629e603bbc19f6" providerId="LiveId" clId="{C7E581A2-3E32-459E-8483-0DCA059C5967}" dt="2019-01-16T23:35:53.316" v="1577"/>
          <ac:graphicFrameMkLst>
            <pc:docMk/>
            <pc:sldMk cId="1026876271" sldId="294"/>
            <ac:graphicFrameMk id="10" creationId="{AF570CCC-F039-4E68-83BE-8CCA4413A756}"/>
          </ac:graphicFrameMkLst>
        </pc:graphicFrameChg>
        <pc:picChg chg="add del mod ord modCrop">
          <ac:chgData name="Leonhard Feiner" userId="8d629e603bbc19f6" providerId="LiveId" clId="{C7E581A2-3E32-459E-8483-0DCA059C5967}" dt="2019-01-18T09:43:32.379" v="5541" actId="478"/>
          <ac:picMkLst>
            <pc:docMk/>
            <pc:sldMk cId="1026876271" sldId="294"/>
            <ac:picMk id="8" creationId="{0C097A35-A5A5-4E5A-992F-B677DBE5FF8C}"/>
          </ac:picMkLst>
        </pc:picChg>
        <pc:picChg chg="add mod ord modCrop">
          <ac:chgData name="Leonhard Feiner" userId="8d629e603bbc19f6" providerId="LiveId" clId="{C7E581A2-3E32-459E-8483-0DCA059C5967}" dt="2019-01-18T09:48:25.131" v="5681" actId="1036"/>
          <ac:picMkLst>
            <pc:docMk/>
            <pc:sldMk cId="1026876271" sldId="294"/>
            <ac:picMk id="14" creationId="{4739A807-848B-4C0A-9339-128969732852}"/>
          </ac:picMkLst>
        </pc:picChg>
      </pc:sldChg>
      <pc:sldChg chg="modSp modNotesTx">
        <pc:chgData name="Leonhard Feiner" userId="8d629e603bbc19f6" providerId="LiveId" clId="{C7E581A2-3E32-459E-8483-0DCA059C5967}" dt="2019-01-18T13:44:59.447" v="6996" actId="20577"/>
        <pc:sldMkLst>
          <pc:docMk/>
          <pc:sldMk cId="1639212183" sldId="295"/>
        </pc:sldMkLst>
        <pc:spChg chg="mod">
          <ac:chgData name="Leonhard Feiner" userId="8d629e603bbc19f6" providerId="LiveId" clId="{C7E581A2-3E32-459E-8483-0DCA059C5967}" dt="2019-01-18T09:15:21.830" v="5393" actId="20577"/>
          <ac:spMkLst>
            <pc:docMk/>
            <pc:sldMk cId="1639212183" sldId="295"/>
            <ac:spMk id="139" creationId="{00000000-0000-0000-0000-000000000000}"/>
          </ac:spMkLst>
        </pc:spChg>
      </pc:sldChg>
      <pc:sldChg chg="add del">
        <pc:chgData name="Leonhard Feiner" userId="8d629e603bbc19f6" providerId="LiveId" clId="{C7E581A2-3E32-459E-8483-0DCA059C5967}" dt="2019-01-18T00:03:26.795" v="3617"/>
        <pc:sldMkLst>
          <pc:docMk/>
          <pc:sldMk cId="765816916" sldId="296"/>
        </pc:sldMkLst>
      </pc:sldChg>
      <pc:sldChg chg="addSp delSp modSp add modNotesTx">
        <pc:chgData name="Leonhard Feiner" userId="8d629e603bbc19f6" providerId="LiveId" clId="{C7E581A2-3E32-459E-8483-0DCA059C5967}" dt="2019-01-18T12:35:18.386" v="6981" actId="20577"/>
        <pc:sldMkLst>
          <pc:docMk/>
          <pc:sldMk cId="4191358730" sldId="296"/>
        </pc:sldMkLst>
        <pc:spChg chg="mod">
          <ac:chgData name="Leonhard Feiner" userId="8d629e603bbc19f6" providerId="LiveId" clId="{C7E581A2-3E32-459E-8483-0DCA059C5967}" dt="2019-01-18T09:33:16.135" v="5499" actId="14100"/>
          <ac:spMkLst>
            <pc:docMk/>
            <pc:sldMk cId="4191358730" sldId="296"/>
            <ac:spMk id="139" creationId="{00000000-0000-0000-0000-000000000000}"/>
          </ac:spMkLst>
        </pc:spChg>
        <pc:graphicFrameChg chg="del">
          <ac:chgData name="Leonhard Feiner" userId="8d629e603bbc19f6" providerId="LiveId" clId="{C7E581A2-3E32-459E-8483-0DCA059C5967}" dt="2019-01-18T08:28:56.171" v="4298" actId="478"/>
          <ac:graphicFrameMkLst>
            <pc:docMk/>
            <pc:sldMk cId="4191358730" sldId="296"/>
            <ac:graphicFrameMk id="2" creationId="{4A07878E-7F95-439B-8CA0-48C3606A3D9A}"/>
          </ac:graphicFrameMkLst>
        </pc:graphicFrameChg>
        <pc:graphicFrameChg chg="add del">
          <ac:chgData name="Leonhard Feiner" userId="8d629e603bbc19f6" providerId="LiveId" clId="{C7E581A2-3E32-459E-8483-0DCA059C5967}" dt="2019-01-18T08:29:01.363" v="4300"/>
          <ac:graphicFrameMkLst>
            <pc:docMk/>
            <pc:sldMk cId="4191358730" sldId="296"/>
            <ac:graphicFrameMk id="3" creationId="{AF349B13-312B-49D8-97C2-3BB9088F5EF9}"/>
          </ac:graphicFrameMkLst>
        </pc:graphicFrameChg>
        <pc:graphicFrameChg chg="add del">
          <ac:chgData name="Leonhard Feiner" userId="8d629e603bbc19f6" providerId="LiveId" clId="{C7E581A2-3E32-459E-8483-0DCA059C5967}" dt="2019-01-18T09:25:55.132" v="5437"/>
          <ac:graphicFrameMkLst>
            <pc:docMk/>
            <pc:sldMk cId="4191358730" sldId="296"/>
            <ac:graphicFrameMk id="3" creationId="{FBD692B2-6F37-44BD-B63A-B8442112DE7C}"/>
          </ac:graphicFrameMkLst>
        </pc:graphicFrameChg>
        <pc:graphicFrameChg chg="add del mod">
          <ac:chgData name="Leonhard Feiner" userId="8d629e603bbc19f6" providerId="LiveId" clId="{C7E581A2-3E32-459E-8483-0DCA059C5967}" dt="2019-01-18T09:30:07.315" v="5475" actId="478"/>
          <ac:graphicFrameMkLst>
            <pc:docMk/>
            <pc:sldMk cId="4191358730" sldId="296"/>
            <ac:graphicFrameMk id="4" creationId="{6B6A057C-262B-4EAB-BE3F-47235A3455E2}"/>
          </ac:graphicFrameMkLst>
        </pc:graphicFrameChg>
        <pc:graphicFrameChg chg="add del mod">
          <ac:chgData name="Leonhard Feiner" userId="8d629e603bbc19f6" providerId="LiveId" clId="{C7E581A2-3E32-459E-8483-0DCA059C5967}" dt="2019-01-18T08:29:05.852" v="4302" actId="478"/>
          <ac:graphicFrameMkLst>
            <pc:docMk/>
            <pc:sldMk cId="4191358730" sldId="296"/>
            <ac:graphicFrameMk id="4" creationId="{CDE1A738-8AB6-404F-8A37-BD62B426C749}"/>
          </ac:graphicFrameMkLst>
        </pc:graphicFrameChg>
        <pc:graphicFrameChg chg="add del">
          <ac:chgData name="Leonhard Feiner" userId="8d629e603bbc19f6" providerId="LiveId" clId="{C7E581A2-3E32-459E-8483-0DCA059C5967}" dt="2019-01-18T09:30:04.870" v="5473"/>
          <ac:graphicFrameMkLst>
            <pc:docMk/>
            <pc:sldMk cId="4191358730" sldId="296"/>
            <ac:graphicFrameMk id="6" creationId="{BEE91423-03BB-4D56-8CC6-A9D00487F710}"/>
          </ac:graphicFrameMkLst>
        </pc:graphicFrameChg>
        <pc:graphicFrameChg chg="add del">
          <ac:chgData name="Leonhard Feiner" userId="8d629e603bbc19f6" providerId="LiveId" clId="{C7E581A2-3E32-459E-8483-0DCA059C5967}" dt="2019-01-18T08:30:32.762" v="4307"/>
          <ac:graphicFrameMkLst>
            <pc:docMk/>
            <pc:sldMk cId="4191358730" sldId="296"/>
            <ac:graphicFrameMk id="6" creationId="{E91F24E4-01D8-48D9-860B-58ACC95EDFBC}"/>
          </ac:graphicFrameMkLst>
        </pc:graphicFrameChg>
        <pc:graphicFrameChg chg="add del mod">
          <ac:chgData name="Leonhard Feiner" userId="8d629e603bbc19f6" providerId="LiveId" clId="{C7E581A2-3E32-459E-8483-0DCA059C5967}" dt="2019-01-18T09:32:09.763" v="5481" actId="478"/>
          <ac:graphicFrameMkLst>
            <pc:docMk/>
            <pc:sldMk cId="4191358730" sldId="296"/>
            <ac:graphicFrameMk id="7" creationId="{5798AC95-AC89-4BC8-8A54-6DFFBCC022A5}"/>
          </ac:graphicFrameMkLst>
        </pc:graphicFrameChg>
        <pc:graphicFrameChg chg="add del mod">
          <ac:chgData name="Leonhard Feiner" userId="8d629e603bbc19f6" providerId="LiveId" clId="{C7E581A2-3E32-459E-8483-0DCA059C5967}" dt="2019-01-18T08:30:43.409" v="4311" actId="478"/>
          <ac:graphicFrameMkLst>
            <pc:docMk/>
            <pc:sldMk cId="4191358730" sldId="296"/>
            <ac:graphicFrameMk id="7" creationId="{69FACAD5-4C24-4C18-837C-8A563E3E4AA4}"/>
          </ac:graphicFrameMkLst>
        </pc:graphicFrameChg>
        <pc:graphicFrameChg chg="add del">
          <ac:chgData name="Leonhard Feiner" userId="8d629e603bbc19f6" providerId="LiveId" clId="{C7E581A2-3E32-459E-8483-0DCA059C5967}" dt="2019-01-18T08:31:01.322" v="4313"/>
          <ac:graphicFrameMkLst>
            <pc:docMk/>
            <pc:sldMk cId="4191358730" sldId="296"/>
            <ac:graphicFrameMk id="8" creationId="{CCFBFAF0-331A-46DD-96B6-B76841208571}"/>
          </ac:graphicFrameMkLst>
        </pc:graphicFrameChg>
        <pc:graphicFrameChg chg="add del">
          <ac:chgData name="Leonhard Feiner" userId="8d629e603bbc19f6" providerId="LiveId" clId="{C7E581A2-3E32-459E-8483-0DCA059C5967}" dt="2019-01-18T09:32:20.419" v="5489"/>
          <ac:graphicFrameMkLst>
            <pc:docMk/>
            <pc:sldMk cId="4191358730" sldId="296"/>
            <ac:graphicFrameMk id="8" creationId="{F99B11C1-F889-40D5-A0B8-2201FEAF9EDC}"/>
          </ac:graphicFrameMkLst>
        </pc:graphicFrameChg>
        <pc:graphicFrameChg chg="add del mod">
          <ac:chgData name="Leonhard Feiner" userId="8d629e603bbc19f6" providerId="LiveId" clId="{C7E581A2-3E32-459E-8483-0DCA059C5967}" dt="2019-01-18T09:21:06.793" v="5403" actId="478"/>
          <ac:graphicFrameMkLst>
            <pc:docMk/>
            <pc:sldMk cId="4191358730" sldId="296"/>
            <ac:graphicFrameMk id="9" creationId="{BD130D89-1A28-41AC-A6EC-C990CFFBFF17}"/>
          </ac:graphicFrameMkLst>
        </pc:graphicFrameChg>
        <pc:graphicFrameChg chg="add del">
          <ac:chgData name="Leonhard Feiner" userId="8d629e603bbc19f6" providerId="LiveId" clId="{C7E581A2-3E32-459E-8483-0DCA059C5967}" dt="2019-01-18T09:32:26.633" v="5491"/>
          <ac:graphicFrameMkLst>
            <pc:docMk/>
            <pc:sldMk cId="4191358730" sldId="296"/>
            <ac:graphicFrameMk id="9" creationId="{CB80BC91-0F2C-4875-8FE0-1A579281E885}"/>
          </ac:graphicFrameMkLst>
        </pc:graphicFrameChg>
        <pc:graphicFrameChg chg="add del">
          <ac:chgData name="Leonhard Feiner" userId="8d629e603bbc19f6" providerId="LiveId" clId="{C7E581A2-3E32-459E-8483-0DCA059C5967}" dt="2019-01-18T09:21:05.206" v="5401"/>
          <ac:graphicFrameMkLst>
            <pc:docMk/>
            <pc:sldMk cId="4191358730" sldId="296"/>
            <ac:graphicFrameMk id="10" creationId="{21B67285-C339-4362-832E-28494E5E5470}"/>
          </ac:graphicFrameMkLst>
        </pc:graphicFrameChg>
        <pc:graphicFrameChg chg="add del">
          <ac:chgData name="Leonhard Feiner" userId="8d629e603bbc19f6" providerId="LiveId" clId="{C7E581A2-3E32-459E-8483-0DCA059C5967}" dt="2019-01-18T09:32:35.065" v="5493"/>
          <ac:graphicFrameMkLst>
            <pc:docMk/>
            <pc:sldMk cId="4191358730" sldId="296"/>
            <ac:graphicFrameMk id="10" creationId="{B6AEC588-14AA-4A1C-858C-AEA96D493E7D}"/>
          </ac:graphicFrameMkLst>
        </pc:graphicFrameChg>
        <pc:graphicFrameChg chg="add mod">
          <ac:chgData name="Leonhard Feiner" userId="8d629e603bbc19f6" providerId="LiveId" clId="{C7E581A2-3E32-459E-8483-0DCA059C5967}" dt="2019-01-18T12:09:00.165" v="6811" actId="1037"/>
          <ac:graphicFrameMkLst>
            <pc:docMk/>
            <pc:sldMk cId="4191358730" sldId="296"/>
            <ac:graphicFrameMk id="11" creationId="{8256582F-85F2-4C2E-94B9-63A6D41B629A}"/>
          </ac:graphicFrameMkLst>
        </pc:graphicFrameChg>
        <pc:graphicFrameChg chg="add del mod">
          <ac:chgData name="Leonhard Feiner" userId="8d629e603bbc19f6" providerId="LiveId" clId="{C7E581A2-3E32-459E-8483-0DCA059C5967}" dt="2019-01-18T09:22:16.695" v="5408" actId="478"/>
          <ac:graphicFrameMkLst>
            <pc:docMk/>
            <pc:sldMk cId="4191358730" sldId="296"/>
            <ac:graphicFrameMk id="11" creationId="{DC5AC867-3C4A-4036-802D-8D42ABA76B82}"/>
          </ac:graphicFrameMkLst>
        </pc:graphicFrameChg>
        <pc:graphicFrameChg chg="add del">
          <ac:chgData name="Leonhard Feiner" userId="8d629e603bbc19f6" providerId="LiveId" clId="{C7E581A2-3E32-459E-8483-0DCA059C5967}" dt="2019-01-18T09:22:19.983" v="5410"/>
          <ac:graphicFrameMkLst>
            <pc:docMk/>
            <pc:sldMk cId="4191358730" sldId="296"/>
            <ac:graphicFrameMk id="12" creationId="{9BF235CA-CFBD-4E81-BD1E-412744B936AA}"/>
          </ac:graphicFrameMkLst>
        </pc:graphicFrameChg>
        <pc:graphicFrameChg chg="add del mod">
          <ac:chgData name="Leonhard Feiner" userId="8d629e603bbc19f6" providerId="LiveId" clId="{C7E581A2-3E32-459E-8483-0DCA059C5967}" dt="2019-01-18T09:26:01.679" v="5441" actId="478"/>
          <ac:graphicFrameMkLst>
            <pc:docMk/>
            <pc:sldMk cId="4191358730" sldId="296"/>
            <ac:graphicFrameMk id="13" creationId="{6E24E26E-7CA0-4817-8B8F-D958802E30E9}"/>
          </ac:graphicFrameMkLst>
        </pc:graphicFrameChg>
        <pc:picChg chg="mod ord modCrop">
          <ac:chgData name="Leonhard Feiner" userId="8d629e603bbc19f6" providerId="LiveId" clId="{C7E581A2-3E32-459E-8483-0DCA059C5967}" dt="2019-01-18T12:08:45.211" v="6798" actId="14100"/>
          <ac:picMkLst>
            <pc:docMk/>
            <pc:sldMk cId="4191358730" sldId="296"/>
            <ac:picMk id="2" creationId="{57345BE6-BC57-40C5-B382-5A05235B66B4}"/>
          </ac:picMkLst>
        </pc:picChg>
      </pc:sldChg>
    </pc:docChg>
  </pc:docChgLst>
  <pc:docChgLst>
    <pc:chgData name="Alex Ziller" userId="b53dfccffaffe0ba" providerId="Windows Live" clId="Web-{6B18A3B5-7631-4F1F-8634-96428D07CC17}"/>
    <pc:docChg chg="addSld modSld">
      <pc:chgData name="Alex Ziller" userId="b53dfccffaffe0ba" providerId="Windows Live" clId="Web-{6B18A3B5-7631-4F1F-8634-96428D07CC17}" dt="2019-01-14T08:56:57.037" v="353"/>
      <pc:docMkLst>
        <pc:docMk/>
      </pc:docMkLst>
      <pc:sldChg chg="delSp modSp">
        <pc:chgData name="Alex Ziller" userId="b53dfccffaffe0ba" providerId="Windows Live" clId="Web-{6B18A3B5-7631-4F1F-8634-96428D07CC17}" dt="2019-01-14T08:54:08.913" v="336" actId="20577"/>
        <pc:sldMkLst>
          <pc:docMk/>
          <pc:sldMk cId="0" sldId="270"/>
        </pc:sldMkLst>
        <pc:spChg chg="del ord">
          <ac:chgData name="Alex Ziller" userId="b53dfccffaffe0ba" providerId="Windows Live" clId="Web-{6B18A3B5-7631-4F1F-8634-96428D07CC17}" dt="2019-01-14T08:39:21.619" v="278"/>
          <ac:spMkLst>
            <pc:docMk/>
            <pc:sldMk cId="0" sldId="270"/>
            <ac:spMk id="16" creationId="{B7171B3D-2D42-48EF-9AE8-B884EE514B9C}"/>
          </ac:spMkLst>
        </pc:spChg>
        <pc:spChg chg="mod">
          <ac:chgData name="Alex Ziller" userId="b53dfccffaffe0ba" providerId="Windows Live" clId="Web-{6B18A3B5-7631-4F1F-8634-96428D07CC17}" dt="2019-01-14T08:40:01.418" v="286" actId="20577"/>
          <ac:spMkLst>
            <pc:docMk/>
            <pc:sldMk cId="0" sldId="270"/>
            <ac:spMk id="154" creationId="{00000000-0000-0000-0000-000000000000}"/>
          </ac:spMkLst>
        </pc:spChg>
        <pc:spChg chg="mod">
          <ac:chgData name="Alex Ziller" userId="b53dfccffaffe0ba" providerId="Windows Live" clId="Web-{6B18A3B5-7631-4F1F-8634-96428D07CC17}" dt="2019-01-14T08:54:08.913" v="336" actId="20577"/>
          <ac:spMkLst>
            <pc:docMk/>
            <pc:sldMk cId="0" sldId="270"/>
            <ac:spMk id="155" creationId="{00000000-0000-0000-0000-000000000000}"/>
          </ac:spMkLst>
        </pc:spChg>
        <pc:spChg chg="mod">
          <ac:chgData name="Alex Ziller" userId="b53dfccffaffe0ba" providerId="Windows Live" clId="Web-{6B18A3B5-7631-4F1F-8634-96428D07CC17}" dt="2019-01-14T08:49:30.069" v="317" actId="1076"/>
          <ac:spMkLst>
            <pc:docMk/>
            <pc:sldMk cId="0" sldId="270"/>
            <ac:spMk id="158" creationId="{00000000-0000-0000-0000-000000000000}"/>
          </ac:spMkLst>
        </pc:spChg>
        <pc:spChg chg="mod">
          <ac:chgData name="Alex Ziller" userId="b53dfccffaffe0ba" providerId="Windows Live" clId="Web-{6B18A3B5-7631-4F1F-8634-96428D07CC17}" dt="2019-01-14T08:49:30.085" v="319" actId="1076"/>
          <ac:spMkLst>
            <pc:docMk/>
            <pc:sldMk cId="0" sldId="270"/>
            <ac:spMk id="160" creationId="{00000000-0000-0000-0000-000000000000}"/>
          </ac:spMkLst>
        </pc:spChg>
        <pc:spChg chg="del mod">
          <ac:chgData name="Alex Ziller" userId="b53dfccffaffe0ba" providerId="Windows Live" clId="Web-{6B18A3B5-7631-4F1F-8634-96428D07CC17}" dt="2019-01-14T08:39:31.244" v="281"/>
          <ac:spMkLst>
            <pc:docMk/>
            <pc:sldMk cId="0" sldId="270"/>
            <ac:spMk id="163" creationId="{00000000-0000-0000-0000-000000000000}"/>
          </ac:spMkLst>
        </pc:spChg>
        <pc:spChg chg="del">
          <ac:chgData name="Alex Ziller" userId="b53dfccffaffe0ba" providerId="Windows Live" clId="Web-{6B18A3B5-7631-4F1F-8634-96428D07CC17}" dt="2019-01-14T08:39:53.198" v="284"/>
          <ac:spMkLst>
            <pc:docMk/>
            <pc:sldMk cId="0" sldId="270"/>
            <ac:spMk id="164" creationId="{00000000-0000-0000-0000-000000000000}"/>
          </ac:spMkLst>
        </pc:spChg>
        <pc:cxnChg chg="mod">
          <ac:chgData name="Alex Ziller" userId="b53dfccffaffe0ba" providerId="Windows Live" clId="Web-{6B18A3B5-7631-4F1F-8634-96428D07CC17}" dt="2019-01-14T08:49:40.866" v="320" actId="14100"/>
          <ac:cxnSpMkLst>
            <pc:docMk/>
            <pc:sldMk cId="0" sldId="270"/>
            <ac:cxnSpMk id="159" creationId="{00000000-0000-0000-0000-000000000000}"/>
          </ac:cxnSpMkLst>
        </pc:cxnChg>
        <pc:cxnChg chg="mod">
          <ac:chgData name="Alex Ziller" userId="b53dfccffaffe0ba" providerId="Windows Live" clId="Web-{6B18A3B5-7631-4F1F-8634-96428D07CC17}" dt="2019-01-14T08:49:30.085" v="319" actId="1076"/>
          <ac:cxnSpMkLst>
            <pc:docMk/>
            <pc:sldMk cId="0" sldId="270"/>
            <ac:cxnSpMk id="165" creationId="{00000000-0000-0000-0000-000000000000}"/>
          </ac:cxnSpMkLst>
        </pc:cxnChg>
        <pc:cxnChg chg="del mod">
          <ac:chgData name="Alex Ziller" userId="b53dfccffaffe0ba" providerId="Windows Live" clId="Web-{6B18A3B5-7631-4F1F-8634-96428D07CC17}" dt="2019-01-14T08:39:53.198" v="283"/>
          <ac:cxnSpMkLst>
            <pc:docMk/>
            <pc:sldMk cId="0" sldId="270"/>
            <ac:cxnSpMk id="166" creationId="{00000000-0000-0000-0000-000000000000}"/>
          </ac:cxnSpMkLst>
        </pc:cxnChg>
        <pc:cxnChg chg="del mod">
          <ac:chgData name="Alex Ziller" userId="b53dfccffaffe0ba" providerId="Windows Live" clId="Web-{6B18A3B5-7631-4F1F-8634-96428D07CC17}" dt="2019-01-14T08:39:53.198" v="282"/>
          <ac:cxnSpMkLst>
            <pc:docMk/>
            <pc:sldMk cId="0" sldId="270"/>
            <ac:cxnSpMk id="167" creationId="{00000000-0000-0000-0000-000000000000}"/>
          </ac:cxnSpMkLst>
        </pc:cxnChg>
      </pc:sldChg>
      <pc:sldChg chg="modSp">
        <pc:chgData name="Alex Ziller" userId="b53dfccffaffe0ba" providerId="Windows Live" clId="Web-{6B18A3B5-7631-4F1F-8634-96428D07CC17}" dt="2019-01-14T08:54:37.131" v="351" actId="20577"/>
        <pc:sldMkLst>
          <pc:docMk/>
          <pc:sldMk cId="0" sldId="271"/>
        </pc:sldMkLst>
        <pc:spChg chg="mod">
          <ac:chgData name="Alex Ziller" userId="b53dfccffaffe0ba" providerId="Windows Live" clId="Web-{6B18A3B5-7631-4F1F-8634-96428D07CC17}" dt="2019-01-14T08:54:04.366" v="327" actId="14100"/>
          <ac:spMkLst>
            <pc:docMk/>
            <pc:sldMk cId="0" sldId="271"/>
            <ac:spMk id="173" creationId="{00000000-0000-0000-0000-000000000000}"/>
          </ac:spMkLst>
        </pc:spChg>
        <pc:spChg chg="mod">
          <ac:chgData name="Alex Ziller" userId="b53dfccffaffe0ba" providerId="Windows Live" clId="Web-{6B18A3B5-7631-4F1F-8634-96428D07CC17}" dt="2019-01-14T08:54:37.131" v="351" actId="20577"/>
          <ac:spMkLst>
            <pc:docMk/>
            <pc:sldMk cId="0" sldId="271"/>
            <ac:spMk id="176" creationId="{00000000-0000-0000-0000-000000000000}"/>
          </ac:spMkLst>
        </pc:spChg>
        <pc:cxnChg chg="mod">
          <ac:chgData name="Alex Ziller" userId="b53dfccffaffe0ba" providerId="Windows Live" clId="Web-{6B18A3B5-7631-4F1F-8634-96428D07CC17}" dt="2019-01-14T08:54:05.553" v="328" actId="14100"/>
          <ac:cxnSpMkLst>
            <pc:docMk/>
            <pc:sldMk cId="0" sldId="271"/>
            <ac:cxnSpMk id="178" creationId="{00000000-0000-0000-0000-000000000000}"/>
          </ac:cxnSpMkLst>
        </pc:cxnChg>
        <pc:cxnChg chg="mod">
          <ac:chgData name="Alex Ziller" userId="b53dfccffaffe0ba" providerId="Windows Live" clId="Web-{6B18A3B5-7631-4F1F-8634-96428D07CC17}" dt="2019-01-14T08:54:05.553" v="328" actId="14100"/>
          <ac:cxnSpMkLst>
            <pc:docMk/>
            <pc:sldMk cId="0" sldId="271"/>
            <ac:cxnSpMk id="180" creationId="{00000000-0000-0000-0000-000000000000}"/>
          </ac:cxnSpMkLst>
        </pc:cxnChg>
        <pc:cxnChg chg="mod">
          <ac:chgData name="Alex Ziller" userId="b53dfccffaffe0ba" providerId="Windows Live" clId="Web-{6B18A3B5-7631-4F1F-8634-96428D07CC17}" dt="2019-01-14T08:54:05.553" v="328" actId="14100"/>
          <ac:cxnSpMkLst>
            <pc:docMk/>
            <pc:sldMk cId="0" sldId="271"/>
            <ac:cxnSpMk id="182" creationId="{00000000-0000-0000-0000-000000000000}"/>
          </ac:cxnSpMkLst>
        </pc:cxnChg>
      </pc:sldChg>
      <pc:sldChg chg="modSp new">
        <pc:chgData name="Alex Ziller" userId="b53dfccffaffe0ba" providerId="Windows Live" clId="Web-{6B18A3B5-7631-4F1F-8634-96428D07CC17}" dt="2019-01-14T08:00:49.653" v="124" actId="20577"/>
        <pc:sldMkLst>
          <pc:docMk/>
          <pc:sldMk cId="1648900538" sldId="276"/>
        </pc:sldMkLst>
        <pc:spChg chg="mod">
          <ac:chgData name="Alex Ziller" userId="b53dfccffaffe0ba" providerId="Windows Live" clId="Web-{6B18A3B5-7631-4F1F-8634-96428D07CC17}" dt="2019-01-14T07:54:26.312" v="4" actId="20577"/>
          <ac:spMkLst>
            <pc:docMk/>
            <pc:sldMk cId="1648900538" sldId="276"/>
            <ac:spMk id="2" creationId="{3D5DFDBA-D908-41D1-86A5-6932A5E0D3A3}"/>
          </ac:spMkLst>
        </pc:spChg>
        <pc:spChg chg="mod">
          <ac:chgData name="Alex Ziller" userId="b53dfccffaffe0ba" providerId="Windows Live" clId="Web-{6B18A3B5-7631-4F1F-8634-96428D07CC17}" dt="2019-01-14T08:00:49.653" v="124" actId="20577"/>
          <ac:spMkLst>
            <pc:docMk/>
            <pc:sldMk cId="1648900538" sldId="276"/>
            <ac:spMk id="3" creationId="{B5FB3B0E-0262-45B1-AB0D-4BF0EEE4744D}"/>
          </ac:spMkLst>
        </pc:spChg>
      </pc:sldChg>
      <pc:sldChg chg="add replId">
        <pc:chgData name="Alex Ziller" userId="b53dfccffaffe0ba" providerId="Windows Live" clId="Web-{6B18A3B5-7631-4F1F-8634-96428D07CC17}" dt="2019-01-14T08:38:54.259" v="276"/>
        <pc:sldMkLst>
          <pc:docMk/>
          <pc:sldMk cId="4190089804" sldId="278"/>
        </pc:sldMkLst>
      </pc:sldChg>
    </pc:docChg>
  </pc:docChgLst>
  <pc:docChgLst>
    <pc:chgData name="Alex Ziller" userId="b53dfccffaffe0ba" providerId="Windows Live" clId="Web-{13BF5C74-D02C-44EE-87DB-0033DDA14327}"/>
    <pc:docChg chg="modSld">
      <pc:chgData name="Alex Ziller" userId="b53dfccffaffe0ba" providerId="Windows Live" clId="Web-{13BF5C74-D02C-44EE-87DB-0033DDA14327}" dt="2019-01-21T09:12:34.103" v="2" actId="20577"/>
      <pc:docMkLst>
        <pc:docMk/>
      </pc:docMkLst>
      <pc:sldChg chg="modSp">
        <pc:chgData name="Alex Ziller" userId="b53dfccffaffe0ba" providerId="Windows Live" clId="Web-{13BF5C74-D02C-44EE-87DB-0033DDA14327}" dt="2019-01-21T09:12:34.103" v="2" actId="20577"/>
        <pc:sldMkLst>
          <pc:docMk/>
          <pc:sldMk cId="0" sldId="271"/>
        </pc:sldMkLst>
        <pc:spChg chg="mod">
          <ac:chgData name="Alex Ziller" userId="b53dfccffaffe0ba" providerId="Windows Live" clId="Web-{13BF5C74-D02C-44EE-87DB-0033DDA14327}" dt="2019-01-21T09:12:34.103" v="2" actId="20577"/>
          <ac:spMkLst>
            <pc:docMk/>
            <pc:sldMk cId="0" sldId="271"/>
            <ac:spMk id="17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be917b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be917b5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Mapnet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posenet</a:t>
            </a:r>
            <a:r>
              <a:rPr lang="de-DE" dirty="0"/>
              <a:t>, &lt;&gt;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much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These </a:t>
            </a:r>
            <a:r>
              <a:rPr lang="de-DE" dirty="0" err="1"/>
              <a:t>Mapnet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, </a:t>
            </a:r>
            <a:r>
              <a:rPr lang="de-DE" dirty="0" err="1"/>
              <a:t>because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mapnet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for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97" name="Google Shape;97;g497be917b5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329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be917b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be917b5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with dual </a:t>
            </a:r>
            <a:r>
              <a:rPr lang="de-DE" dirty="0" err="1"/>
              <a:t>input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One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extractor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have </a:t>
            </a:r>
            <a:r>
              <a:rPr lang="de-DE" dirty="0" err="1"/>
              <a:t>only</a:t>
            </a:r>
            <a:r>
              <a:rPr lang="de-DE" dirty="0"/>
              <a:t> &gt;1000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somehow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to </a:t>
            </a:r>
            <a:r>
              <a:rPr lang="de-DE" dirty="0" err="1"/>
              <a:t>include</a:t>
            </a:r>
            <a:r>
              <a:rPr lang="de-DE" dirty="0"/>
              <a:t> an extra </a:t>
            </a:r>
            <a:r>
              <a:rPr lang="de-DE" dirty="0" err="1"/>
              <a:t>input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different possibile </a:t>
            </a:r>
            <a:r>
              <a:rPr lang="de-DE" dirty="0" err="1"/>
              <a:t>approaches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mapnets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dirty="0"/>
          </a:p>
        </p:txBody>
      </p:sp>
      <p:sp>
        <p:nvSpPr>
          <p:cNvPr id="97" name="Google Shape;97;g497be917b5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164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be917b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be917b5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multitask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 </a:t>
            </a:r>
            <a:r>
              <a:rPr lang="de-DE" dirty="0" err="1"/>
              <a:t>lot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, one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poses</a:t>
            </a:r>
            <a:r>
              <a:rPr lang="de-DE" dirty="0"/>
              <a:t> and one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median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was </a:t>
            </a:r>
            <a:r>
              <a:rPr lang="de-DE" dirty="0" err="1"/>
              <a:t>above</a:t>
            </a:r>
            <a:r>
              <a:rPr lang="de-DE" dirty="0"/>
              <a:t> 3 m for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have a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of 1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g497be917b5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122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be917b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be917b5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This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overview</a:t>
            </a:r>
            <a:r>
              <a:rPr lang="de-DE" dirty="0"/>
              <a:t> of all </a:t>
            </a:r>
            <a:r>
              <a:rPr lang="de-DE" dirty="0" err="1"/>
              <a:t>models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Additionaly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</a:t>
            </a:r>
            <a:r>
              <a:rPr lang="de-DE" dirty="0" err="1"/>
              <a:t>VLocNet</a:t>
            </a:r>
            <a:r>
              <a:rPr lang="de-DE" dirty="0"/>
              <a:t> and </a:t>
            </a:r>
            <a:r>
              <a:rPr lang="de-DE" dirty="0" err="1"/>
              <a:t>VlocNet</a:t>
            </a:r>
            <a:r>
              <a:rPr lang="de-DE" dirty="0"/>
              <a:t>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network </a:t>
            </a:r>
            <a:r>
              <a:rPr lang="de-DE" dirty="0" err="1"/>
              <a:t>architecture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like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.</a:t>
            </a:r>
            <a:endParaRPr dirty="0"/>
          </a:p>
        </p:txBody>
      </p:sp>
      <p:sp>
        <p:nvSpPr>
          <p:cNvPr id="97" name="Google Shape;97;g497be917b5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236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70adca5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70adca52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The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The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locations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Blue </a:t>
            </a:r>
            <a:r>
              <a:rPr lang="de-DE" dirty="0" err="1"/>
              <a:t>lines</a:t>
            </a:r>
            <a:r>
              <a:rPr lang="de-DE" dirty="0"/>
              <a:t> connect a </a:t>
            </a:r>
            <a:r>
              <a:rPr lang="de-DE" dirty="0" err="1"/>
              <a:t>predictino</a:t>
            </a:r>
            <a:r>
              <a:rPr lang="de-DE" dirty="0"/>
              <a:t> with ist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gt</a:t>
            </a:r>
            <a:endParaRPr dirty="0"/>
          </a:p>
        </p:txBody>
      </p:sp>
      <p:sp>
        <p:nvSpPr>
          <p:cNvPr id="107" name="Google Shape;107;g4970adca52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58ecb78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58ecb78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de-DE" dirty="0" err="1"/>
              <a:t>Additionaly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multitask</a:t>
            </a:r>
            <a:r>
              <a:rPr lang="de-DE" dirty="0"/>
              <a:t> </a:t>
            </a:r>
            <a:r>
              <a:rPr lang="de-DE" dirty="0" err="1"/>
              <a:t>arichitecture</a:t>
            </a:r>
            <a:r>
              <a:rPr lang="de-DE" dirty="0"/>
              <a:t> and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for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/>
              <a:t>comparision</a:t>
            </a:r>
            <a:endParaRPr lang="de-DE" dirty="0"/>
          </a:p>
          <a:p>
            <a:r>
              <a:rPr lang="de-DE" dirty="0"/>
              <a:t>Values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  <a:p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multitask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To </a:t>
            </a:r>
            <a:r>
              <a:rPr lang="de-DE" dirty="0" err="1"/>
              <a:t>less</a:t>
            </a:r>
            <a:r>
              <a:rPr lang="de-DE" dirty="0"/>
              <a:t> to </a:t>
            </a:r>
            <a:r>
              <a:rPr lang="de-DE" dirty="0" err="1"/>
              <a:t>claim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poses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 for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labeling</a:t>
            </a:r>
            <a:endParaRPr lang="de-DE" dirty="0"/>
          </a:p>
          <a:p>
            <a:endParaRPr lang="de-DE" dirty="0"/>
          </a:p>
        </p:txBody>
      </p:sp>
      <p:sp>
        <p:nvSpPr>
          <p:cNvPr id="136" name="Google Shape;136;g4858ecb78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01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58ecb78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58ecb78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de-DE" dirty="0"/>
              <a:t>Problems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the results of our current code on the old dataset are really bad</a:t>
            </a:r>
          </a:p>
          <a:p>
            <a:pPr lvl="0"/>
            <a:r>
              <a:rPr lang="de-DE" dirty="0"/>
              <a:t>M</a:t>
            </a:r>
            <a:r>
              <a:rPr lang="en-US" dirty="0" err="1"/>
              <a:t>edian</a:t>
            </a:r>
            <a:r>
              <a:rPr lang="en-US" dirty="0"/>
              <a:t> rotation errors twice as high, mean errors round about 4 times</a:t>
            </a:r>
          </a:p>
          <a:p>
            <a:pPr lvl="1"/>
            <a:endParaRPr lang="en-US" dirty="0"/>
          </a:p>
          <a:p>
            <a:r>
              <a:rPr lang="en-US" dirty="0"/>
              <a:t>Training was not deterministic</a:t>
            </a:r>
          </a:p>
          <a:p>
            <a:pPr lvl="1"/>
            <a:r>
              <a:rPr lang="en-US" dirty="0"/>
              <a:t>Same config produced different result</a:t>
            </a:r>
          </a:p>
          <a:p>
            <a:pPr lvl="1"/>
            <a:r>
              <a:rPr lang="en-US" dirty="0"/>
              <a:t>Variation quite large</a:t>
            </a:r>
          </a:p>
          <a:p>
            <a:endParaRPr lang="en-US" dirty="0"/>
          </a:p>
          <a:p>
            <a:r>
              <a:rPr lang="en-US" dirty="0"/>
              <a:t>Datasets and code originally do not include test set</a:t>
            </a:r>
          </a:p>
          <a:p>
            <a:pPr lvl="1"/>
            <a:r>
              <a:rPr lang="en-US" dirty="0"/>
              <a:t>Other papers use same set for test and validation</a:t>
            </a:r>
          </a:p>
          <a:p>
            <a:pPr lvl="1"/>
            <a:r>
              <a:rPr lang="en-US" dirty="0"/>
              <a:t>To assure comparability we did not adjust this</a:t>
            </a:r>
          </a:p>
          <a:p>
            <a:pPr lvl="1"/>
            <a:r>
              <a:rPr lang="en-US" dirty="0"/>
              <a:t>However, it is bad practice</a:t>
            </a:r>
          </a:p>
        </p:txBody>
      </p:sp>
      <p:sp>
        <p:nvSpPr>
          <p:cNvPr id="136" name="Google Shape;136;g4858ecb78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422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1000"/>
              </a:spcBef>
            </a:pPr>
            <a:r>
              <a:rPr lang="en-US" dirty="0"/>
              <a:t>Dual-input and Multi-task model architecture perform well</a:t>
            </a:r>
          </a:p>
          <a:p>
            <a:pPr marL="228600" indent="-228600">
              <a:spcBef>
                <a:spcPts val="1000"/>
              </a:spcBef>
            </a:pPr>
            <a:r>
              <a:rPr lang="en-US" dirty="0"/>
              <a:t>However we have to optimize hyperparameters to push all architectures to their limits</a:t>
            </a:r>
          </a:p>
          <a:p>
            <a:pPr marL="228600" lvl="0" algn="l">
              <a:spcBef>
                <a:spcPts val="1000"/>
              </a:spcBef>
              <a:spcAft>
                <a:spcPts val="0"/>
              </a:spcAft>
              <a:buNone/>
            </a:pPr>
            <a:endParaRPr lang="de-DE" dirty="0"/>
          </a:p>
          <a:p>
            <a:pPr marL="228600" indent="-228600">
              <a:spcBef>
                <a:spcPts val="1000"/>
              </a:spcBef>
            </a:pPr>
            <a:endParaRPr lang="en-US" dirty="0"/>
          </a:p>
          <a:p>
            <a:pPr marL="228600" indent="-228600">
              <a:spcBef>
                <a:spcPts val="1000"/>
              </a:spcBef>
            </a:pPr>
            <a:r>
              <a:rPr lang="en-US" dirty="0"/>
              <a:t>To Do: hyperparameter optimization</a:t>
            </a:r>
          </a:p>
          <a:p>
            <a:pPr marL="228600" lvl="0" algn="l">
              <a:spcBef>
                <a:spcPts val="1000"/>
              </a:spcBef>
              <a:spcAft>
                <a:spcPts val="0"/>
              </a:spcAft>
              <a:buNone/>
            </a:pPr>
            <a:endParaRPr lang="de-DE" dirty="0"/>
          </a:p>
          <a:p>
            <a:pPr marL="228600" lvl="0" algn="l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>
              <a:spcBef>
                <a:spcPts val="1000"/>
              </a:spcBef>
            </a:pPr>
            <a:r>
              <a:rPr lang="en-US" dirty="0"/>
              <a:t>So the goal of the project is to investigate how we can </a:t>
            </a:r>
            <a:r>
              <a:rPr lang="en-US" dirty="0" err="1"/>
              <a:t>integregate</a:t>
            </a:r>
            <a:r>
              <a:rPr lang="en-US" dirty="0"/>
              <a:t> the semantic information into the localization task, and to find out their relationship right? So that's also why </a:t>
            </a:r>
            <a:r>
              <a:rPr lang="en-US" dirty="0" err="1"/>
              <a:t>i</a:t>
            </a:r>
            <a:r>
              <a:rPr lang="en-US" dirty="0"/>
              <a:t> hope you can compare a bit simply learn semantic VS multitask. And try to explain on the results. </a:t>
            </a:r>
            <a:br>
              <a:rPr lang="en-US" dirty="0"/>
            </a:b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95fd2cfb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495fd2cf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5fd2cfb1_0_3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495fd2cfb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7be917b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7be917b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/>
              <a:t>Require</a:t>
            </a:r>
            <a:r>
              <a:rPr lang="de-DE"/>
              <a:t> </a:t>
            </a:r>
            <a:r>
              <a:rPr lang="de-DE" err="1"/>
              <a:t>semantic</a:t>
            </a:r>
            <a:r>
              <a:rPr lang="de-DE"/>
              <a:t> </a:t>
            </a:r>
            <a:r>
              <a:rPr lang="de-DE" err="1"/>
              <a:t>labeles</a:t>
            </a:r>
            <a:r>
              <a:rPr lang="de-DE"/>
              <a:t> for </a:t>
            </a:r>
            <a:r>
              <a:rPr lang="de-DE" err="1"/>
              <a:t>inference</a:t>
            </a:r>
            <a:endParaRPr/>
          </a:p>
        </p:txBody>
      </p:sp>
      <p:sp>
        <p:nvSpPr>
          <p:cNvPr id="152" name="Google Shape;152;g497be917b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7be917b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7be917b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/>
              <a:t>Require</a:t>
            </a:r>
            <a:r>
              <a:rPr lang="de-DE"/>
              <a:t> </a:t>
            </a:r>
            <a:r>
              <a:rPr lang="de-DE" err="1"/>
              <a:t>semantic</a:t>
            </a:r>
            <a:r>
              <a:rPr lang="de-DE"/>
              <a:t> </a:t>
            </a:r>
            <a:r>
              <a:rPr lang="de-DE" err="1"/>
              <a:t>labeles</a:t>
            </a:r>
            <a:r>
              <a:rPr lang="de-DE"/>
              <a:t> for </a:t>
            </a:r>
            <a:r>
              <a:rPr lang="de-DE" err="1"/>
              <a:t>inference</a:t>
            </a:r>
            <a:endParaRPr/>
          </a:p>
        </p:txBody>
      </p:sp>
      <p:sp>
        <p:nvSpPr>
          <p:cNvPr id="152" name="Google Shape;152;g497be917b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21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70adca5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70adca52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labeles</a:t>
            </a:r>
            <a:r>
              <a:rPr lang="de-DE" dirty="0"/>
              <a:t> for </a:t>
            </a:r>
            <a:r>
              <a:rPr lang="de-DE" dirty="0" err="1"/>
              <a:t>inference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Multitask doesn‘t require semantic labels for inference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171" name="Google Shape;171;g4970adca52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equal amount of images for baseline and our models</a:t>
            </a:r>
          </a:p>
          <a:p>
            <a:r>
              <a:rPr lang="en-US" dirty="0"/>
              <a:t>initialization has a big effect on results</a:t>
            </a:r>
          </a:p>
          <a:p>
            <a:pPr lvl="1"/>
            <a:r>
              <a:rPr lang="en-US" dirty="0"/>
              <a:t>we need to train multiple models</a:t>
            </a:r>
          </a:p>
          <a:p>
            <a:pPr lvl="1"/>
            <a:r>
              <a:rPr lang="en-US" dirty="0"/>
              <a:t>Either use mean and variance of results</a:t>
            </a:r>
          </a:p>
          <a:p>
            <a:pPr lvl="1"/>
            <a:r>
              <a:rPr lang="en-US" dirty="0"/>
              <a:t>Or show best of them</a:t>
            </a:r>
          </a:p>
          <a:p>
            <a:r>
              <a:rPr lang="en-US" dirty="0"/>
              <a:t>we haven't performed hyperparameter optimization so far</a:t>
            </a:r>
          </a:p>
          <a:p>
            <a:pPr lvl="1"/>
            <a:r>
              <a:rPr lang="en-US" dirty="0"/>
              <a:t>not comparable to papers yet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93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be917b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be917b5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Here 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b="1" dirty="0" err="1"/>
              <a:t>our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of </a:t>
            </a:r>
            <a:r>
              <a:rPr lang="de-DE" dirty="0" err="1"/>
              <a:t>posnet</a:t>
            </a:r>
            <a:r>
              <a:rPr lang="de-DE" dirty="0"/>
              <a:t> in </a:t>
            </a:r>
            <a:r>
              <a:rPr lang="de-DE" dirty="0" err="1"/>
              <a:t>comparision</a:t>
            </a:r>
            <a:r>
              <a:rPr lang="de-DE" dirty="0"/>
              <a:t>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vlocnet</a:t>
            </a:r>
            <a:r>
              <a:rPr lang="de-DE" dirty="0"/>
              <a:t>++ </a:t>
            </a:r>
            <a:r>
              <a:rPr lang="de-DE" dirty="0" err="1"/>
              <a:t>paper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One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, </a:t>
            </a:r>
            <a:r>
              <a:rPr lang="de-DE" dirty="0" err="1"/>
              <a:t>ohter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Maybe with </a:t>
            </a:r>
            <a:r>
              <a:rPr lang="de-DE" dirty="0" err="1"/>
              <a:t>hyperparametertrainnig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one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but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Maybe with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dirty="0"/>
          </a:p>
        </p:txBody>
      </p:sp>
      <p:sp>
        <p:nvSpPr>
          <p:cNvPr id="97" name="Google Shape;97;g497be917b5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8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1846503"/>
            <a:ext cx="10363200" cy="311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8400"/>
              <a:buFont typeface="Helvetica Neue Light"/>
              <a:buNone/>
              <a:defRPr sz="8400" b="0" i="0">
                <a:solidFill>
                  <a:srgbClr val="C55A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 descr="TUM_Logo_extern_ot_RGB_neg_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9263" y="201921"/>
            <a:ext cx="1931172" cy="107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Helvetica Neue Light"/>
              <a:buNone/>
              <a:defRPr b="0" i="0">
                <a:solidFill>
                  <a:srgbClr val="C55A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C55A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3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5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9.xml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914400" y="1846503"/>
            <a:ext cx="10363200" cy="311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8400"/>
              <a:buFont typeface="Helvetica Neue Light"/>
              <a:buNone/>
            </a:pPr>
            <a:r>
              <a:rPr lang="en-US"/>
              <a:t>Absolute camera localization</a:t>
            </a:r>
            <a:br>
              <a:rPr lang="en-US" b="0">
                <a:solidFill>
                  <a:srgbClr val="C55A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5000"/>
              <a:t>Leonhard Feiner, Alexander Ziller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 err="1">
                <a:latin typeface="Helvetica Neue"/>
                <a:ea typeface="Helvetica Neue"/>
                <a:cs typeface="Helvetica Neue"/>
                <a:sym typeface="Helvetica Neue"/>
              </a:rPr>
              <a:t>MapNet</a:t>
            </a: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lang="en-US" b="1" err="1">
                <a:latin typeface="Helvetica Neue"/>
                <a:ea typeface="Helvetica Neue"/>
                <a:cs typeface="Helvetica Neue"/>
                <a:sym typeface="Helvetica Neue"/>
              </a:rPr>
              <a:t>DeepLoc</a:t>
            </a:r>
            <a:endParaRPr lang="en-US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Validation Error			  Loss curve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E0133-CAD4-4F3C-881B-4A68E7306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7" t="11876" r="8051" b="9608"/>
          <a:stretch/>
        </p:blipFill>
        <p:spPr>
          <a:xfrm>
            <a:off x="5673128" y="2695164"/>
            <a:ext cx="5767521" cy="336539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BDB9EC-7B4E-4391-AF4D-F1FC4D04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35110"/>
              </p:ext>
            </p:extLst>
          </p:nvPr>
        </p:nvGraphicFramePr>
        <p:xfrm>
          <a:off x="10207964" y="2859846"/>
          <a:ext cx="1105418" cy="741680"/>
        </p:xfrm>
        <a:graphic>
          <a:graphicData uri="http://schemas.openxmlformats.org/drawingml/2006/table">
            <a:tbl>
              <a:tblPr firstRow="1" bandRow="1">
                <a:tableStyleId>{A2F3CB57-C5A7-4096-9BC0-6C06CA0B7A4D}</a:tableStyleId>
              </a:tblPr>
              <a:tblGrid>
                <a:gridCol w="1105418">
                  <a:extLst>
                    <a:ext uri="{9D8B030D-6E8A-4147-A177-3AD203B41FA5}">
                      <a16:colId xmlns:a16="http://schemas.microsoft.com/office/drawing/2014/main" val="214873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Training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339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63D47DE-215E-4D8F-B777-5D213EFC69C5}"/>
              </a:ext>
            </a:extLst>
          </p:cNvPr>
          <p:cNvSpPr/>
          <p:nvPr/>
        </p:nvSpPr>
        <p:spPr>
          <a:xfrm>
            <a:off x="10646621" y="5724242"/>
            <a:ext cx="802240" cy="51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Epochs</a:t>
            </a:r>
          </a:p>
        </p:txBody>
      </p:sp>
      <p:sp>
        <p:nvSpPr>
          <p:cNvPr id="10" name="Google Shape;193;p20">
            <a:extLst>
              <a:ext uri="{FF2B5EF4-FFF2-40B4-BE49-F238E27FC236}">
                <a16:creationId xmlns:a16="http://schemas.microsoft.com/office/drawing/2014/main" id="{CC9CC80F-A0EE-48A1-85D5-5D370F5834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32DCDB-3CC8-469F-B0B8-30E699926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88176"/>
              </p:ext>
            </p:extLst>
          </p:nvPr>
        </p:nvGraphicFramePr>
        <p:xfrm>
          <a:off x="843711" y="2819194"/>
          <a:ext cx="4574519" cy="1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5" imgW="1752671" imgH="556457" progId="Excel.Sheet.12">
                  <p:embed/>
                </p:oleObj>
              </mc:Choice>
              <mc:Fallback>
                <p:oleObj name="Worksheet" r:id="rId5" imgW="1752671" imgH="556457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32DCDB-3CC8-469F-B0B8-30E699926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711" y="2819194"/>
                        <a:ext cx="4574519" cy="1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59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Dual-Input on </a:t>
            </a:r>
            <a:r>
              <a:rPr lang="en-US" b="1" err="1">
                <a:latin typeface="Helvetica Neue"/>
                <a:ea typeface="Helvetica Neue"/>
                <a:cs typeface="Helvetica Neue"/>
                <a:sym typeface="Helvetica Neue"/>
              </a:rPr>
              <a:t>DeepLoc</a:t>
            </a:r>
            <a:endParaRPr lang="en-US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Validation Error			  Loss curve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" name="Google Shape;193;p20">
            <a:extLst>
              <a:ext uri="{FF2B5EF4-FFF2-40B4-BE49-F238E27FC236}">
                <a16:creationId xmlns:a16="http://schemas.microsoft.com/office/drawing/2014/main" id="{ECEE7FCB-6A64-4371-8737-C0C982117BB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65203C-D038-451C-8F15-A3DC258F7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15882"/>
              </p:ext>
            </p:extLst>
          </p:nvPr>
        </p:nvGraphicFramePr>
        <p:xfrm>
          <a:off x="838200" y="2819194"/>
          <a:ext cx="4574519" cy="1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1752671" imgH="556457" progId="Excel.Sheet.12">
                  <p:embed/>
                </p:oleObj>
              </mc:Choice>
              <mc:Fallback>
                <p:oleObj name="Worksheet" r:id="rId4" imgW="1752671" imgH="556457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065203C-D038-451C-8F15-A3DC258F78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19194"/>
                        <a:ext cx="4574519" cy="1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849FD94-1442-47FD-B13B-441AD74E4F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48" t="12893" r="5448" b="8524"/>
          <a:stretch/>
        </p:blipFill>
        <p:spPr>
          <a:xfrm>
            <a:off x="5671798" y="2727754"/>
            <a:ext cx="5941081" cy="336824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E09188-4A6D-454D-A4DD-8CD446DF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21717"/>
              </p:ext>
            </p:extLst>
          </p:nvPr>
        </p:nvGraphicFramePr>
        <p:xfrm>
          <a:off x="10207964" y="2859846"/>
          <a:ext cx="1105418" cy="741680"/>
        </p:xfrm>
        <a:graphic>
          <a:graphicData uri="http://schemas.openxmlformats.org/drawingml/2006/table">
            <a:tbl>
              <a:tblPr firstRow="1" bandRow="1">
                <a:tableStyleId>{A2F3CB57-C5A7-4096-9BC0-6C06CA0B7A4D}</a:tableStyleId>
              </a:tblPr>
              <a:tblGrid>
                <a:gridCol w="1105418">
                  <a:extLst>
                    <a:ext uri="{9D8B030D-6E8A-4147-A177-3AD203B41FA5}">
                      <a16:colId xmlns:a16="http://schemas.microsoft.com/office/drawing/2014/main" val="214873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Training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339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D801DDD-3F8B-4EB9-BEAE-F499E1A081CF}"/>
              </a:ext>
            </a:extLst>
          </p:cNvPr>
          <p:cNvSpPr/>
          <p:nvPr/>
        </p:nvSpPr>
        <p:spPr>
          <a:xfrm>
            <a:off x="10646621" y="5785488"/>
            <a:ext cx="802240" cy="39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342423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739A807-848B-4C0A-9339-128969732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2" t="12207" b="7333"/>
          <a:stretch/>
        </p:blipFill>
        <p:spPr>
          <a:xfrm>
            <a:off x="5732145" y="2697791"/>
            <a:ext cx="6244590" cy="3448697"/>
          </a:xfrm>
          <a:prstGeom prst="rect">
            <a:avLst/>
          </a:prstGeom>
        </p:spPr>
      </p:pic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Multitask on </a:t>
            </a:r>
            <a:r>
              <a:rPr lang="en-US" b="1" err="1">
                <a:latin typeface="Helvetica Neue"/>
                <a:ea typeface="Helvetica Neue"/>
                <a:cs typeface="Helvetica Neue"/>
                <a:sym typeface="Helvetica Neue"/>
              </a:rPr>
              <a:t>DeepLoc</a:t>
            </a:r>
            <a:endParaRPr lang="en-US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Validation Error			  Loss curve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570CCC-F039-4E68-83BE-8CCA4413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65999"/>
              </p:ext>
            </p:extLst>
          </p:nvPr>
        </p:nvGraphicFramePr>
        <p:xfrm>
          <a:off x="10207964" y="2859846"/>
          <a:ext cx="1105418" cy="741680"/>
        </p:xfrm>
        <a:graphic>
          <a:graphicData uri="http://schemas.openxmlformats.org/drawingml/2006/table">
            <a:tbl>
              <a:tblPr firstRow="1" bandRow="1">
                <a:tableStyleId>{A2F3CB57-C5A7-4096-9BC0-6C06CA0B7A4D}</a:tableStyleId>
              </a:tblPr>
              <a:tblGrid>
                <a:gridCol w="1105418">
                  <a:extLst>
                    <a:ext uri="{9D8B030D-6E8A-4147-A177-3AD203B41FA5}">
                      <a16:colId xmlns:a16="http://schemas.microsoft.com/office/drawing/2014/main" val="214873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Training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Validation</a:t>
                      </a:r>
                      <a:endParaRPr lang="en-US" sz="16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339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BE1B4CA-B2E4-4E1F-85C7-C9AEE85AA6C5}"/>
              </a:ext>
            </a:extLst>
          </p:cNvPr>
          <p:cNvSpPr/>
          <p:nvPr/>
        </p:nvSpPr>
        <p:spPr>
          <a:xfrm>
            <a:off x="10646621" y="5724242"/>
            <a:ext cx="802240" cy="51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Epochs</a:t>
            </a:r>
          </a:p>
        </p:txBody>
      </p:sp>
      <p:sp>
        <p:nvSpPr>
          <p:cNvPr id="12" name="Google Shape;193;p20">
            <a:extLst>
              <a:ext uri="{FF2B5EF4-FFF2-40B4-BE49-F238E27FC236}">
                <a16:creationId xmlns:a16="http://schemas.microsoft.com/office/drawing/2014/main" id="{47EBF898-1241-4EF1-A198-B283A98840B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D936C1D-E56D-496F-9CF9-99D55530E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79937"/>
              </p:ext>
            </p:extLst>
          </p:nvPr>
        </p:nvGraphicFramePr>
        <p:xfrm>
          <a:off x="846755" y="2818478"/>
          <a:ext cx="4574519" cy="1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5" imgW="1752671" imgH="556457" progId="Excel.Sheet.12">
                  <p:embed/>
                </p:oleObj>
              </mc:Choice>
              <mc:Fallback>
                <p:oleObj name="Worksheet" r:id="rId5" imgW="1752671" imgH="556457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D936C1D-E56D-496F-9CF9-99D55530E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6755" y="2818478"/>
                        <a:ext cx="4574519" cy="1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87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>
                <a:latin typeface="Helvetica Neue"/>
              </a:rPr>
              <a:t>Overview validation errors</a:t>
            </a:r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CD17C-8CEB-4293-8358-76BD89F5F2D7}"/>
              </a:ext>
            </a:extLst>
          </p:cNvPr>
          <p:cNvSpPr txBox="1"/>
          <p:nvPr/>
        </p:nvSpPr>
        <p:spPr>
          <a:xfrm>
            <a:off x="840419" y="6022758"/>
            <a:ext cx="10755297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/>
              <a:t>[1] </a:t>
            </a:r>
            <a:r>
              <a:rPr lang="en-US"/>
              <a:t>Radwan, </a:t>
            </a:r>
            <a:r>
              <a:rPr lang="en-US" err="1"/>
              <a:t>Noha</a:t>
            </a:r>
            <a:r>
              <a:rPr lang="en-US"/>
              <a:t>, Abhinav </a:t>
            </a:r>
            <a:r>
              <a:rPr lang="en-US" err="1"/>
              <a:t>Valada</a:t>
            </a:r>
            <a:r>
              <a:rPr lang="en-US"/>
              <a:t>, and Wolfram </a:t>
            </a:r>
            <a:r>
              <a:rPr lang="en-US" err="1"/>
              <a:t>Burgard</a:t>
            </a:r>
            <a:r>
              <a:rPr lang="en-US"/>
              <a:t>. "</a:t>
            </a:r>
            <a:r>
              <a:rPr lang="en-US" err="1"/>
              <a:t>Vlocnet</a:t>
            </a:r>
            <a:r>
              <a:rPr lang="en-US"/>
              <a:t>++: Deep multitask learning for semantic visual localization and odometry." </a:t>
            </a:r>
            <a:r>
              <a:rPr lang="en-US" i="1" err="1"/>
              <a:t>arXiv</a:t>
            </a:r>
            <a:r>
              <a:rPr lang="en-US" i="1"/>
              <a:t> preprint arXiv:1804.08366</a:t>
            </a:r>
            <a:r>
              <a:rPr lang="en-US"/>
              <a:t> (2018).</a:t>
            </a:r>
          </a:p>
          <a:p>
            <a:pPr algn="l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6FC6DC-0596-49B2-B7CD-B997E1D57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08735"/>
              </p:ext>
            </p:extLst>
          </p:nvPr>
        </p:nvGraphicFramePr>
        <p:xfrm>
          <a:off x="838200" y="2373046"/>
          <a:ext cx="10515600" cy="359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5036855" imgH="1722246" progId="Excel.Sheet.12">
                  <p:embed/>
                </p:oleObj>
              </mc:Choice>
              <mc:Fallback>
                <p:oleObj name="Worksheet" r:id="rId4" imgW="5036855" imgH="1722246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56FC6DC-0596-49B2-B7CD-B997E1D577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373046"/>
                        <a:ext cx="10515600" cy="359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5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l="8609" t="5704"/>
          <a:stretch/>
        </p:blipFill>
        <p:spPr>
          <a:xfrm>
            <a:off x="8984175" y="-522"/>
            <a:ext cx="3209525" cy="25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D8693F8C-78E8-46C7-8674-80EDBF5258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5" t="3314" r="200" b="431"/>
          <a:stretch/>
        </p:blipFill>
        <p:spPr>
          <a:xfrm>
            <a:off x="1210323" y="1345053"/>
            <a:ext cx="3586621" cy="2656840"/>
          </a:xfrm>
          <a:prstGeom prst="rect">
            <a:avLst/>
          </a:prstGeom>
        </p:spPr>
      </p:pic>
      <p:pic>
        <p:nvPicPr>
          <p:cNvPr id="4" name="Picture 4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EC618DD3-0DD7-416C-B315-7FAB445D3B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6" t="1980" r="203" b="446"/>
          <a:stretch/>
        </p:blipFill>
        <p:spPr>
          <a:xfrm>
            <a:off x="5168284" y="1337529"/>
            <a:ext cx="3571813" cy="2678824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2DAC7EBD-988B-4EE7-97EA-8C70F4068F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0" t="3046" r="201" b="338"/>
          <a:stretch/>
        </p:blipFill>
        <p:spPr>
          <a:xfrm>
            <a:off x="5131294" y="4193305"/>
            <a:ext cx="3608802" cy="2666802"/>
          </a:xfrm>
          <a:prstGeom prst="rect">
            <a:avLst/>
          </a:prstGeom>
        </p:spPr>
      </p:pic>
      <p:pic>
        <p:nvPicPr>
          <p:cNvPr id="5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24246D39-FF1F-4A97-A283-C8C99BCC3E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2" t="921" r="196" b="-318"/>
          <a:stretch/>
        </p:blipFill>
        <p:spPr>
          <a:xfrm>
            <a:off x="1223639" y="4031852"/>
            <a:ext cx="3758228" cy="282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30D3F-0641-462E-8A58-539701FB9CCA}"/>
              </a:ext>
            </a:extLst>
          </p:cNvPr>
          <p:cNvSpPr txBox="1"/>
          <p:nvPr/>
        </p:nvSpPr>
        <p:spPr>
          <a:xfrm>
            <a:off x="1898342" y="2160972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/>
              <a:t>PoseNet</a:t>
            </a:r>
            <a:endParaRPr lang="en-US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C02A4-33C6-4DAC-BA2A-F6774B2D67EF}"/>
              </a:ext>
            </a:extLst>
          </p:cNvPr>
          <p:cNvSpPr txBox="1"/>
          <p:nvPr/>
        </p:nvSpPr>
        <p:spPr>
          <a:xfrm>
            <a:off x="5782322" y="2160972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/>
              <a:t>MapNet</a:t>
            </a:r>
            <a:endParaRPr lang="en-US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3D763-1759-4913-B51E-F3A1ED32CD4E}"/>
              </a:ext>
            </a:extLst>
          </p:cNvPr>
          <p:cNvSpPr txBox="1"/>
          <p:nvPr/>
        </p:nvSpPr>
        <p:spPr>
          <a:xfrm>
            <a:off x="1905740" y="488345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Dual-Input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92473-7749-4733-B295-7AC64006E1F3}"/>
              </a:ext>
            </a:extLst>
          </p:cNvPr>
          <p:cNvSpPr txBox="1"/>
          <p:nvPr/>
        </p:nvSpPr>
        <p:spPr>
          <a:xfrm>
            <a:off x="5671352" y="487605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Multitask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10419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Segmentation results</a:t>
            </a:r>
            <a:endParaRPr lang="en-US" b="1" dirty="0">
              <a:latin typeface="Helvetica Neue"/>
              <a:ea typeface="Helvetica Neue"/>
              <a:cs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/>
              <a:t>Segmentation results are relatively independent of pose regression</a:t>
            </a:r>
          </a:p>
          <a:p>
            <a:r>
              <a:rPr lang="en-US" dirty="0"/>
              <a:t>Multi-task model and semantic model achieve similar results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Google Shape;193;p20">
            <a:extLst>
              <a:ext uri="{FF2B5EF4-FFF2-40B4-BE49-F238E27FC236}">
                <a16:creationId xmlns:a16="http://schemas.microsoft.com/office/drawing/2014/main" id="{3E4FB42A-ED89-4C82-BA7D-7894D0477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345BE6-BC57-40C5-B382-5A05235B66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58" t="14515" r="10773" b="10823"/>
          <a:stretch/>
        </p:blipFill>
        <p:spPr>
          <a:xfrm rot="5400000">
            <a:off x="8483282" y="3662999"/>
            <a:ext cx="4100194" cy="1559561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256582F-85F2-4C2E-94B9-63A6D41B6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98162"/>
              </p:ext>
            </p:extLst>
          </p:nvPr>
        </p:nvGraphicFramePr>
        <p:xfrm>
          <a:off x="4770120" y="1493134"/>
          <a:ext cx="6629655" cy="486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5" imgW="2849951" imgH="2019450" progId="Excel.Sheet.12">
                  <p:embed/>
                </p:oleObj>
              </mc:Choice>
              <mc:Fallback>
                <p:oleObj name="Worksheet" r:id="rId5" imgW="2849951" imgH="201945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256582F-85F2-4C2E-94B9-63A6D41B6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0120" y="1493134"/>
                        <a:ext cx="6629655" cy="4863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35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Problems we encountered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/>
              <a:t>Major error in Dataset until 2 weeks ago</a:t>
            </a:r>
          </a:p>
          <a:p>
            <a:endParaRPr lang="de-DE" dirty="0"/>
          </a:p>
          <a:p>
            <a:r>
              <a:rPr lang="en-US" dirty="0"/>
              <a:t>Training was not deterministic</a:t>
            </a:r>
            <a:endParaRPr lang="de-DE" dirty="0"/>
          </a:p>
          <a:p>
            <a:endParaRPr lang="en-US" dirty="0"/>
          </a:p>
          <a:p>
            <a:r>
              <a:rPr lang="en-US" dirty="0"/>
              <a:t>Datasets and code originally do not include test set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193;p20">
            <a:extLst>
              <a:ext uri="{FF2B5EF4-FFF2-40B4-BE49-F238E27FC236}">
                <a16:creationId xmlns:a16="http://schemas.microsoft.com/office/drawing/2014/main" id="{3E4FB42A-ED89-4C82-BA7D-7894D0477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21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Helvetica Neue Light"/>
              <a:buNone/>
            </a:pPr>
            <a:r>
              <a:rPr lang="en-US"/>
              <a:t>Conclusions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1000"/>
              </a:spcBef>
            </a:pPr>
            <a:r>
              <a:rPr lang="en-US" dirty="0"/>
              <a:t>Semantic information can improve pose regression</a:t>
            </a:r>
          </a:p>
          <a:p>
            <a:pPr marL="685800" lvl="1" indent="-228600">
              <a:spcBef>
                <a:spcPts val="1000"/>
              </a:spcBef>
            </a:pPr>
            <a:r>
              <a:rPr lang="en-US" dirty="0"/>
              <a:t>Useful as additional semantic input or output</a:t>
            </a:r>
          </a:p>
          <a:p>
            <a:pPr marL="685800" lvl="1" indent="-228600">
              <a:spcBef>
                <a:spcPts val="1000"/>
              </a:spcBef>
            </a:pPr>
            <a:endParaRPr lang="en-US" dirty="0"/>
          </a:p>
          <a:p>
            <a:pPr marL="228600" indent="-228600">
              <a:spcBef>
                <a:spcPts val="1000"/>
              </a:spcBef>
            </a:pPr>
            <a:r>
              <a:rPr lang="en-US" dirty="0"/>
              <a:t>Dual-input profits less from pretraining</a:t>
            </a:r>
          </a:p>
          <a:p>
            <a:pPr marL="228600" indent="-228600">
              <a:spcBef>
                <a:spcPts val="1000"/>
              </a:spcBef>
            </a:pPr>
            <a:endParaRPr lang="en-US" dirty="0"/>
          </a:p>
          <a:p>
            <a:pPr marL="228600" indent="-228600">
              <a:spcBef>
                <a:spcPts val="1000"/>
              </a:spcBef>
            </a:pPr>
            <a:r>
              <a:rPr lang="en-US" dirty="0"/>
              <a:t>Multitask gains additional insights about environment</a:t>
            </a:r>
          </a:p>
          <a:p>
            <a:pPr marL="685800" lvl="1" indent="-228600">
              <a:spcBef>
                <a:spcPts val="1000"/>
              </a:spcBef>
            </a:pPr>
            <a:r>
              <a:rPr lang="en-US" dirty="0"/>
              <a:t>Pose prediction improves due to enforced generalization</a:t>
            </a:r>
          </a:p>
        </p:txBody>
      </p:sp>
      <p:sp>
        <p:nvSpPr>
          <p:cNvPr id="193" name="Google Shape;19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C807-30A5-465A-A88B-5DDC5BAE3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Thank</a:t>
            </a:r>
            <a:r>
              <a:rPr lang="de-DE"/>
              <a:t> you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8DB9B-C1B4-4DC6-8403-471773A048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Helvetica Neue Light"/>
              <a:buNone/>
            </a:pPr>
            <a:r>
              <a:rPr lang="en-US">
                <a:solidFill>
                  <a:srgbClr val="C55A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/>
              <a:t>: 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 time: Camera images (stereo)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Train time: Semantic labels, Poses, (Depth Images)</a:t>
            </a:r>
            <a:endParaRPr/>
          </a:p>
          <a:p>
            <a:pPr marL="228600" indent="-22860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lang="en-US"/>
              <a:t>: 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Camera position and orientation (3x translation, 3x log quaternion)</a:t>
            </a:r>
            <a:endParaRPr/>
          </a:p>
          <a:p>
            <a:pPr marL="228600" indent="-228600">
              <a:buFont typeface="Arial,Sans-Serif"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 </a:t>
            </a:r>
            <a:endParaRPr lang="en-US">
              <a:latin typeface="Helvetica Neue"/>
              <a:ea typeface="Helvetica Neue"/>
              <a:cs typeface="Helvetica Neue"/>
            </a:endParaRPr>
          </a:p>
          <a:p>
            <a:pPr marL="685800" lvl="1" indent="-228600">
              <a:buFont typeface="Arial,Sans-Serif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Test if multitask learning with semantic segmentation improves camera localization accuracy</a:t>
            </a:r>
            <a:endParaRPr lang="en-US">
              <a:latin typeface="Helvetica Neue"/>
              <a:ea typeface="Helvetica Neue"/>
              <a:cs typeface="Helvetica Neue"/>
            </a:endParaRPr>
          </a:p>
          <a:p>
            <a:pPr marL="228600" indent="-22860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r>
              <a:rPr lang="en-US"/>
              <a:t>: 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Multiple robotics applications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Autonomous driving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Helvetica Neue Light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/>
            <a:r>
              <a:rPr lang="en-US"/>
              <a:t>Dataset we use is called </a:t>
            </a:r>
            <a:r>
              <a:rPr lang="en-US" err="1"/>
              <a:t>DeepLoc</a:t>
            </a:r>
            <a:endParaRPr err="1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Consists of: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Stereo Images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Depth Image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Semantic labels (every second image)</a:t>
            </a:r>
            <a:endParaRPr/>
          </a:p>
          <a:p>
            <a:pPr marL="685800" lvl="1" indent="-228600">
              <a:spcBef>
                <a:spcPts val="0"/>
              </a:spcBef>
            </a:pPr>
            <a:r>
              <a:rPr lang="en-US"/>
              <a:t>Poses (ground truth)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58 GB overall</a:t>
            </a:r>
            <a:endParaRPr/>
          </a:p>
          <a:p>
            <a:r>
              <a:rPr lang="en-US"/>
              <a:t>2737 (1367) training points</a:t>
            </a:r>
            <a:endParaRPr/>
          </a:p>
          <a:p>
            <a:r>
              <a:rPr lang="en-US"/>
              <a:t>1173 (586) validation points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625" y="703872"/>
            <a:ext cx="4888176" cy="274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625" y="3453475"/>
            <a:ext cx="4888176" cy="274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Helvetica Neue Light"/>
              <a:buNone/>
            </a:pPr>
            <a:r>
              <a:rPr lang="en-US"/>
              <a:t>Project plan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6872B1BC-E8DD-455E-A5B9-EF8C3E3A5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8439" y="1683575"/>
            <a:ext cx="9608598" cy="4186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3351046" y="2665203"/>
            <a:ext cx="8423700" cy="31155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1371600" indent="457200"/>
            <a:r>
              <a:rPr lang="en-US"/>
              <a:t>   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/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Original architecture</a:t>
            </a:r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7004600" y="3651928"/>
            <a:ext cx="23940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pose decoder</a:t>
            </a:r>
            <a:endParaRPr sz="3000"/>
          </a:p>
        </p:txBody>
      </p:sp>
      <p:sp>
        <p:nvSpPr>
          <p:cNvPr id="158" name="Google Shape;158;p18"/>
          <p:cNvSpPr/>
          <p:nvPr/>
        </p:nvSpPr>
        <p:spPr>
          <a:xfrm>
            <a:off x="702925" y="3518605"/>
            <a:ext cx="2302500" cy="1191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input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image</a:t>
            </a:r>
            <a:endParaRPr sz="3000"/>
          </a:p>
        </p:txBody>
      </p:sp>
      <p:cxnSp>
        <p:nvCxnSpPr>
          <p:cNvPr id="159" name="Google Shape;159;p18"/>
          <p:cNvCxnSpPr>
            <a:cxnSpLocks/>
          </p:cNvCxnSpPr>
          <p:nvPr/>
        </p:nvCxnSpPr>
        <p:spPr>
          <a:xfrm>
            <a:off x="3005425" y="4099759"/>
            <a:ext cx="826500" cy="147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8"/>
          <p:cNvSpPr/>
          <p:nvPr/>
        </p:nvSpPr>
        <p:spPr>
          <a:xfrm>
            <a:off x="9968650" y="3651928"/>
            <a:ext cx="15828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loss</a:t>
            </a:r>
            <a:endParaRPr sz="3000"/>
          </a:p>
        </p:txBody>
      </p:sp>
      <p:cxnSp>
        <p:nvCxnSpPr>
          <p:cNvPr id="162" name="Google Shape;162;p18"/>
          <p:cNvCxnSpPr>
            <a:stCxn id="157" idx="3"/>
            <a:endCxn id="161" idx="1"/>
          </p:cNvCxnSpPr>
          <p:nvPr/>
        </p:nvCxnSpPr>
        <p:spPr>
          <a:xfrm>
            <a:off x="9398600" y="4119778"/>
            <a:ext cx="57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8"/>
          <p:cNvSpPr/>
          <p:nvPr/>
        </p:nvSpPr>
        <p:spPr>
          <a:xfrm>
            <a:off x="3831925" y="3646705"/>
            <a:ext cx="23940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 extractor</a:t>
            </a:r>
            <a:endParaRPr sz="3000"/>
          </a:p>
        </p:txBody>
      </p:sp>
      <p:cxnSp>
        <p:nvCxnSpPr>
          <p:cNvPr id="165" name="Google Shape;165;p18"/>
          <p:cNvCxnSpPr>
            <a:stCxn id="160" idx="3"/>
            <a:endCxn id="157" idx="1"/>
          </p:cNvCxnSpPr>
          <p:nvPr/>
        </p:nvCxnSpPr>
        <p:spPr>
          <a:xfrm>
            <a:off x="6225925" y="4114555"/>
            <a:ext cx="778675" cy="52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93;p20">
            <a:extLst>
              <a:ext uri="{FF2B5EF4-FFF2-40B4-BE49-F238E27FC236}">
                <a16:creationId xmlns:a16="http://schemas.microsoft.com/office/drawing/2014/main" id="{BE4345D3-F375-4EF4-AB68-591EFE6770C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6;p17">
            <a:extLst>
              <a:ext uri="{FF2B5EF4-FFF2-40B4-BE49-F238E27FC236}">
                <a16:creationId xmlns:a16="http://schemas.microsoft.com/office/drawing/2014/main" id="{B7171B3D-2D42-48EF-9AE8-B884EE514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endParaRPr lang="en-US"/>
          </a:p>
        </p:txBody>
      </p:sp>
      <p:sp>
        <p:nvSpPr>
          <p:cNvPr id="154" name="Google Shape;154;p18"/>
          <p:cNvSpPr/>
          <p:nvPr/>
        </p:nvSpPr>
        <p:spPr>
          <a:xfrm>
            <a:off x="3351046" y="2665203"/>
            <a:ext cx="8423700" cy="31155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sz="1800"/>
              <a:t>concatenation</a:t>
            </a:r>
            <a:r>
              <a:rPr lang="en-US"/>
              <a:t>	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algn="ctr"/>
            <a:r>
              <a:rPr lang="en-US" sz="2400"/>
              <a:t>reuse of </a:t>
            </a:r>
            <a:r>
              <a:rPr lang="en-US" sz="2400" err="1"/>
              <a:t>MapNet</a:t>
            </a:r>
            <a:endParaRPr lang="en-US" sz="2400"/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Dual input architecture</a:t>
            </a:r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7004600" y="3651928"/>
            <a:ext cx="23940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pose decoder</a:t>
            </a:r>
            <a:endParaRPr sz="3000"/>
          </a:p>
        </p:txBody>
      </p:sp>
      <p:sp>
        <p:nvSpPr>
          <p:cNvPr id="158" name="Google Shape;158;p18"/>
          <p:cNvSpPr/>
          <p:nvPr/>
        </p:nvSpPr>
        <p:spPr>
          <a:xfrm>
            <a:off x="702925" y="2860178"/>
            <a:ext cx="2302500" cy="1191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input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image</a:t>
            </a:r>
            <a:endParaRPr sz="3000"/>
          </a:p>
        </p:txBody>
      </p:sp>
      <p:cxnSp>
        <p:nvCxnSpPr>
          <p:cNvPr id="159" name="Google Shape;159;p18"/>
          <p:cNvCxnSpPr>
            <a:stCxn id="158" idx="3"/>
            <a:endCxn id="160" idx="1"/>
          </p:cNvCxnSpPr>
          <p:nvPr/>
        </p:nvCxnSpPr>
        <p:spPr>
          <a:xfrm>
            <a:off x="3005425" y="3456128"/>
            <a:ext cx="8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8"/>
          <p:cNvSpPr/>
          <p:nvPr/>
        </p:nvSpPr>
        <p:spPr>
          <a:xfrm>
            <a:off x="9968650" y="3651928"/>
            <a:ext cx="15828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loss</a:t>
            </a:r>
            <a:endParaRPr sz="3000"/>
          </a:p>
        </p:txBody>
      </p:sp>
      <p:cxnSp>
        <p:nvCxnSpPr>
          <p:cNvPr id="162" name="Google Shape;162;p18"/>
          <p:cNvCxnSpPr>
            <a:stCxn id="157" idx="3"/>
            <a:endCxn id="161" idx="1"/>
          </p:cNvCxnSpPr>
          <p:nvPr/>
        </p:nvCxnSpPr>
        <p:spPr>
          <a:xfrm>
            <a:off x="9398600" y="4119778"/>
            <a:ext cx="57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8"/>
          <p:cNvSpPr/>
          <p:nvPr/>
        </p:nvSpPr>
        <p:spPr>
          <a:xfrm>
            <a:off x="674000" y="4222953"/>
            <a:ext cx="2331300" cy="1191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input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semantics</a:t>
            </a:r>
            <a:endParaRPr sz="3000"/>
          </a:p>
        </p:txBody>
      </p:sp>
      <p:sp>
        <p:nvSpPr>
          <p:cNvPr id="160" name="Google Shape;160;p18"/>
          <p:cNvSpPr/>
          <p:nvPr/>
        </p:nvSpPr>
        <p:spPr>
          <a:xfrm>
            <a:off x="3831925" y="2988278"/>
            <a:ext cx="23940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 extractor</a:t>
            </a:r>
            <a:endParaRPr sz="3000"/>
          </a:p>
        </p:txBody>
      </p:sp>
      <p:sp>
        <p:nvSpPr>
          <p:cNvPr id="164" name="Google Shape;164;p18"/>
          <p:cNvSpPr/>
          <p:nvPr/>
        </p:nvSpPr>
        <p:spPr>
          <a:xfrm>
            <a:off x="3831925" y="4351053"/>
            <a:ext cx="23940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 extractor</a:t>
            </a:r>
            <a:endParaRPr sz="3000"/>
          </a:p>
        </p:txBody>
      </p:sp>
      <p:cxnSp>
        <p:nvCxnSpPr>
          <p:cNvPr id="165" name="Google Shape;165;p18"/>
          <p:cNvCxnSpPr>
            <a:stCxn id="160" idx="3"/>
            <a:endCxn id="157" idx="1"/>
          </p:cNvCxnSpPr>
          <p:nvPr/>
        </p:nvCxnSpPr>
        <p:spPr>
          <a:xfrm>
            <a:off x="6225925" y="3456128"/>
            <a:ext cx="778800" cy="6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8"/>
          <p:cNvCxnSpPr>
            <a:stCxn id="164" idx="3"/>
            <a:endCxn id="157" idx="1"/>
          </p:cNvCxnSpPr>
          <p:nvPr/>
        </p:nvCxnSpPr>
        <p:spPr>
          <a:xfrm rot="10800000" flipH="1">
            <a:off x="6225925" y="4119903"/>
            <a:ext cx="778800" cy="69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8"/>
          <p:cNvCxnSpPr>
            <a:endCxn id="164" idx="1"/>
          </p:cNvCxnSpPr>
          <p:nvPr/>
        </p:nvCxnSpPr>
        <p:spPr>
          <a:xfrm>
            <a:off x="3005425" y="4818903"/>
            <a:ext cx="8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93;p20">
            <a:extLst>
              <a:ext uri="{FF2B5EF4-FFF2-40B4-BE49-F238E27FC236}">
                <a16:creationId xmlns:a16="http://schemas.microsoft.com/office/drawing/2014/main" id="{DB8821A1-A52F-4AE2-8936-91BDC3F6488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008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2735475" y="2513860"/>
            <a:ext cx="6748993" cy="3115500"/>
          </a:xfrm>
          <a:prstGeom prst="corner">
            <a:avLst>
              <a:gd name="adj1" fmla="val 60371"/>
              <a:gd name="adj2" fmla="val 119248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algn="ctr"/>
            <a:r>
              <a:rPr lang="en-US" sz="2400"/>
              <a:t>reuse of </a:t>
            </a:r>
            <a:r>
              <a:rPr lang="en-US" sz="2400" err="1"/>
              <a:t>MapNet</a:t>
            </a:r>
            <a:endParaRPr lang="en-US" sz="2400"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Multi-task architecture</a:t>
            </a:r>
          </a:p>
        </p:txBody>
      </p:sp>
      <p:sp>
        <p:nvSpPr>
          <p:cNvPr id="175" name="Google Shape;17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909475" y="2967260"/>
            <a:ext cx="3307500" cy="153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000" dirty="0"/>
              <a:t>Feature extractor</a:t>
            </a:r>
            <a:br>
              <a:rPr lang="en-US" sz="3000" dirty="0"/>
            </a:br>
            <a:r>
              <a:rPr lang="en-US" sz="3000" dirty="0"/>
              <a:t>(ResNet-34)</a:t>
            </a:r>
            <a:endParaRPr lang="en-US" dirty="0"/>
          </a:p>
        </p:txBody>
      </p:sp>
      <p:sp>
        <p:nvSpPr>
          <p:cNvPr id="177" name="Google Shape;177;p19"/>
          <p:cNvSpPr/>
          <p:nvPr/>
        </p:nvSpPr>
        <p:spPr>
          <a:xfrm>
            <a:off x="6699800" y="2598760"/>
            <a:ext cx="23940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semantics decoder</a:t>
            </a:r>
            <a:endParaRPr sz="3000"/>
          </a:p>
        </p:txBody>
      </p:sp>
      <p:cxnSp>
        <p:nvCxnSpPr>
          <p:cNvPr id="178" name="Google Shape;178;p19"/>
          <p:cNvCxnSpPr>
            <a:cxnSpLocks/>
            <a:stCxn id="176" idx="3"/>
            <a:endCxn id="177" idx="1"/>
          </p:cNvCxnSpPr>
          <p:nvPr/>
        </p:nvCxnSpPr>
        <p:spPr>
          <a:xfrm rot="10800000" flipH="1">
            <a:off x="6216975" y="3066560"/>
            <a:ext cx="482700" cy="6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9"/>
          <p:cNvSpPr/>
          <p:nvPr/>
        </p:nvSpPr>
        <p:spPr>
          <a:xfrm>
            <a:off x="6699800" y="3929835"/>
            <a:ext cx="23940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pose decoder</a:t>
            </a:r>
            <a:endParaRPr sz="3000"/>
          </a:p>
        </p:txBody>
      </p:sp>
      <p:cxnSp>
        <p:nvCxnSpPr>
          <p:cNvPr id="180" name="Google Shape;180;p19"/>
          <p:cNvCxnSpPr>
            <a:cxnSpLocks/>
            <a:stCxn id="176" idx="3"/>
            <a:endCxn id="179" idx="1"/>
          </p:cNvCxnSpPr>
          <p:nvPr/>
        </p:nvCxnSpPr>
        <p:spPr>
          <a:xfrm>
            <a:off x="6216975" y="3734060"/>
            <a:ext cx="482700" cy="6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9"/>
          <p:cNvSpPr/>
          <p:nvPr/>
        </p:nvSpPr>
        <p:spPr>
          <a:xfrm>
            <a:off x="626725" y="3138085"/>
            <a:ext cx="1771200" cy="1191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input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image</a:t>
            </a:r>
            <a:endParaRPr sz="3000"/>
          </a:p>
        </p:txBody>
      </p:sp>
      <p:cxnSp>
        <p:nvCxnSpPr>
          <p:cNvPr id="182" name="Google Shape;182;p19"/>
          <p:cNvCxnSpPr>
            <a:cxnSpLocks/>
            <a:stCxn id="181" idx="3"/>
            <a:endCxn id="176" idx="1"/>
          </p:cNvCxnSpPr>
          <p:nvPr/>
        </p:nvCxnSpPr>
        <p:spPr>
          <a:xfrm>
            <a:off x="2397925" y="3734035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9"/>
          <p:cNvCxnSpPr>
            <a:cxnSpLocks/>
            <a:stCxn id="179" idx="3"/>
          </p:cNvCxnSpPr>
          <p:nvPr/>
        </p:nvCxnSpPr>
        <p:spPr>
          <a:xfrm flipV="1">
            <a:off x="9108596" y="3783647"/>
            <a:ext cx="769008" cy="6288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9"/>
          <p:cNvSpPr/>
          <p:nvPr/>
        </p:nvSpPr>
        <p:spPr>
          <a:xfrm>
            <a:off x="9892450" y="3294177"/>
            <a:ext cx="1582800" cy="9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loss</a:t>
            </a:r>
            <a:endParaRPr sz="300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D5E6CB58-0FC1-4A8A-B727-FBD72853DAAB}"/>
              </a:ext>
            </a:extLst>
          </p:cNvPr>
          <p:cNvSpPr/>
          <p:nvPr/>
        </p:nvSpPr>
        <p:spPr>
          <a:xfrm rot="17820000">
            <a:off x="5688189" y="1607528"/>
            <a:ext cx="3318769" cy="4946340"/>
          </a:xfrm>
          <a:prstGeom prst="arc">
            <a:avLst/>
          </a:prstGeom>
          <a:ln w="127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60D60DE-84B9-4136-9201-AFCABAAC41D7}"/>
              </a:ext>
            </a:extLst>
          </p:cNvPr>
          <p:cNvSpPr/>
          <p:nvPr/>
        </p:nvSpPr>
        <p:spPr>
          <a:xfrm rot="17820000">
            <a:off x="5550724" y="916947"/>
            <a:ext cx="4539448" cy="7350706"/>
          </a:xfrm>
          <a:prstGeom prst="arc">
            <a:avLst/>
          </a:prstGeom>
          <a:ln w="127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oogle Shape;184;p19">
            <a:extLst>
              <a:ext uri="{FF2B5EF4-FFF2-40B4-BE49-F238E27FC236}">
                <a16:creationId xmlns:a16="http://schemas.microsoft.com/office/drawing/2014/main" id="{8C04C9DE-B312-4FA9-AFCF-7F5AEB42FA43}"/>
              </a:ext>
            </a:extLst>
          </p:cNvPr>
          <p:cNvCxnSpPr>
            <a:cxnSpLocks/>
          </p:cNvCxnSpPr>
          <p:nvPr/>
        </p:nvCxnSpPr>
        <p:spPr>
          <a:xfrm>
            <a:off x="9115995" y="3117820"/>
            <a:ext cx="732018" cy="6066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93;p20">
            <a:extLst>
              <a:ext uri="{FF2B5EF4-FFF2-40B4-BE49-F238E27FC236}">
                <a16:creationId xmlns:a16="http://schemas.microsoft.com/office/drawing/2014/main" id="{E6C87097-008D-4F57-9729-992B469BA7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FDBA-D908-41D1-86A5-6932A5E0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B3B0E-0262-45B1-AB0D-4BF0EEE47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/>
              <a:t>A few remarks on results we give now:</a:t>
            </a:r>
          </a:p>
          <a:p>
            <a:endParaRPr lang="en-US"/>
          </a:p>
          <a:p>
            <a:r>
              <a:rPr lang="en-US"/>
              <a:t>Same number of images for baseline and our models is used</a:t>
            </a:r>
          </a:p>
          <a:p>
            <a:r>
              <a:rPr lang="en-US"/>
              <a:t>Initialization influences results significantly</a:t>
            </a:r>
          </a:p>
          <a:p>
            <a:r>
              <a:rPr lang="en-US"/>
              <a:t>No hyperparameter optimization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1D991-6F0B-4101-A5BF-B4A44DBE31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5" name="Google Shape;193;p20">
            <a:extLst>
              <a:ext uri="{FF2B5EF4-FFF2-40B4-BE49-F238E27FC236}">
                <a16:creationId xmlns:a16="http://schemas.microsoft.com/office/drawing/2014/main" id="{A2E9CF4D-804B-4665-9448-494F05E2A6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22: Leonhard Feiner, Alexander Ziller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890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">
            <a:extLst>
              <a:ext uri="{FF2B5EF4-FFF2-40B4-BE49-F238E27FC236}">
                <a16:creationId xmlns:a16="http://schemas.microsoft.com/office/drawing/2014/main" id="{6D9DD887-CECE-4A5A-B0FE-BAFC0DE96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1" t="12407" r="7548" b="9076"/>
          <a:stretch/>
        </p:blipFill>
        <p:spPr>
          <a:xfrm>
            <a:off x="5635399" y="2727867"/>
            <a:ext cx="5841463" cy="3365435"/>
          </a:xfrm>
          <a:prstGeom prst="rect">
            <a:avLst/>
          </a:prstGeom>
        </p:spPr>
      </p:pic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297132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 err="1">
                <a:latin typeface="Helvetica Neue"/>
                <a:ea typeface="Helvetica Neue"/>
                <a:cs typeface="Helvetica Neue"/>
                <a:sym typeface="Helvetica Neue"/>
              </a:rPr>
              <a:t>PoseNet</a:t>
            </a: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lang="en-US" b="1" err="1">
                <a:latin typeface="Helvetica Neue"/>
                <a:ea typeface="Helvetica Neue"/>
                <a:cs typeface="Helvetica Neue"/>
                <a:sym typeface="Helvetica Neue"/>
              </a:rPr>
              <a:t>DeepLoc</a:t>
            </a:r>
            <a:endParaRPr lang="en-US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Validation Error			  Loss curve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>
                <a:latin typeface="Helvetica Neue"/>
              </a:rPr>
              <a:t>Our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>
              <a:latin typeface="Helvetica Neue"/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/>
          </a:p>
          <a:p>
            <a:pPr marL="0" indent="0">
              <a:buNone/>
            </a:pPr>
            <a:r>
              <a:rPr lang="de-DE" sz="2200" baseline="30000"/>
              <a:t>[1] </a:t>
            </a:r>
            <a:r>
              <a:rPr lang="de-DE" sz="2200" err="1"/>
              <a:t>VLocNet</a:t>
            </a:r>
            <a:r>
              <a:rPr lang="de-DE" sz="2200"/>
              <a:t>++</a:t>
            </a:r>
            <a:endParaRPr lang="en-US" sz="2200"/>
          </a:p>
          <a:p>
            <a:pPr marL="0" indent="0">
              <a:buNone/>
            </a:pPr>
            <a:endParaRPr lang="en-US"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F006C-C811-4128-8658-E5C480056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72457"/>
              </p:ext>
            </p:extLst>
          </p:nvPr>
        </p:nvGraphicFramePr>
        <p:xfrm>
          <a:off x="10207964" y="2859846"/>
          <a:ext cx="1105418" cy="741680"/>
        </p:xfrm>
        <a:graphic>
          <a:graphicData uri="http://schemas.openxmlformats.org/drawingml/2006/table">
            <a:tbl>
              <a:tblPr firstRow="1" bandRow="1">
                <a:tableStyleId>{A2F3CB57-C5A7-4096-9BC0-6C06CA0B7A4D}</a:tableStyleId>
              </a:tblPr>
              <a:tblGrid>
                <a:gridCol w="1105418">
                  <a:extLst>
                    <a:ext uri="{9D8B030D-6E8A-4147-A177-3AD203B41FA5}">
                      <a16:colId xmlns:a16="http://schemas.microsoft.com/office/drawing/2014/main" val="214873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Training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Validation</a:t>
                      </a:r>
                      <a:endParaRPr lang="en-US" sz="16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33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C6C7FE5-B916-4769-AE34-C47FC414DD36}"/>
              </a:ext>
            </a:extLst>
          </p:cNvPr>
          <p:cNvSpPr/>
          <p:nvPr/>
        </p:nvSpPr>
        <p:spPr>
          <a:xfrm>
            <a:off x="10646621" y="5724242"/>
            <a:ext cx="802240" cy="51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Epochs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83A38-59B7-476A-B52A-329F0A6EE362}"/>
              </a:ext>
            </a:extLst>
          </p:cNvPr>
          <p:cNvSpPr txBox="1"/>
          <p:nvPr/>
        </p:nvSpPr>
        <p:spPr>
          <a:xfrm>
            <a:off x="840419" y="6022758"/>
            <a:ext cx="10755297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/>
              <a:t>[1] </a:t>
            </a:r>
            <a:r>
              <a:rPr lang="en-US"/>
              <a:t>Radwan, </a:t>
            </a:r>
            <a:r>
              <a:rPr lang="en-US" err="1"/>
              <a:t>Noha</a:t>
            </a:r>
            <a:r>
              <a:rPr lang="en-US"/>
              <a:t>, Abhinav </a:t>
            </a:r>
            <a:r>
              <a:rPr lang="en-US" err="1"/>
              <a:t>Valada</a:t>
            </a:r>
            <a:r>
              <a:rPr lang="en-US"/>
              <a:t>, and Wolfram </a:t>
            </a:r>
            <a:r>
              <a:rPr lang="en-US" err="1"/>
              <a:t>Burgard</a:t>
            </a:r>
            <a:r>
              <a:rPr lang="en-US"/>
              <a:t>. "</a:t>
            </a:r>
            <a:r>
              <a:rPr lang="en-US" err="1"/>
              <a:t>Vlocnet</a:t>
            </a:r>
            <a:r>
              <a:rPr lang="en-US"/>
              <a:t>++: Deep multitask learning for semantic visual localization and odometry." </a:t>
            </a:r>
            <a:r>
              <a:rPr lang="en-US" i="1" err="1"/>
              <a:t>arXiv</a:t>
            </a:r>
            <a:r>
              <a:rPr lang="en-US" i="1"/>
              <a:t> preprint arXiv:1804.08366</a:t>
            </a:r>
            <a:r>
              <a:rPr lang="en-US"/>
              <a:t> (2018).</a:t>
            </a:r>
          </a:p>
          <a:p>
            <a:pPr algn="l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A5CD31-1D37-4934-95B2-A7871F791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681055"/>
              </p:ext>
            </p:extLst>
          </p:nvPr>
        </p:nvGraphicFramePr>
        <p:xfrm>
          <a:off x="836850" y="2805924"/>
          <a:ext cx="4574519" cy="1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5" imgW="1752671" imgH="556457" progId="Excel.Sheet.12">
                  <p:embed/>
                </p:oleObj>
              </mc:Choice>
              <mc:Fallback>
                <p:oleObj name="Worksheet" r:id="rId5" imgW="1752671" imgH="55645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1A5CD31-1D37-4934-95B2-A7871F791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6850" y="2805924"/>
                        <a:ext cx="4574519" cy="1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A45B8AD-992F-4B25-98F0-B29ADA541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66191"/>
              </p:ext>
            </p:extLst>
          </p:nvPr>
        </p:nvGraphicFramePr>
        <p:xfrm>
          <a:off x="836850" y="4526756"/>
          <a:ext cx="3202991" cy="1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7" imgW="1226997" imgH="556457" progId="Excel.Sheet.12">
                  <p:embed/>
                </p:oleObj>
              </mc:Choice>
              <mc:Fallback>
                <p:oleObj name="Worksheet" r:id="rId7" imgW="1226997" imgH="556457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A45B8AD-992F-4B25-98F0-B29ADA541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850" y="4526756"/>
                        <a:ext cx="3202991" cy="1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94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Microsoft Office PowerPoint</Application>
  <PresentationFormat>Widescreen</PresentationFormat>
  <Paragraphs>257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Absolute camera localization Leonhard Feiner, Alexander Ziller</vt:lpstr>
      <vt:lpstr>Introduction</vt:lpstr>
      <vt:lpstr>Dataset</vt:lpstr>
      <vt:lpstr>Project plan</vt:lpstr>
      <vt:lpstr>Original architecture</vt:lpstr>
      <vt:lpstr>Dual input architecture</vt:lpstr>
      <vt:lpstr>Multi-task architecture</vt:lpstr>
      <vt:lpstr>Preliminary results</vt:lpstr>
      <vt:lpstr>Preliminary results</vt:lpstr>
      <vt:lpstr>Preliminary results</vt:lpstr>
      <vt:lpstr>Preliminary results</vt:lpstr>
      <vt:lpstr>Preliminary results</vt:lpstr>
      <vt:lpstr>Preliminary results</vt:lpstr>
      <vt:lpstr>Preliminary results</vt:lpstr>
      <vt:lpstr>Preliminary results</vt:lpstr>
      <vt:lpstr>Preliminary results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 camera localization Leonhard Feiner, Alexander Ziller</dc:title>
  <dc:creator>Leonhard Feiner</dc:creator>
  <cp:lastModifiedBy>Leonhard Feiner</cp:lastModifiedBy>
  <cp:revision>3</cp:revision>
  <dcterms:modified xsi:type="dcterms:W3CDTF">2019-01-21T09:12:38Z</dcterms:modified>
</cp:coreProperties>
</file>