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23004B-4A7E-47D6-A2D3-EFA7166A02B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E3CC6-6CBD-488D-8F4D-27872D9093FF}" v="10" dt="2020-04-01T12:21:31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els, Leoni" userId="a7a93208-7dd2-4220-9a7a-0c100b680959" providerId="ADAL" clId="{FCAE3CC6-6CBD-488D-8F4D-27872D9093FF}"/>
    <pc:docChg chg="custSel addSld delSld modSld modSection">
      <pc:chgData name="Ketels, Leoni" userId="a7a93208-7dd2-4220-9a7a-0c100b680959" providerId="ADAL" clId="{FCAE3CC6-6CBD-488D-8F4D-27872D9093FF}" dt="2020-04-01T12:25:37.478" v="633" actId="20577"/>
      <pc:docMkLst>
        <pc:docMk/>
      </pc:docMkLst>
      <pc:sldChg chg="modSp">
        <pc:chgData name="Ketels, Leoni" userId="a7a93208-7dd2-4220-9a7a-0c100b680959" providerId="ADAL" clId="{FCAE3CC6-6CBD-488D-8F4D-27872D9093FF}" dt="2020-04-01T12:25:37.478" v="633" actId="20577"/>
        <pc:sldMkLst>
          <pc:docMk/>
          <pc:sldMk cId="1667021110" sldId="256"/>
        </pc:sldMkLst>
        <pc:spChg chg="mod">
          <ac:chgData name="Ketels, Leoni" userId="a7a93208-7dd2-4220-9a7a-0c100b680959" providerId="ADAL" clId="{FCAE3CC6-6CBD-488D-8F4D-27872D9093FF}" dt="2020-04-01T12:25:37.478" v="633" actId="20577"/>
          <ac:spMkLst>
            <pc:docMk/>
            <pc:sldMk cId="1667021110" sldId="256"/>
            <ac:spMk id="3" creationId="{ABB1D045-1965-47BD-B63F-2966A576962D}"/>
          </ac:spMkLst>
        </pc:spChg>
      </pc:sldChg>
      <pc:sldChg chg="modSp">
        <pc:chgData name="Ketels, Leoni" userId="a7a93208-7dd2-4220-9a7a-0c100b680959" providerId="ADAL" clId="{FCAE3CC6-6CBD-488D-8F4D-27872D9093FF}" dt="2020-04-01T12:16:05.457" v="295" actId="1076"/>
        <pc:sldMkLst>
          <pc:docMk/>
          <pc:sldMk cId="973731918" sldId="258"/>
        </pc:sldMkLst>
        <pc:spChg chg="mod">
          <ac:chgData name="Ketels, Leoni" userId="a7a93208-7dd2-4220-9a7a-0c100b680959" providerId="ADAL" clId="{FCAE3CC6-6CBD-488D-8F4D-27872D9093FF}" dt="2020-04-01T12:15:45.961" v="294" actId="20577"/>
          <ac:spMkLst>
            <pc:docMk/>
            <pc:sldMk cId="973731918" sldId="258"/>
            <ac:spMk id="8" creationId="{64945361-32FB-447C-8FA9-90B8D5A38E3F}"/>
          </ac:spMkLst>
        </pc:spChg>
        <pc:picChg chg="mod">
          <ac:chgData name="Ketels, Leoni" userId="a7a93208-7dd2-4220-9a7a-0c100b680959" providerId="ADAL" clId="{FCAE3CC6-6CBD-488D-8F4D-27872D9093FF}" dt="2020-04-01T12:16:05.457" v="295" actId="1076"/>
          <ac:picMkLst>
            <pc:docMk/>
            <pc:sldMk cId="973731918" sldId="258"/>
            <ac:picMk id="5" creationId="{322FE7DD-B3A6-4A69-8BA9-37D974A24D00}"/>
          </ac:picMkLst>
        </pc:picChg>
      </pc:sldChg>
      <pc:sldChg chg="addSp delSp modSp add">
        <pc:chgData name="Ketels, Leoni" userId="a7a93208-7dd2-4220-9a7a-0c100b680959" providerId="ADAL" clId="{FCAE3CC6-6CBD-488D-8F4D-27872D9093FF}" dt="2020-04-01T12:22:49.002" v="462" actId="20577"/>
        <pc:sldMkLst>
          <pc:docMk/>
          <pc:sldMk cId="2212414564" sldId="261"/>
        </pc:sldMkLst>
        <pc:spChg chg="mod">
          <ac:chgData name="Ketels, Leoni" userId="a7a93208-7dd2-4220-9a7a-0c100b680959" providerId="ADAL" clId="{FCAE3CC6-6CBD-488D-8F4D-27872D9093FF}" dt="2020-04-01T12:20:26.144" v="306" actId="20577"/>
          <ac:spMkLst>
            <pc:docMk/>
            <pc:sldMk cId="2212414564" sldId="261"/>
            <ac:spMk id="2" creationId="{176904E7-E507-44D8-8353-51B2126B9841}"/>
          </ac:spMkLst>
        </pc:spChg>
        <pc:spChg chg="del">
          <ac:chgData name="Ketels, Leoni" userId="a7a93208-7dd2-4220-9a7a-0c100b680959" providerId="ADAL" clId="{FCAE3CC6-6CBD-488D-8F4D-27872D9093FF}" dt="2020-04-01T12:20:52.762" v="307"/>
          <ac:spMkLst>
            <pc:docMk/>
            <pc:sldMk cId="2212414564" sldId="261"/>
            <ac:spMk id="3" creationId="{1A95E667-7140-480B-B1BF-9E395CFE24AD}"/>
          </ac:spMkLst>
        </pc:spChg>
        <pc:spChg chg="add mod">
          <ac:chgData name="Ketels, Leoni" userId="a7a93208-7dd2-4220-9a7a-0c100b680959" providerId="ADAL" clId="{FCAE3CC6-6CBD-488D-8F4D-27872D9093FF}" dt="2020-04-01T12:22:49.002" v="462" actId="20577"/>
          <ac:spMkLst>
            <pc:docMk/>
            <pc:sldMk cId="2212414564" sldId="261"/>
            <ac:spMk id="5" creationId="{E4954449-795E-4359-84DC-0CCF570CF63D}"/>
          </ac:spMkLst>
        </pc:spChg>
        <pc:picChg chg="add mod">
          <ac:chgData name="Ketels, Leoni" userId="a7a93208-7dd2-4220-9a7a-0c100b680959" providerId="ADAL" clId="{FCAE3CC6-6CBD-488D-8F4D-27872D9093FF}" dt="2020-04-01T12:21:03.130" v="312" actId="1076"/>
          <ac:picMkLst>
            <pc:docMk/>
            <pc:sldMk cId="2212414564" sldId="261"/>
            <ac:picMk id="4" creationId="{740ACCAA-7FD6-4E98-B8A6-5B1779A2DD94}"/>
          </ac:picMkLst>
        </pc:picChg>
      </pc:sldChg>
      <pc:sldChg chg="addSp delSp modSp del">
        <pc:chgData name="Ketels, Leoni" userId="a7a93208-7dd2-4220-9a7a-0c100b680959" providerId="ADAL" clId="{FCAE3CC6-6CBD-488D-8F4D-27872D9093FF}" dt="2020-04-01T12:19:26.328" v="297" actId="2696"/>
        <pc:sldMkLst>
          <pc:docMk/>
          <pc:sldMk cId="2781510702" sldId="261"/>
        </pc:sldMkLst>
        <pc:spChg chg="add del mod">
          <ac:chgData name="Ketels, Leoni" userId="a7a93208-7dd2-4220-9a7a-0c100b680959" providerId="ADAL" clId="{FCAE3CC6-6CBD-488D-8F4D-27872D9093FF}" dt="2020-04-01T12:09:40.969" v="227"/>
          <ac:spMkLst>
            <pc:docMk/>
            <pc:sldMk cId="2781510702" sldId="261"/>
            <ac:spMk id="5" creationId="{91911096-0E79-4CED-B893-7678033B446F}"/>
          </ac:spMkLst>
        </pc:spChg>
        <pc:picChg chg="del">
          <ac:chgData name="Ketels, Leoni" userId="a7a93208-7dd2-4220-9a7a-0c100b680959" providerId="ADAL" clId="{FCAE3CC6-6CBD-488D-8F4D-27872D9093FF}" dt="2020-04-01T12:09:20.609" v="226" actId="478"/>
          <ac:picMkLst>
            <pc:docMk/>
            <pc:sldMk cId="2781510702" sldId="261"/>
            <ac:picMk id="4" creationId="{6251D15A-CF1C-4120-8A48-04D50DAA9031}"/>
          </ac:picMkLst>
        </pc:picChg>
        <pc:picChg chg="add mod">
          <ac:chgData name="Ketels, Leoni" userId="a7a93208-7dd2-4220-9a7a-0c100b680959" providerId="ADAL" clId="{FCAE3CC6-6CBD-488D-8F4D-27872D9093FF}" dt="2020-04-01T12:09:40.969" v="227"/>
          <ac:picMkLst>
            <pc:docMk/>
            <pc:sldMk cId="2781510702" sldId="261"/>
            <ac:picMk id="6" creationId="{7CC7A380-2562-44BC-ABF8-83ADDEC706C9}"/>
          </ac:picMkLst>
        </pc:picChg>
        <pc:picChg chg="add mod">
          <ac:chgData name="Ketels, Leoni" userId="a7a93208-7dd2-4220-9a7a-0c100b680959" providerId="ADAL" clId="{FCAE3CC6-6CBD-488D-8F4D-27872D9093FF}" dt="2020-04-01T12:10:36.653" v="229" actId="1076"/>
          <ac:picMkLst>
            <pc:docMk/>
            <pc:sldMk cId="2781510702" sldId="261"/>
            <ac:picMk id="8" creationId="{626C4A00-CAB3-4EAF-B35A-FEA8616FAE49}"/>
          </ac:picMkLst>
        </pc:picChg>
      </pc:sldChg>
      <pc:sldChg chg="addSp delSp modSp add del">
        <pc:chgData name="Ketels, Leoni" userId="a7a93208-7dd2-4220-9a7a-0c100b680959" providerId="ADAL" clId="{FCAE3CC6-6CBD-488D-8F4D-27872D9093FF}" dt="2020-04-01T12:19:12.803" v="296" actId="2696"/>
        <pc:sldMkLst>
          <pc:docMk/>
          <pc:sldMk cId="3619231330" sldId="262"/>
        </pc:sldMkLst>
        <pc:spChg chg="mod">
          <ac:chgData name="Ketels, Leoni" userId="a7a93208-7dd2-4220-9a7a-0c100b680959" providerId="ADAL" clId="{FCAE3CC6-6CBD-488D-8F4D-27872D9093FF}" dt="2020-04-01T11:58:25.304" v="6" actId="20577"/>
          <ac:spMkLst>
            <pc:docMk/>
            <pc:sldMk cId="3619231330" sldId="262"/>
            <ac:spMk id="2" creationId="{A52582B6-4DDA-41F0-A607-2810EB2D30A0}"/>
          </ac:spMkLst>
        </pc:spChg>
        <pc:spChg chg="del mod">
          <ac:chgData name="Ketels, Leoni" userId="a7a93208-7dd2-4220-9a7a-0c100b680959" providerId="ADAL" clId="{FCAE3CC6-6CBD-488D-8F4D-27872D9093FF}" dt="2020-04-01T12:05:38.866" v="8"/>
          <ac:spMkLst>
            <pc:docMk/>
            <pc:sldMk cId="3619231330" sldId="262"/>
            <ac:spMk id="3" creationId="{CE743C76-004B-4801-A4BB-AC2159D207A9}"/>
          </ac:spMkLst>
        </pc:spChg>
        <pc:spChg chg="add mod">
          <ac:chgData name="Ketels, Leoni" userId="a7a93208-7dd2-4220-9a7a-0c100b680959" providerId="ADAL" clId="{FCAE3CC6-6CBD-488D-8F4D-27872D9093FF}" dt="2020-04-01T12:07:55.191" v="225" actId="1076"/>
          <ac:spMkLst>
            <pc:docMk/>
            <pc:sldMk cId="3619231330" sldId="262"/>
            <ac:spMk id="5" creationId="{BCA933A0-ACA5-4670-93E4-254915090313}"/>
          </ac:spMkLst>
        </pc:spChg>
        <pc:picChg chg="add mod">
          <ac:chgData name="Ketels, Leoni" userId="a7a93208-7dd2-4220-9a7a-0c100b680959" providerId="ADAL" clId="{FCAE3CC6-6CBD-488D-8F4D-27872D9093FF}" dt="2020-04-01T12:07:49.600" v="224" actId="1076"/>
          <ac:picMkLst>
            <pc:docMk/>
            <pc:sldMk cId="3619231330" sldId="262"/>
            <ac:picMk id="4" creationId="{7E70790A-C90E-41B2-825D-152D47B647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F081-EFE3-499A-8087-7735A607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2DD0-D978-4099-9477-EE975C70B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71B7-B0DC-4D3B-81E1-9F105D2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D8A3F-4C9A-4E61-837A-F390584D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03C1-3DC1-4699-ABC2-219AA7B0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4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2457-FE30-4DD5-9AE7-BB4E4758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26ED3-48A0-4595-8038-6DFA6B08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57C8-A67A-418D-9148-F99CBCAD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E22C-46FD-47E7-8125-502A7B6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5F4B-49D6-4876-A52F-874B3C07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09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A2BA0-A532-4664-8B50-DFA035EF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6A770-AE44-4B1D-BAE1-0C223DED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CAB7-A7F9-41A3-8426-C45D1C79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A985-4B5B-4231-B150-54977BF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1906-F86C-4FA4-98D4-7764CDC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6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C654-1816-4B84-BA56-D2B52B5C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2F3-A7E4-4C09-A147-63A801A6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F36C-2BC8-46F8-8F24-4961B6EF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F378-2DB5-4FDE-87FE-E8170B50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D2BD-82D3-48AB-83F3-5F88C4C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1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2196-6A91-4A0A-82E3-643FEE0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34F6-3CCA-4BEA-9613-283F6549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7430-EBC2-43B5-8056-D1BDD7D5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EBC3-5650-4AD1-BA03-09E28BEA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843C-7751-45B8-9F2E-A3E28EDC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7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B119-97DA-4329-8A67-91B22D42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CD64-7CF2-4A7C-A8A1-FBBAECE68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B7CE6-F59B-4ABD-BA95-5DF61006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7611-8EA0-43DE-89DC-BE9BEC86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BC79D-B4ED-4324-B730-748A4D39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A42DF-EC00-449E-A94E-D3EDEA38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2E-44E8-4D2B-8ADC-471A84B4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0114-D2AD-4154-A77B-0863ED0B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26E67-684E-4DAD-8F32-9BCEAAA7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A647F-B4BB-4EE6-93F3-B41DB7483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FF47D-4414-471A-8F3D-E3C2621C5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88F92-C674-483F-BF77-8A0A6F5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9FE70-C3AD-4ACC-BCC9-0CC12536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8BEC7-9A47-47DA-93D4-D185A498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7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326-4ABA-4FA4-B113-093B72E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7EABB-10AE-42C2-A868-CDBDF1B6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2A32A-FF46-4AD0-9F28-FE4F22A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1432F-7F3D-4DEA-A0FE-9E99C0C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17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6FBD0-1A86-4533-902B-72CCEB18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DC285-BC80-45C6-8473-81376249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E556D-A694-4A7F-B019-4CDD0A4B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3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DBF4-5CA6-4833-BA32-94357DD5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EB1E-8278-4BFC-AB31-5E269C47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56119-2ED7-4B45-A404-4C5BDB79E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B9AD-4DA5-4091-A9B4-513FFBF2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AD10A-A3A1-43BF-8C29-7C7FF103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66304-8D6C-4231-B41D-F5ACD763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93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646-5994-4FE0-A80E-5F92D548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5B36C-232F-44D2-927C-80C9637C4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0FF1A-7747-47A3-950D-B88F1389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0A610-03D7-47D8-8407-50C152B6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A4B6-118D-4696-A234-C0B3066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90D8-81FE-4581-B5F2-48B5EAED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99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5F6D0-D2D9-4358-9CBB-A04940ED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25007-70B6-4B6B-A649-7A083FC3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F0F4-2121-430D-8670-356BDEC1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90CC-D126-4FE2-B368-3CAECCC77B87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E90F-C45E-4B99-BA33-BD9D806C9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8F28-5343-4E6D-96DB-596960A6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A106-CEFC-4C33-B76C-F6F77ABB7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9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1232-6463-4468-9D24-5981A2EB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MyForest</a:t>
            </a:r>
            <a:r>
              <a:rPr lang="de-DE" dirty="0"/>
              <a:t>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1D045-1965-47BD-B63F-2966A5769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407" y="3602038"/>
            <a:ext cx="10067276" cy="1655762"/>
          </a:xfrm>
        </p:spPr>
        <p:txBody>
          <a:bodyPr/>
          <a:lstStyle/>
          <a:p>
            <a:r>
              <a:rPr lang="de-DE" dirty="0"/>
              <a:t> Joost </a:t>
            </a:r>
            <a:r>
              <a:rPr lang="de-DE" dirty="0" err="1"/>
              <a:t>Chrisstoffels</a:t>
            </a:r>
            <a:r>
              <a:rPr lang="de-DE" dirty="0"/>
              <a:t>, Dustin </a:t>
            </a:r>
            <a:r>
              <a:rPr lang="de-DE" dirty="0" err="1"/>
              <a:t>Demmerle</a:t>
            </a:r>
            <a:r>
              <a:rPr lang="de-DE" dirty="0"/>
              <a:t>, Celine </a:t>
            </a:r>
            <a:r>
              <a:rPr lang="de-DE" dirty="0" err="1"/>
              <a:t>Höckh</a:t>
            </a:r>
            <a:r>
              <a:rPr lang="de-DE" dirty="0"/>
              <a:t>, Jennifer </a:t>
            </a:r>
            <a:r>
              <a:rPr lang="de-DE" dirty="0" err="1"/>
              <a:t>Göb</a:t>
            </a:r>
            <a:r>
              <a:rPr lang="de-DE" dirty="0"/>
              <a:t>, Leoni Ketels 									   01.04.2020</a:t>
            </a:r>
          </a:p>
        </p:txBody>
      </p:sp>
    </p:spTree>
    <p:extLst>
      <p:ext uri="{BB962C8B-B14F-4D97-AF65-F5344CB8AC3E}">
        <p14:creationId xmlns:p14="http://schemas.microsoft.com/office/powerpoint/2010/main" val="166702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7C00-66D6-46BE-A48F-7E31BB56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285"/>
            <a:ext cx="10515600" cy="1325563"/>
          </a:xfrm>
        </p:spPr>
        <p:txBody>
          <a:bodyPr/>
          <a:lstStyle/>
          <a:p>
            <a:r>
              <a:rPr lang="de-DE" dirty="0"/>
              <a:t>Startseite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E98D99-1DD3-41EF-9B0A-BBFD0AD8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38" y="1324440"/>
            <a:ext cx="8859914" cy="4818719"/>
          </a:xfrm>
          <a:prstGeom prst="rect">
            <a:avLst/>
          </a:prstGeom>
        </p:spPr>
      </p:pic>
      <p:sp>
        <p:nvSpPr>
          <p:cNvPr id="6" name="AutoShape 2" descr="Click Transparent &amp; PNG Clipart Free Download - YWD">
            <a:extLst>
              <a:ext uri="{FF2B5EF4-FFF2-40B4-BE49-F238E27FC236}">
                <a16:creationId xmlns:a16="http://schemas.microsoft.com/office/drawing/2014/main" id="{29DC7D91-10B0-4C9B-9DE9-9E8AEF38B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Click Transparent &amp; PNG Clipart Free Download - YWD">
            <a:extLst>
              <a:ext uri="{FF2B5EF4-FFF2-40B4-BE49-F238E27FC236}">
                <a16:creationId xmlns:a16="http://schemas.microsoft.com/office/drawing/2014/main" id="{A2C08226-3629-4D63-A936-84C511FA4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F8042-2D02-4E0F-859E-82537607B74B}"/>
              </a:ext>
            </a:extLst>
          </p:cNvPr>
          <p:cNvSpPr txBox="1"/>
          <p:nvPr/>
        </p:nvSpPr>
        <p:spPr>
          <a:xfrm>
            <a:off x="1757779" y="6143159"/>
            <a:ext cx="76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Kommentar: ein Klick auf einen der markierten Punkte führt zu der nachfolgenden Darstellung</a:t>
            </a:r>
          </a:p>
        </p:txBody>
      </p:sp>
    </p:spTree>
    <p:extLst>
      <p:ext uri="{BB962C8B-B14F-4D97-AF65-F5344CB8AC3E}">
        <p14:creationId xmlns:p14="http://schemas.microsoft.com/office/powerpoint/2010/main" val="81513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2AA6-98C2-45A2-9A7B-E926DE87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Spezifisches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CE6B0-8B6D-4707-B66F-8B55EDDF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254194"/>
            <a:ext cx="8513685" cy="488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FE7DD-B3A6-4A69-8BA9-37D974A2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27" y="5603806"/>
            <a:ext cx="464597" cy="46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45361-32FB-447C-8FA9-90B8D5A38E3F}"/>
              </a:ext>
            </a:extLst>
          </p:cNvPr>
          <p:cNvSpPr txBox="1"/>
          <p:nvPr/>
        </p:nvSpPr>
        <p:spPr>
          <a:xfrm>
            <a:off x="1879600" y="5984574"/>
            <a:ext cx="79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Kommentar: Die Analyse erfolgt durch eine Drohne und Wärmebildkameras im Wald</a:t>
            </a:r>
          </a:p>
        </p:txBody>
      </p:sp>
    </p:spTree>
    <p:extLst>
      <p:ext uri="{BB962C8B-B14F-4D97-AF65-F5344CB8AC3E}">
        <p14:creationId xmlns:p14="http://schemas.microsoft.com/office/powerpoint/2010/main" val="97373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B03F-217B-4428-AD36-BF3702D3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Smartphoneunterstützung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A18CCE-BE8D-4476-A0C7-5F774C018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155" y="1690688"/>
            <a:ext cx="313461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185E7-F791-42E5-8778-A826D9A1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01" y="3929109"/>
            <a:ext cx="464597" cy="46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4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6559-2E71-4112-B58E-5F2EFA1A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Chatfunktion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50D1D1-9439-48F5-8224-D2E2536D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930" y="1197429"/>
            <a:ext cx="3031549" cy="49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0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04E7-E507-44D8-8353-51B2126B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ACCAA-7FD6-4E98-B8A6-5B1779A2D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365" y="1369380"/>
            <a:ext cx="7333785" cy="411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54449-795E-4359-84DC-0CCF570CF63D}"/>
              </a:ext>
            </a:extLst>
          </p:cNvPr>
          <p:cNvSpPr txBox="1"/>
          <p:nvPr/>
        </p:nvSpPr>
        <p:spPr>
          <a:xfrm>
            <a:off x="1340528" y="5619565"/>
            <a:ext cx="827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Kommentar: Die Daten kommen aus einer Datenbank, die mit Hilfe der Drohne gefüllt wird.</a:t>
            </a:r>
          </a:p>
        </p:txBody>
      </p:sp>
    </p:spTree>
    <p:extLst>
      <p:ext uri="{BB962C8B-B14F-4D97-AF65-F5344CB8AC3E}">
        <p14:creationId xmlns:p14="http://schemas.microsoft.com/office/powerpoint/2010/main" val="22124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5537E071AEF41816EBA5FB2ECD67A" ma:contentTypeVersion="11" ma:contentTypeDescription="Create a new document." ma:contentTypeScope="" ma:versionID="284b703b1e989d75d656c2a1a3dc624a">
  <xsd:schema xmlns:xsd="http://www.w3.org/2001/XMLSchema" xmlns:xs="http://www.w3.org/2001/XMLSchema" xmlns:p="http://schemas.microsoft.com/office/2006/metadata/properties" xmlns:ns3="cb5d04bd-ffe8-4466-9149-1668b3c74cc9" xmlns:ns4="b868cb78-5680-436f-a04e-40361705fdee" targetNamespace="http://schemas.microsoft.com/office/2006/metadata/properties" ma:root="true" ma:fieldsID="85e683a3942851fafd9483fb344a654c" ns3:_="" ns4:_="">
    <xsd:import namespace="cb5d04bd-ffe8-4466-9149-1668b3c74cc9"/>
    <xsd:import namespace="b868cb78-5680-436f-a04e-40361705fd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d04bd-ffe8-4466-9149-1668b3c74c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8cb78-5680-436f-a04e-40361705fd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5AC500-B9E9-49B8-9CF8-322D8E3DFA2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cb5d04bd-ffe8-4466-9149-1668b3c74cc9"/>
    <ds:schemaRef ds:uri="http://schemas.microsoft.com/office/infopath/2007/PartnerControls"/>
    <ds:schemaRef ds:uri="b868cb78-5680-436f-a04e-40361705fde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66C045-FA9E-4E12-A63E-308F31E46E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6BD613-C370-4F2C-8955-5F1074A2D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d04bd-ffe8-4466-9149-1668b3c74cc9"/>
    <ds:schemaRef ds:uri="b868cb78-5680-436f-a04e-40361705fd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MyForest prototype</vt:lpstr>
      <vt:lpstr>Startseite</vt:lpstr>
      <vt:lpstr>Spezifisches Problem</vt:lpstr>
      <vt:lpstr>Smartphoneunterstützung</vt:lpstr>
      <vt:lpstr>Chatfunktion</vt:lpstr>
      <vt:lpstr>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MyForest</dc:title>
  <dc:creator>Ketels, Leoni</dc:creator>
  <cp:lastModifiedBy>Ketels, Leoni</cp:lastModifiedBy>
  <cp:revision>5</cp:revision>
  <dcterms:created xsi:type="dcterms:W3CDTF">2020-04-01T09:39:15Z</dcterms:created>
  <dcterms:modified xsi:type="dcterms:W3CDTF">2020-04-01T12:25:41Z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0x010100B865537E071AEF41816EBA5FB2ECD67A</vt:lpwstr>
  </property>
</Properties>
</file>