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8:59:45.967"/>
    </inkml:context>
    <inkml:brush xml:id="br0">
      <inkml:brushProperty name="width" value="0.2" units="cm"/>
      <inkml:brushProperty name="height" value="0.2" units="cm"/>
      <inkml:brushProperty name="color" value="#CC0066"/>
      <inkml:brushProperty name="ignorePressure" value="1"/>
    </inkml:brush>
  </inkml:definitions>
  <inkml:trace contextRef="#ctx0" brushRef="#br0">0 0,'6081'6081,"-4561"-4561,-1505-1505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00:17.036"/>
    </inkml:context>
    <inkml:brush xml:id="br0">
      <inkml:brushProperty name="width" value="0.2" units="cm"/>
      <inkml:brushProperty name="height" value="0.2" units="cm"/>
      <inkml:brushProperty name="color" value="#CC0066"/>
      <inkml:brushProperty name="ignorePressure" value="1"/>
    </inkml:brush>
  </inkml:definitions>
  <inkml:trace contextRef="#ctx0" brushRef="#br0">1 8217,'1'-5,"1"1,0-1,1 1,-1 0,1 0,0 0,0 0,0 0,1 0,-1 1,1 0,2-2,3-4,271-264,-114 115,-116 109,84-85,-119 121,-1-1,15-8,-13 9,0 0,10-12,-7 4,-1-1,-2-1,0-1,10-21,19-29,26-28,24-39,-68 103,1 2,2 1,1 1,1 2,35-26,19-21,-26 23,-16 16,-2-2,6-11,117-131,-13 16,65-76,-160 182,172-172,-83 88,-93 96,37-25,-26 22,4-10,19-24,-5-4,-3-3,28-51,-56 74,-22 32,-2-2,8-16,61-145,-20 41,-55 118,2 1,3 0,0 3,3 0,1 1,2 2,26-22,-35 40,1 1,1 1,0 1,9-2,-3 1,-1-2,24-18,8-14,-1-2,-3-4,-2-1,27-39,16-18,-53 64,-3-3,10-16,122-174,-25 38,-117 160,1 1,3 1,1 2,36-28,-9 6,-2-3,-3-2,22-38,-49 64,17-17,33-28,-31 33,28-38,-46 44,-2-3,20-41,-15 25,11-11,-32 54,10-17,2 2,2 1,19-17,20-18,-4-2,-3-3,18-33,-24 36,4 3,2 3,28-21,-81 81,70-64,-30 28,14-19,18-24,11-3,-1 0,-43 42,48-37,-76 69,-3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05:20.8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05:21.1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06:06.216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83 304,'1413'0,"-1358"2,-1 3,-1 3,1 2,36 12,-139-19,-1530-5,1577 2,-37 3,38-3,1 1,-1-1,1 0,-1 0,0 0,1 0,-1 1,1-1,-1 0,1 0,-1 1,1-1,-1 0,1 1,-1-1,1 1,-1-1,1 0,0 1,-1-1,1 1,0 0,0-1,0 1,0 0,0 0,1-1,-1 1,0 0,0-1,1 1,-1 0,1-1,-1 1,0 0,1-1,-1 1,1-1,0 1,-1-1,1 1,-1-1,1 1,0-1,-1 0,1 1,13 7,-1 0,1-1,0 0,1-1,0 0,0-1,100 24,-75-20,150 37,459 96,-556-125,-1 4,0 5,29 14,-100-34,-17-5,0-1,0 1,0 0,-1 0,1 1,0-1,-1 1,1-1,-1 1,1 0,-1 1,0-1,3 3,-6-4,0 0,0 0,0 0,0 1,0-1,0 0,-1 0,1 0,0 0,0 0,-1 0,1 0,-1 0,1 0,-1 0,1 0,-1 0,0 0,1-1,-1 1,0 0,0 0,0-1,1 1,-1 0,0-1,0 1,0-1,0 1,0-1,0 0,0 1,0-1,-19 12,0-2,-1 0,0-1,0-2,-1 0,-9 1,-16 6,38-11,-303 85,248-74,-1-2,0-4,-64 1,-40-14,211 4,0-1,-1-3,1-1,27-9,-33 6,-25 7,0 0,0-1,0 0,-1 0,1-1,-1-1,0 0,0 0,0-1,6-5,-14 9,-1 0,1 0,-1 0,1 0,-1 0,0 0,1 0,-1-1,0 1,-1-1,1 1,0 0,-1-1,1 0,-1 1,0-1,0 1,0-1,0 1,0-1,-1 1,1-1,-1 1,1-1,-1 1,0-1,0 1,0 0,0-1,-1 1,-3-7,-1 0,0 1,0 0,-1 0,0 1,0-1,-2 1,-16-14,-1 1,-1 2,0 0,-2 2,0 1,-3 0,-65-24,-26-4,94 33,-80-20,-1 4,-111-12,179 32,37 5,1 1,0-1,-1 0,1 0,0-1,0 1,-1-1,1 0,1 0,-1 0,0 0,0-1,1 0,-1 0,-1-2,3 2,0-1,-1 1,2-1,-1 0,0 0,1 0,-1 0,1 0,0 0,1 0,-1-1,1 1,0 0,0 0,0-1,0 0,1-5,-1-8,0 1,1-1,1 1,1 0,0 0,2 0,0 0,0 0,4-4,2-2,2 1,0 0,2 1,6-7,-16 22,0 0,1 0,0 0,1 1,-1 0,1 0,0 1,0 0,0 0,1 0,-1 1,1 0,0 1,0-1,3 1,40-3,1 2,-1 2,37 5,29 0,-95-4,14-2,0 3,1 0,-1 3,0 1,-1 1,31 10,-31-5,1-3,28 4,34 7,-58-10,39 3,-41-8,-1 3,16 5,44 11,-54-14,0 3,17 7,-45-13,0 0,-1 2,0-1,0 2,-1-1,0 2,-1 0,9 9,-11-9,25 25,20 14,-48-43,-1 0,0 0,0 1,0 0,-1 0,0 1,0-1,-1 1,0 0,0 0,-1 0,0 1,0-1,-1 1,0 0,0 4,0 19,0-1,-2 0,-1 1,-2 2,1-2,1-12,-1 1,-1-1,-1 1,-1-1,0-1,-7 15,7-23,0-1,-1 1,0-1,0 0,-1-1,-1 0,0 0,0 0,0-1,-1 0,0-1,-7 4,-8 5,-1-1,-1-1,0-1,-1-1,-1-1,1-2,-2-1,1-1,-1-1,0-2,0-1,-1-1,-17-2,-73-1,-72-3,85-6,-54-16,114 18,-1-2,1-3,-46-17,61 18,-9-2,-18-6,-36-7,82 22,0 1,0-2,0 1,1-2,0 0,0 0,0-1,-4-5,-40-24,12 5,28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06:08.563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0,'1031'0,"-1006"0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06:55.258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1176,'4'-7,"1"1,-1 0,1 0,0 0,0 1,1-1,0 1,4-3,53-33,-52 36,1 0,0 1,0 0,0 1,1 0,-1 1,1 0,-1 1,5 0,1 0,0-1,-1 0,1-2,5-2,-10 1,1-2,-1 0,-1 0,1-1,-1-1,9-8,37-25,-17 22,-31 15,0 1,0-1,-1-1,1 0,-1 0,7-8,11-10,1 1,1 2,12-7,-7 5,-1-1,10-11,116-110,-139 127,-1-1,-1-1,10-14,-19 19,0 1,-1-1,5-13,-7 14,1 1,0-1,1 1,0 1,3-3,18-19,1 2,1 1,16-11,-32 30,1 1,0 0,0 2,1 0,0 0,1 2,-1 0,2 1,4 0,33-6,-32 8,-1-1,0-1,0-1,-1 0,1-2,-2-1,2-1,-22 8,-12 7,-18 7,-34 25,2 3,1 3,3 2,1 2,-60 59,46-47,22-17,-20 10,48-35,0 1,2 0,-17 20,14-14,-2 0,-8 5,11-10,1 0,0 2,-6 9,-21 24,40-48,0-1,1 1,-2-1,1 0,0-1,-7 3,-28 19,29-15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06:58.32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27,'96'1,"-13"1,33-6,-38-8,-51 7,-1 1,17 1,478 1,-253 4,-247-2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6E5C-8BE6-4B98-82E1-12FF15DE8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E2E72-9EC5-4831-B370-D8E9831E4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B33E3-F26C-4C54-B53B-410919587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B0D1-F68F-4CDF-BA00-52700DB7FCF2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18141-79FB-4401-9D59-62EA8CEED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6F0B5-3F1E-4DCF-B14A-201A00D2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AD0C-4C18-4C50-A0AB-B5131995C2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30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7F76-C8DC-466B-A2BD-FA60B172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564F7-6E27-486C-B294-B8154E613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4CA40-CC0D-4D3F-B896-E9BC1F22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B0D1-F68F-4CDF-BA00-52700DB7FCF2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79579-14D9-4592-BB0C-24FC5998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4FE4F-DEBA-4173-9CAB-895D2FE5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AD0C-4C18-4C50-A0AB-B5131995C2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65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A5B40-2796-4DFB-9243-8FB5A8F36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BFF74-07EC-4B39-ACDD-B2DF53B4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380D3-EB11-49D0-AEB6-D34AEB58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B0D1-F68F-4CDF-BA00-52700DB7FCF2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274DE-E24D-459D-AC52-F545B811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3B4FE-AA29-49BC-84FA-CBF6D7A7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AD0C-4C18-4C50-A0AB-B5131995C2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23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4B45-EA7E-420E-BFB4-B06C15E1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928D-FE15-4ADC-84DF-8F6B81708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ED660-2206-4918-BCFE-69347192F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B0D1-F68F-4CDF-BA00-52700DB7FCF2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B30DC-45C5-415D-9C13-CCF07E44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0AE0D-7C61-4890-8C34-9E602534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AD0C-4C18-4C50-A0AB-B5131995C2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86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8B5F-78CF-4234-9CEC-EA749D9F2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5779B-068C-4EA5-BD5C-397839EF6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D2A6A-5725-4AC2-BA78-A08546EF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B0D1-F68F-4CDF-BA00-52700DB7FCF2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83CC6-A458-465D-B206-DE27BF3F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53D80-3DD6-4EB5-B566-44BF4E2F1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AD0C-4C18-4C50-A0AB-B5131995C2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56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A60B-7AF7-4FBF-BEB5-49511557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743ED-4E3B-4A64-BF88-254C8601F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D8CB0-1587-4D6D-9150-623021FFB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D7105-4057-4E83-90AE-334B5206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B0D1-F68F-4CDF-BA00-52700DB7FCF2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5C720-1552-46E8-8A6F-D332653C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F1AC2-8A76-4EFE-9F0A-21735A27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AD0C-4C18-4C50-A0AB-B5131995C2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15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8826D-8F7A-41AC-9A03-F5918D9E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2340C-FE5F-48CB-9F8F-B706924C8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387F6-BD3B-4BC5-A2EC-1AC8F3072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D4720-7049-4912-BD18-54C70FA2D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DFDBE-696D-464E-842A-452F6362B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D9ED8-9511-4AA3-8AB9-CC68F69BF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B0D1-F68F-4CDF-BA00-52700DB7FCF2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3D540A-C48C-4CBF-B03E-C9E1016D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9C278-84E9-430C-A91D-BF466018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AD0C-4C18-4C50-A0AB-B5131995C2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79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9A6E-32E3-45D2-A0A7-A8361006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39D5F-7EA8-4052-91A6-F6908E6D2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B0D1-F68F-4CDF-BA00-52700DB7FCF2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7B98A-EC59-4518-8FFA-AEC5B0115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86685-368E-4C47-A41F-13B25968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AD0C-4C18-4C50-A0AB-B5131995C2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36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70846F-B64A-4A1C-8483-E516A061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B0D1-F68F-4CDF-BA00-52700DB7FCF2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38C853-BC96-462B-B7B6-36BF0D7F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577D7-3385-4E50-8D6C-3A37897C8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AD0C-4C18-4C50-A0AB-B5131995C2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38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408E-F7A0-4917-85EA-3527B409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00695-728F-485E-BB08-06C829396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EED66-57AF-4C94-99B5-88E25C0D7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9AE28-0BC6-4D07-A295-0859BE15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B0D1-F68F-4CDF-BA00-52700DB7FCF2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49C75-BD2F-4605-9F13-7463990B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98B9A-0CBB-49F5-A6AB-BD654AF6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AD0C-4C18-4C50-A0AB-B5131995C2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69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D5D4-597E-4677-A7D4-D78A3241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A024F-8BAF-499D-B900-6BA97CB2B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C8494-2EAF-417C-B12B-30FB15A4A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CD525-B0F8-4CE6-BC38-FBA839C9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B0D1-F68F-4CDF-BA00-52700DB7FCF2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CCDCF-31FD-4C15-BB0F-EAB8F5FB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ED338-3347-4607-AAEA-AE22659D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AD0C-4C18-4C50-A0AB-B5131995C2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91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C3700-6901-4D45-B8E3-D5369EE85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D8D66-A6BD-480A-84B7-B381803EA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A17E0-ED09-4CDC-AE22-939D17FDF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5B0D1-F68F-4CDF-BA00-52700DB7FCF2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9AEE9-2E81-4609-82F8-995F362F9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2A587-CD37-43E9-BF6C-95885FD3F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CAD0C-4C18-4C50-A0AB-B5131995C2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1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3.png"/><Relationship Id="rId3" Type="http://schemas.openxmlformats.org/officeDocument/2006/relationships/customXml" Target="../ink/ink3.xml"/><Relationship Id="rId7" Type="http://schemas.openxmlformats.org/officeDocument/2006/relationships/image" Target="../media/image10.png"/><Relationship Id="rId12" Type="http://schemas.openxmlformats.org/officeDocument/2006/relationships/customXml" Target="../ink/ink8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12.png"/><Relationship Id="rId5" Type="http://schemas.openxmlformats.org/officeDocument/2006/relationships/customXml" Target="../ink/ink4.xml"/><Relationship Id="rId10" Type="http://schemas.openxmlformats.org/officeDocument/2006/relationships/customXml" Target="../ink/ink7.xml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chatzkammer Wald: Die Geschichte der Holznutzung im Südwesten ...">
            <a:extLst>
              <a:ext uri="{FF2B5EF4-FFF2-40B4-BE49-F238E27FC236}">
                <a16:creationId xmlns:a16="http://schemas.microsoft.com/office/drawing/2014/main" id="{3F9B14A9-3416-4F27-A651-116928066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85" y="292963"/>
            <a:ext cx="6486617" cy="364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örster untersuchen Bayerns Bäume - forstpraxis.de">
            <a:extLst>
              <a:ext uri="{FF2B5EF4-FFF2-40B4-BE49-F238E27FC236}">
                <a16:creationId xmlns:a16="http://schemas.microsoft.com/office/drawing/2014/main" id="{D5D9138B-7978-44D5-9609-B9DE25C7C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541" y="2090342"/>
            <a:ext cx="2773440" cy="370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00EAD41-8E66-4585-ADA6-20626CDA125D}"/>
                  </a:ext>
                </a:extLst>
              </p14:cNvPr>
              <p14:cNvContentPartPr/>
              <p14:nvPr/>
            </p14:nvContentPartPr>
            <p14:xfrm>
              <a:off x="8000441" y="2483668"/>
              <a:ext cx="2742120" cy="2742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00EAD41-8E66-4585-ADA6-20626CDA12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64441" y="2447668"/>
                <a:ext cx="2813760" cy="28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4AE0C91-6FB0-47F0-87FD-C61918804E1E}"/>
                  </a:ext>
                </a:extLst>
              </p14:cNvPr>
              <p14:cNvContentPartPr/>
              <p14:nvPr/>
            </p14:nvContentPartPr>
            <p14:xfrm>
              <a:off x="7954001" y="2288188"/>
              <a:ext cx="2594880" cy="2958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4AE0C91-6FB0-47F0-87FD-C61918804E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18361" y="2252548"/>
                <a:ext cx="2666520" cy="302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397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25B2B1E-5FC3-4EC8-BE30-A12C7EFB9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96" y="701983"/>
            <a:ext cx="2706210" cy="405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0A94953D-4BE2-40DE-839C-32EA9635BC61}"/>
              </a:ext>
            </a:extLst>
          </p:cNvPr>
          <p:cNvSpPr/>
          <p:nvPr/>
        </p:nvSpPr>
        <p:spPr>
          <a:xfrm>
            <a:off x="4290596" y="2367007"/>
            <a:ext cx="2166152" cy="435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4" name="Picture 2" descr="Luftbild Drohne | Der Wald von oben. Beim Borkenkäfermonitor… | Flickr">
            <a:extLst>
              <a:ext uri="{FF2B5EF4-FFF2-40B4-BE49-F238E27FC236}">
                <a16:creationId xmlns:a16="http://schemas.microsoft.com/office/drawing/2014/main" id="{707A358B-BC77-401D-9D48-00C05553C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2913448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igitalisierte Natur: Ein Wald, der sich selbst abholzt - Kultur ...">
            <a:extLst>
              <a:ext uri="{FF2B5EF4-FFF2-40B4-BE49-F238E27FC236}">
                <a16:creationId xmlns:a16="http://schemas.microsoft.com/office/drawing/2014/main" id="{D2AF176F-C270-4D68-90DD-765396E6A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88" y="766807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34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Berufsbild Förster | Forstcast – Waldwissen zum Hören">
            <a:extLst>
              <a:ext uri="{FF2B5EF4-FFF2-40B4-BE49-F238E27FC236}">
                <a16:creationId xmlns:a16="http://schemas.microsoft.com/office/drawing/2014/main" id="{05E1363B-BD25-41C0-BAF4-497A954ED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508" y="1617955"/>
            <a:ext cx="3812983" cy="279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2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uftbild Drohne | Der Wald von oben. Beim Borkenkäfermonitor… | Flickr">
            <a:extLst>
              <a:ext uri="{FF2B5EF4-FFF2-40B4-BE49-F238E27FC236}">
                <a16:creationId xmlns:a16="http://schemas.microsoft.com/office/drawing/2014/main" id="{BBE499AD-E11E-4071-9538-B1FA8BA6A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417" y="1400261"/>
            <a:ext cx="4807166" cy="360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F1C0829-8BB2-45A5-B95F-4103AC914A96}"/>
                  </a:ext>
                </a:extLst>
              </p14:cNvPr>
              <p14:cNvContentPartPr/>
              <p14:nvPr/>
            </p14:nvContentPartPr>
            <p14:xfrm>
              <a:off x="4376321" y="2583028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F1C0829-8BB2-45A5-B95F-4103AC914A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2681" y="247502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DFE2D9E-C010-4DDE-9A00-FE2F083865DE}"/>
                  </a:ext>
                </a:extLst>
              </p14:cNvPr>
              <p14:cNvContentPartPr/>
              <p14:nvPr/>
            </p14:nvContentPartPr>
            <p14:xfrm>
              <a:off x="4376321" y="2583028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DFE2D9E-C010-4DDE-9A00-FE2F083865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2681" y="247502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81807A4-98FE-4138-908B-86A4A34A4EB7}"/>
                  </a:ext>
                </a:extLst>
              </p14:cNvPr>
              <p14:cNvContentPartPr/>
              <p14:nvPr/>
            </p14:nvContentPartPr>
            <p14:xfrm>
              <a:off x="5908841" y="2696068"/>
              <a:ext cx="689400" cy="394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81807A4-98FE-4138-908B-86A4A34A4E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55201" y="2588068"/>
                <a:ext cx="79704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6BB02FD-D916-41C1-BDA2-137B143C71D8}"/>
                  </a:ext>
                </a:extLst>
              </p14:cNvPr>
              <p14:cNvContentPartPr/>
              <p14:nvPr/>
            </p14:nvContentPartPr>
            <p14:xfrm>
              <a:off x="7198361" y="5512658"/>
              <a:ext cx="38052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6BB02FD-D916-41C1-BDA2-137B143C71D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44361" y="5404658"/>
                <a:ext cx="488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C15DC05-A3C3-40E8-B25B-300E7E74453B}"/>
                  </a:ext>
                </a:extLst>
              </p14:cNvPr>
              <p14:cNvContentPartPr/>
              <p14:nvPr/>
            </p14:nvContentPartPr>
            <p14:xfrm>
              <a:off x="6888761" y="3553948"/>
              <a:ext cx="619200" cy="423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C15DC05-A3C3-40E8-B25B-300E7E7445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34761" y="3445948"/>
                <a:ext cx="726840" cy="63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0CD106-9166-46AF-BEF5-903418398941}"/>
                  </a:ext>
                </a:extLst>
              </p14:cNvPr>
              <p14:cNvContentPartPr/>
              <p14:nvPr/>
            </p14:nvContentPartPr>
            <p14:xfrm>
              <a:off x="7153248" y="6013881"/>
              <a:ext cx="461160" cy="10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0CD106-9166-46AF-BEF5-90341839894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99608" y="5905881"/>
                <a:ext cx="568800" cy="22644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24B4D76-41F1-4D90-9E7A-0D06DE20BE71}"/>
              </a:ext>
            </a:extLst>
          </p:cNvPr>
          <p:cNvSpPr txBox="1"/>
          <p:nvPr/>
        </p:nvSpPr>
        <p:spPr>
          <a:xfrm>
            <a:off x="7614408" y="5826438"/>
            <a:ext cx="338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Bäume pflanzen (hier Fichten)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71B62D-DE53-4C3A-B3DA-FF6C6B595CF7}"/>
              </a:ext>
            </a:extLst>
          </p:cNvPr>
          <p:cNvSpPr txBox="1"/>
          <p:nvPr/>
        </p:nvSpPr>
        <p:spPr>
          <a:xfrm>
            <a:off x="7578881" y="5182884"/>
            <a:ext cx="338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Von Schädlingen befallene Bäume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Baumsterben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9490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martphone, Handy, Mit Einem Leeren Bildschirm Isoliert Auf Weißem ...">
            <a:extLst>
              <a:ext uri="{FF2B5EF4-FFF2-40B4-BE49-F238E27FC236}">
                <a16:creationId xmlns:a16="http://schemas.microsoft.com/office/drawing/2014/main" id="{A55B6A73-9E03-4959-A1B9-95DAEECEB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658" y="524754"/>
            <a:ext cx="4550684" cy="506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37859E-9C0E-4640-9EA2-DB0C753C0650}"/>
              </a:ext>
            </a:extLst>
          </p:cNvPr>
          <p:cNvSpPr txBox="1"/>
          <p:nvPr/>
        </p:nvSpPr>
        <p:spPr>
          <a:xfrm>
            <a:off x="5146115" y="1383241"/>
            <a:ext cx="20270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Ergebnis</a:t>
            </a:r>
          </a:p>
          <a:p>
            <a:r>
              <a:rPr lang="de-DE" sz="1100" dirty="0">
                <a:sym typeface="Wingdings" panose="05000000000000000000" pitchFamily="2" charset="2"/>
              </a:rPr>
              <a:t>- Baumsterben durch Schädlingsbefall in Region x</a:t>
            </a:r>
            <a:br>
              <a:rPr lang="de-DE" sz="1100" dirty="0">
                <a:sym typeface="Wingdings" panose="05000000000000000000" pitchFamily="2" charset="2"/>
              </a:rPr>
            </a:br>
            <a:r>
              <a:rPr lang="de-DE" sz="1100" dirty="0">
                <a:sym typeface="Wingdings" panose="05000000000000000000" pitchFamily="2" charset="2"/>
              </a:rPr>
              <a:t>- Zu wenig Bäume in Region y</a:t>
            </a:r>
            <a:br>
              <a:rPr lang="de-DE" sz="1100" dirty="0">
                <a:sym typeface="Wingdings" panose="05000000000000000000" pitchFamily="2" charset="2"/>
              </a:rPr>
            </a:br>
            <a:endParaRPr lang="de-DE" sz="1100" dirty="0">
              <a:sym typeface="Wingdings" panose="05000000000000000000" pitchFamily="2" charset="2"/>
            </a:endParaRPr>
          </a:p>
          <a:p>
            <a:endParaRPr lang="de-DE" sz="1100" dirty="0"/>
          </a:p>
          <a:p>
            <a:endParaRPr lang="de-DE" sz="1100" dirty="0"/>
          </a:p>
          <a:p>
            <a:r>
              <a:rPr lang="de-DE" sz="1100" b="1" dirty="0" err="1"/>
              <a:t>To</a:t>
            </a:r>
            <a:r>
              <a:rPr lang="de-DE" sz="1100" b="1" dirty="0"/>
              <a:t> do</a:t>
            </a:r>
            <a:br>
              <a:rPr lang="de-DE" sz="1100" dirty="0"/>
            </a:br>
            <a:r>
              <a:rPr lang="de-DE" sz="1100" i="1" dirty="0"/>
              <a:t>Region x: </a:t>
            </a:r>
            <a:br>
              <a:rPr lang="de-DE" sz="1100" dirty="0"/>
            </a:br>
            <a:r>
              <a:rPr lang="de-DE" sz="1100" dirty="0"/>
              <a:t>- Schädlingsart ermitteln </a:t>
            </a:r>
            <a:br>
              <a:rPr lang="de-DE" sz="1100" dirty="0"/>
            </a:br>
            <a:r>
              <a:rPr lang="de-DE" sz="1100" dirty="0"/>
              <a:t>- infizierten Bäume schnellstens eliminieren </a:t>
            </a:r>
            <a:br>
              <a:rPr lang="de-DE" sz="1100" dirty="0"/>
            </a:br>
            <a:r>
              <a:rPr lang="de-DE" sz="1100" dirty="0"/>
              <a:t>- leicht befallene Bäume retten</a:t>
            </a:r>
            <a:br>
              <a:rPr lang="de-DE" sz="1100" dirty="0"/>
            </a:br>
            <a:r>
              <a:rPr lang="de-DE" sz="1100" dirty="0"/>
              <a:t>- neue Bäume pflanzen</a:t>
            </a:r>
            <a:br>
              <a:rPr lang="de-DE" sz="1100" dirty="0"/>
            </a:br>
            <a:br>
              <a:rPr lang="de-DE" sz="1100" dirty="0"/>
            </a:br>
            <a:r>
              <a:rPr lang="de-DE" sz="1100" i="1" dirty="0"/>
              <a:t>Region y:</a:t>
            </a:r>
            <a:br>
              <a:rPr lang="de-DE" sz="1100" dirty="0"/>
            </a:br>
            <a:r>
              <a:rPr lang="de-DE" sz="1100" dirty="0"/>
              <a:t>- Grund feststellen </a:t>
            </a:r>
          </a:p>
          <a:p>
            <a:r>
              <a:rPr lang="de-DE" sz="1100" dirty="0"/>
              <a:t>- Neue Bäume pflanzen</a:t>
            </a:r>
          </a:p>
        </p:txBody>
      </p:sp>
    </p:spTree>
    <p:extLst>
      <p:ext uri="{BB962C8B-B14F-4D97-AF65-F5344CB8AC3E}">
        <p14:creationId xmlns:p14="http://schemas.microsoft.com/office/powerpoint/2010/main" val="2332393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Hoeckh, Celine</dc:creator>
  <cp:lastModifiedBy>Hoeckh, Celine</cp:lastModifiedBy>
  <cp:revision>7</cp:revision>
  <dcterms:created xsi:type="dcterms:W3CDTF">2020-04-01T08:50:27Z</dcterms:created>
  <dcterms:modified xsi:type="dcterms:W3CDTF">2020-04-01T09:19:25Z</dcterms:modified>
</cp:coreProperties>
</file>