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59" r:id="rId6"/>
    <p:sldId id="279" r:id="rId7"/>
    <p:sldId id="261" r:id="rId8"/>
    <p:sldId id="280" r:id="rId9"/>
    <p:sldId id="272" r:id="rId10"/>
    <p:sldId id="273" r:id="rId11"/>
    <p:sldId id="274" r:id="rId12"/>
    <p:sldId id="275" r:id="rId13"/>
    <p:sldId id="277" r:id="rId14"/>
    <p:sldId id="27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0DAA5-ED28-49D6-8BE2-26CEC6400D83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ru-RU"/>
        </a:p>
      </dgm:t>
    </dgm:pt>
    <dgm:pt modelId="{51C0F7E7-4390-4908-874B-2E0F9CBEB5B1}">
      <dgm:prSet custT="1"/>
      <dgm:spPr/>
      <dgm:t>
        <a:bodyPr/>
        <a:lstStyle/>
        <a:p>
          <a:r>
            <a:rPr lang="ru-RU" sz="1800" dirty="0">
              <a:latin typeface="Comic Sans MS" panose="030F0702030302020204" pitchFamily="66" charset="0"/>
            </a:rPr>
            <a:t>Первый этап</a:t>
          </a:r>
        </a:p>
      </dgm:t>
    </dgm:pt>
    <dgm:pt modelId="{7F2C707D-C343-4D62-9CFA-0A821D7F594F}" type="parTrans" cxnId="{BDDBB97E-1CC2-4434-8EAE-732B51869BBA}">
      <dgm:prSet/>
      <dgm:spPr/>
      <dgm:t>
        <a:bodyPr/>
        <a:lstStyle/>
        <a:p>
          <a:endParaRPr lang="ru-RU"/>
        </a:p>
      </dgm:t>
    </dgm:pt>
    <dgm:pt modelId="{B3DCBDFC-FFA0-4059-8119-44E7552AC02E}" type="sibTrans" cxnId="{BDDBB97E-1CC2-4434-8EAE-732B51869BBA}">
      <dgm:prSet/>
      <dgm:spPr/>
      <dgm:t>
        <a:bodyPr/>
        <a:lstStyle/>
        <a:p>
          <a:endParaRPr lang="ru-RU"/>
        </a:p>
      </dgm:t>
    </dgm:pt>
    <dgm:pt modelId="{7E097ADF-8A19-4D8C-BA34-C70201F4AADD}">
      <dgm:prSet custT="1"/>
      <dgm:spPr/>
      <dgm:t>
        <a:bodyPr/>
        <a:lstStyle/>
        <a:p>
          <a:r>
            <a:rPr lang="ru-RU" sz="1800" dirty="0">
              <a:latin typeface="Comic Sans MS" panose="030F0702030302020204" pitchFamily="66" charset="0"/>
            </a:rPr>
            <a:t>Выбор необходимого действия </a:t>
          </a:r>
        </a:p>
      </dgm:t>
    </dgm:pt>
    <dgm:pt modelId="{6B863B53-BE24-4E3C-B374-EC8B12142D55}" type="parTrans" cxnId="{C61657F2-E02C-4A77-9DC2-3D60FB68DC11}">
      <dgm:prSet/>
      <dgm:spPr/>
      <dgm:t>
        <a:bodyPr/>
        <a:lstStyle/>
        <a:p>
          <a:endParaRPr lang="ru-RU"/>
        </a:p>
      </dgm:t>
    </dgm:pt>
    <dgm:pt modelId="{965DFC6D-580C-44AA-B70C-381001C443FC}" type="sibTrans" cxnId="{C61657F2-E02C-4A77-9DC2-3D60FB68DC11}">
      <dgm:prSet/>
      <dgm:spPr/>
      <dgm:t>
        <a:bodyPr/>
        <a:lstStyle/>
        <a:p>
          <a:endParaRPr lang="ru-RU"/>
        </a:p>
      </dgm:t>
    </dgm:pt>
    <dgm:pt modelId="{51561261-391B-4BB1-A007-D7155FC70D18}">
      <dgm:prSet custT="1"/>
      <dgm:spPr/>
      <dgm:t>
        <a:bodyPr/>
        <a:lstStyle/>
        <a:p>
          <a:r>
            <a:rPr lang="ru-RU" sz="1800" dirty="0">
              <a:latin typeface="Comic Sans MS" panose="030F0702030302020204" pitchFamily="66" charset="0"/>
            </a:rPr>
            <a:t>Конвертация изображения в </a:t>
          </a:r>
          <a:r>
            <a:rPr lang="en-US" sz="1800" dirty="0">
              <a:latin typeface="Comic Sans MS" panose="030F0702030302020204" pitchFamily="66" charset="0"/>
            </a:rPr>
            <a:t>LaTeX</a:t>
          </a:r>
          <a:endParaRPr lang="ru-RU" sz="1800" dirty="0">
            <a:latin typeface="Comic Sans MS" panose="030F0702030302020204" pitchFamily="66" charset="0"/>
          </a:endParaRPr>
        </a:p>
      </dgm:t>
    </dgm:pt>
    <dgm:pt modelId="{9F891F79-B2F4-4052-8F15-9A55F4EA8059}" type="parTrans" cxnId="{9BF7FE92-8DA9-4246-9827-BBF81BD6AEC0}">
      <dgm:prSet/>
      <dgm:spPr/>
      <dgm:t>
        <a:bodyPr/>
        <a:lstStyle/>
        <a:p>
          <a:endParaRPr lang="ru-RU"/>
        </a:p>
      </dgm:t>
    </dgm:pt>
    <dgm:pt modelId="{C8BC409B-0D61-4441-849B-EFA867F36389}" type="sibTrans" cxnId="{9BF7FE92-8DA9-4246-9827-BBF81BD6AEC0}">
      <dgm:prSet/>
      <dgm:spPr/>
      <dgm:t>
        <a:bodyPr/>
        <a:lstStyle/>
        <a:p>
          <a:endParaRPr lang="ru-RU"/>
        </a:p>
      </dgm:t>
    </dgm:pt>
    <dgm:pt modelId="{8FEE8C70-0EA0-4671-B95E-9F57562F0F99}">
      <dgm:prSet custT="1"/>
      <dgm:spPr/>
      <dgm:t>
        <a:bodyPr/>
        <a:lstStyle/>
        <a:p>
          <a:r>
            <a:rPr lang="ru-RU" sz="1800" dirty="0">
              <a:latin typeface="Comic Sans MS" panose="030F0702030302020204" pitchFamily="66" charset="0"/>
            </a:rPr>
            <a:t>Преобразование текста в </a:t>
          </a:r>
          <a:r>
            <a:rPr lang="en-US" sz="1800" dirty="0">
              <a:latin typeface="Comic Sans MS" panose="030F0702030302020204" pitchFamily="66" charset="0"/>
            </a:rPr>
            <a:t>LaTeX</a:t>
          </a:r>
          <a:endParaRPr lang="ru-RU" sz="1800" dirty="0">
            <a:latin typeface="Comic Sans MS" panose="030F0702030302020204" pitchFamily="66" charset="0"/>
          </a:endParaRPr>
        </a:p>
      </dgm:t>
    </dgm:pt>
    <dgm:pt modelId="{5C0E049D-BF4E-4F08-8CA3-309BCE74FA3A}" type="parTrans" cxnId="{E904BB46-5F1D-4536-AB18-C1D596ACBDAC}">
      <dgm:prSet/>
      <dgm:spPr/>
      <dgm:t>
        <a:bodyPr/>
        <a:lstStyle/>
        <a:p>
          <a:endParaRPr lang="ru-RU"/>
        </a:p>
      </dgm:t>
    </dgm:pt>
    <dgm:pt modelId="{C32F0BDB-93FF-44AE-9BB6-01AFB0189504}" type="sibTrans" cxnId="{E904BB46-5F1D-4536-AB18-C1D596ACBDAC}">
      <dgm:prSet/>
      <dgm:spPr/>
      <dgm:t>
        <a:bodyPr/>
        <a:lstStyle/>
        <a:p>
          <a:endParaRPr lang="ru-RU"/>
        </a:p>
      </dgm:t>
    </dgm:pt>
    <dgm:pt modelId="{6B9453E9-6AF4-48C9-9AEC-F1A4EFA51516}">
      <dgm:prSet custT="1"/>
      <dgm:spPr/>
      <dgm:t>
        <a:bodyPr/>
        <a:lstStyle/>
        <a:p>
          <a:r>
            <a:rPr lang="ru-RU" sz="1800" dirty="0">
              <a:latin typeface="Comic Sans MS" panose="030F0702030302020204" pitchFamily="66" charset="0"/>
            </a:rPr>
            <a:t>Преобразование </a:t>
          </a:r>
          <a:r>
            <a:rPr lang="en-US" sz="1800" dirty="0">
              <a:latin typeface="Comic Sans MS" panose="030F0702030302020204" pitchFamily="66" charset="0"/>
            </a:rPr>
            <a:t>LaTeX </a:t>
          </a:r>
          <a:r>
            <a:rPr lang="ru-RU" sz="1800" dirty="0">
              <a:latin typeface="Comic Sans MS" panose="030F0702030302020204" pitchFamily="66" charset="0"/>
            </a:rPr>
            <a:t>в текст</a:t>
          </a:r>
        </a:p>
      </dgm:t>
    </dgm:pt>
    <dgm:pt modelId="{1E979DA4-3D9F-489D-A609-00B37E2AA5BD}" type="parTrans" cxnId="{B25AE2C8-677E-49F4-A85D-3CDE71739E8E}">
      <dgm:prSet/>
      <dgm:spPr/>
      <dgm:t>
        <a:bodyPr/>
        <a:lstStyle/>
        <a:p>
          <a:endParaRPr lang="ru-RU"/>
        </a:p>
      </dgm:t>
    </dgm:pt>
    <dgm:pt modelId="{58A76498-77CB-4B2B-8AD6-D182EF049B66}" type="sibTrans" cxnId="{B25AE2C8-677E-49F4-A85D-3CDE71739E8E}">
      <dgm:prSet/>
      <dgm:spPr/>
      <dgm:t>
        <a:bodyPr/>
        <a:lstStyle/>
        <a:p>
          <a:endParaRPr lang="ru-RU"/>
        </a:p>
      </dgm:t>
    </dgm:pt>
    <dgm:pt modelId="{83452D73-B47A-4178-BCA1-5ED1CF1615FA}">
      <dgm:prSet custT="1"/>
      <dgm:spPr/>
      <dgm:t>
        <a:bodyPr/>
        <a:lstStyle/>
        <a:p>
          <a:r>
            <a:rPr lang="ru-RU" sz="1800" dirty="0">
              <a:latin typeface="Comic Sans MS" panose="030F0702030302020204" pitchFamily="66" charset="0"/>
            </a:rPr>
            <a:t>Проверка оригинальности формул</a:t>
          </a:r>
        </a:p>
      </dgm:t>
    </dgm:pt>
    <dgm:pt modelId="{58204DF9-8FE7-4E87-ADCB-B14529B6AC9D}" type="parTrans" cxnId="{4F3BAD06-6491-47D2-A98D-EDAE9F0B7A76}">
      <dgm:prSet/>
      <dgm:spPr/>
      <dgm:t>
        <a:bodyPr/>
        <a:lstStyle/>
        <a:p>
          <a:endParaRPr lang="ru-RU"/>
        </a:p>
      </dgm:t>
    </dgm:pt>
    <dgm:pt modelId="{169A2F3C-077B-4D33-80DF-FBE34D98833F}" type="sibTrans" cxnId="{4F3BAD06-6491-47D2-A98D-EDAE9F0B7A76}">
      <dgm:prSet/>
      <dgm:spPr/>
      <dgm:t>
        <a:bodyPr/>
        <a:lstStyle/>
        <a:p>
          <a:endParaRPr lang="ru-RU"/>
        </a:p>
      </dgm:t>
    </dgm:pt>
    <dgm:pt modelId="{9DA2D14A-3109-49B8-84AB-7C2570FB1FE3}">
      <dgm:prSet custT="1"/>
      <dgm:spPr/>
      <dgm:t>
        <a:bodyPr/>
        <a:lstStyle/>
        <a:p>
          <a:r>
            <a:rPr lang="ru-RU" sz="1800" dirty="0">
              <a:latin typeface="Comic Sans MS" panose="030F0702030302020204" pitchFamily="66" charset="0"/>
            </a:rPr>
            <a:t>Использование редактора формул</a:t>
          </a:r>
        </a:p>
      </dgm:t>
    </dgm:pt>
    <dgm:pt modelId="{83BF5423-CCDF-4AA4-942F-E81E549B6646}" type="parTrans" cxnId="{A229A996-7F60-47D2-91B5-BF3DE3529C01}">
      <dgm:prSet/>
      <dgm:spPr/>
      <dgm:t>
        <a:bodyPr/>
        <a:lstStyle/>
        <a:p>
          <a:endParaRPr lang="ru-RU"/>
        </a:p>
      </dgm:t>
    </dgm:pt>
    <dgm:pt modelId="{C199D1C5-C3E2-40D2-8A70-730C3E505D63}" type="sibTrans" cxnId="{A229A996-7F60-47D2-91B5-BF3DE3529C01}">
      <dgm:prSet/>
      <dgm:spPr/>
      <dgm:t>
        <a:bodyPr/>
        <a:lstStyle/>
        <a:p>
          <a:endParaRPr lang="ru-RU"/>
        </a:p>
      </dgm:t>
    </dgm:pt>
    <dgm:pt modelId="{ECC320F1-326F-417D-ABA9-BE9D41AABC6F}">
      <dgm:prSet custT="1"/>
      <dgm:spPr/>
      <dgm:t>
        <a:bodyPr/>
        <a:lstStyle/>
        <a:p>
          <a:r>
            <a:rPr lang="ru-RU" sz="1800" dirty="0">
              <a:latin typeface="Comic Sans MS" panose="030F0702030302020204" pitchFamily="66" charset="0"/>
            </a:rPr>
            <a:t>Второй этап</a:t>
          </a:r>
        </a:p>
      </dgm:t>
    </dgm:pt>
    <dgm:pt modelId="{8A2E1AC4-4633-4E11-BD41-26AA42082B70}" type="parTrans" cxnId="{84AABA11-8703-4738-BD6B-A8DF77F56D30}">
      <dgm:prSet/>
      <dgm:spPr/>
      <dgm:t>
        <a:bodyPr/>
        <a:lstStyle/>
        <a:p>
          <a:endParaRPr lang="ru-RU"/>
        </a:p>
      </dgm:t>
    </dgm:pt>
    <dgm:pt modelId="{E6BCE7E7-F6D6-4D8E-8E73-E30737B1152C}" type="sibTrans" cxnId="{84AABA11-8703-4738-BD6B-A8DF77F56D30}">
      <dgm:prSet/>
      <dgm:spPr/>
      <dgm:t>
        <a:bodyPr/>
        <a:lstStyle/>
        <a:p>
          <a:endParaRPr lang="ru-RU"/>
        </a:p>
      </dgm:t>
    </dgm:pt>
    <dgm:pt modelId="{88501E72-FED1-4AF9-AE46-3948E2C4B275}">
      <dgm:prSet custT="1"/>
      <dgm:spPr/>
      <dgm:t>
        <a:bodyPr/>
        <a:lstStyle/>
        <a:p>
          <a:r>
            <a:rPr lang="ru-RU" sz="1800" dirty="0">
              <a:latin typeface="Comic Sans MS" panose="030F0702030302020204" pitchFamily="66" charset="0"/>
            </a:rPr>
            <a:t>Человек, взаимодействуя с сайтом, получает необходимые данные для работы</a:t>
          </a:r>
        </a:p>
      </dgm:t>
    </dgm:pt>
    <dgm:pt modelId="{40A2CF93-007B-4B23-A034-3C1C24910205}" type="parTrans" cxnId="{6FA1A21A-B6F6-43B6-8DD9-85F1563F108E}">
      <dgm:prSet/>
      <dgm:spPr/>
      <dgm:t>
        <a:bodyPr/>
        <a:lstStyle/>
        <a:p>
          <a:endParaRPr lang="ru-RU"/>
        </a:p>
      </dgm:t>
    </dgm:pt>
    <dgm:pt modelId="{41F60390-439D-40F2-974B-D983242DCC45}" type="sibTrans" cxnId="{6FA1A21A-B6F6-43B6-8DD9-85F1563F108E}">
      <dgm:prSet/>
      <dgm:spPr/>
      <dgm:t>
        <a:bodyPr/>
        <a:lstStyle/>
        <a:p>
          <a:endParaRPr lang="ru-RU"/>
        </a:p>
      </dgm:t>
    </dgm:pt>
    <dgm:pt modelId="{ADDEF330-3170-44B0-B56C-6BE3AAF1CED6}">
      <dgm:prSet custT="1"/>
      <dgm:spPr/>
      <dgm:t>
        <a:bodyPr/>
        <a:lstStyle/>
        <a:p>
          <a:r>
            <a:rPr lang="ru-RU" sz="1800" dirty="0">
              <a:latin typeface="Comic Sans MS" panose="030F0702030302020204" pitchFamily="66" charset="0"/>
            </a:rPr>
            <a:t>Результат </a:t>
          </a:r>
        </a:p>
      </dgm:t>
    </dgm:pt>
    <dgm:pt modelId="{DD537A54-689C-489E-B37B-E346D99C4664}" type="parTrans" cxnId="{473D0009-F6F8-46E7-9A64-029B1D3588B3}">
      <dgm:prSet/>
      <dgm:spPr/>
      <dgm:t>
        <a:bodyPr/>
        <a:lstStyle/>
        <a:p>
          <a:endParaRPr lang="ru-RU"/>
        </a:p>
      </dgm:t>
    </dgm:pt>
    <dgm:pt modelId="{A76366BE-289A-470E-8879-1F77AA158D92}" type="sibTrans" cxnId="{473D0009-F6F8-46E7-9A64-029B1D3588B3}">
      <dgm:prSet/>
      <dgm:spPr/>
      <dgm:t>
        <a:bodyPr/>
        <a:lstStyle/>
        <a:p>
          <a:endParaRPr lang="ru-RU"/>
        </a:p>
      </dgm:t>
    </dgm:pt>
    <dgm:pt modelId="{0D790975-7E8F-4300-85A4-D7CCC78AB45D}">
      <dgm:prSet custT="1"/>
      <dgm:spPr/>
      <dgm:t>
        <a:bodyPr/>
        <a:lstStyle/>
        <a:p>
          <a:r>
            <a:rPr lang="ru-RU" sz="1800" dirty="0">
              <a:latin typeface="Comic Sans MS" panose="030F0702030302020204" pitchFamily="66" charset="0"/>
            </a:rPr>
            <a:t>Упрощение работы пользователя с формулами в формате </a:t>
          </a:r>
          <a:r>
            <a:rPr lang="ru-RU" sz="1800" dirty="0" err="1">
              <a:latin typeface="Comic Sans MS" panose="030F0702030302020204" pitchFamily="66" charset="0"/>
            </a:rPr>
            <a:t>LaTeX</a:t>
          </a:r>
          <a:endParaRPr lang="ru-RU" sz="1800" dirty="0">
            <a:latin typeface="Comic Sans MS" panose="030F0702030302020204" pitchFamily="66" charset="0"/>
          </a:endParaRPr>
        </a:p>
      </dgm:t>
    </dgm:pt>
    <dgm:pt modelId="{ACE139E2-6087-4D17-9C4E-208C16E6F951}" type="parTrans" cxnId="{2011C7D4-0752-4744-BDC8-D5C8EE205C0C}">
      <dgm:prSet/>
      <dgm:spPr/>
      <dgm:t>
        <a:bodyPr/>
        <a:lstStyle/>
        <a:p>
          <a:endParaRPr lang="ru-RU"/>
        </a:p>
      </dgm:t>
    </dgm:pt>
    <dgm:pt modelId="{C79A350E-13DF-4B20-8D54-0D6CCE0E6547}" type="sibTrans" cxnId="{2011C7D4-0752-4744-BDC8-D5C8EE205C0C}">
      <dgm:prSet/>
      <dgm:spPr/>
      <dgm:t>
        <a:bodyPr/>
        <a:lstStyle/>
        <a:p>
          <a:endParaRPr lang="ru-RU"/>
        </a:p>
      </dgm:t>
    </dgm:pt>
    <dgm:pt modelId="{6BA9E937-9C2E-4286-9EAE-75438C670E22}" type="pres">
      <dgm:prSet presAssocID="{8FE0DAA5-ED28-49D6-8BE2-26CEC6400D83}" presName="linear" presStyleCnt="0">
        <dgm:presLayoutVars>
          <dgm:dir/>
          <dgm:animLvl val="lvl"/>
          <dgm:resizeHandles val="exact"/>
        </dgm:presLayoutVars>
      </dgm:prSet>
      <dgm:spPr/>
    </dgm:pt>
    <dgm:pt modelId="{F76F369E-3E73-459B-A0F1-568186B36018}" type="pres">
      <dgm:prSet presAssocID="{51C0F7E7-4390-4908-874B-2E0F9CBEB5B1}" presName="parentLin" presStyleCnt="0"/>
      <dgm:spPr/>
    </dgm:pt>
    <dgm:pt modelId="{128C6BA3-BB02-43C9-99B9-207C092B4792}" type="pres">
      <dgm:prSet presAssocID="{51C0F7E7-4390-4908-874B-2E0F9CBEB5B1}" presName="parentLeftMargin" presStyleLbl="node1" presStyleIdx="0" presStyleCnt="3"/>
      <dgm:spPr/>
    </dgm:pt>
    <dgm:pt modelId="{F5FE2388-6F9D-428F-80A8-EAF4A36840F7}" type="pres">
      <dgm:prSet presAssocID="{51C0F7E7-4390-4908-874B-2E0F9CBEB5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166D55-B9B6-483A-A22D-E9EE73DA2EF4}" type="pres">
      <dgm:prSet presAssocID="{51C0F7E7-4390-4908-874B-2E0F9CBEB5B1}" presName="negativeSpace" presStyleCnt="0"/>
      <dgm:spPr/>
    </dgm:pt>
    <dgm:pt modelId="{07EFC3B1-9E4F-469A-A327-FE1CF393B853}" type="pres">
      <dgm:prSet presAssocID="{51C0F7E7-4390-4908-874B-2E0F9CBEB5B1}" presName="childText" presStyleLbl="conFgAcc1" presStyleIdx="0" presStyleCnt="3">
        <dgm:presLayoutVars>
          <dgm:bulletEnabled val="1"/>
        </dgm:presLayoutVars>
      </dgm:prSet>
      <dgm:spPr/>
    </dgm:pt>
    <dgm:pt modelId="{A9143FF0-0F52-471A-B1F1-BCD3EC8D1898}" type="pres">
      <dgm:prSet presAssocID="{B3DCBDFC-FFA0-4059-8119-44E7552AC02E}" presName="spaceBetweenRectangles" presStyleCnt="0"/>
      <dgm:spPr/>
    </dgm:pt>
    <dgm:pt modelId="{F948017A-1E37-47D7-ACBA-B4759495D8C0}" type="pres">
      <dgm:prSet presAssocID="{ECC320F1-326F-417D-ABA9-BE9D41AABC6F}" presName="parentLin" presStyleCnt="0"/>
      <dgm:spPr/>
    </dgm:pt>
    <dgm:pt modelId="{7D7DDEA2-0E5D-4CDA-892F-FE6D90ACF282}" type="pres">
      <dgm:prSet presAssocID="{ECC320F1-326F-417D-ABA9-BE9D41AABC6F}" presName="parentLeftMargin" presStyleLbl="node1" presStyleIdx="0" presStyleCnt="3"/>
      <dgm:spPr/>
    </dgm:pt>
    <dgm:pt modelId="{104DBE3E-7629-4DB8-BBAB-501D9B6A5BCE}" type="pres">
      <dgm:prSet presAssocID="{ECC320F1-326F-417D-ABA9-BE9D41AABC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6EAD91-0653-4110-98CA-444640925351}" type="pres">
      <dgm:prSet presAssocID="{ECC320F1-326F-417D-ABA9-BE9D41AABC6F}" presName="negativeSpace" presStyleCnt="0"/>
      <dgm:spPr/>
    </dgm:pt>
    <dgm:pt modelId="{8B4125B2-83A7-4358-89DB-89F2D5F77022}" type="pres">
      <dgm:prSet presAssocID="{ECC320F1-326F-417D-ABA9-BE9D41AABC6F}" presName="childText" presStyleLbl="conFgAcc1" presStyleIdx="1" presStyleCnt="3">
        <dgm:presLayoutVars>
          <dgm:bulletEnabled val="1"/>
        </dgm:presLayoutVars>
      </dgm:prSet>
      <dgm:spPr/>
    </dgm:pt>
    <dgm:pt modelId="{F3B56E6E-0A2D-4ADC-B8A2-94A30A9578C0}" type="pres">
      <dgm:prSet presAssocID="{E6BCE7E7-F6D6-4D8E-8E73-E30737B1152C}" presName="spaceBetweenRectangles" presStyleCnt="0"/>
      <dgm:spPr/>
    </dgm:pt>
    <dgm:pt modelId="{7DB64216-CC77-4C9F-8457-179D6676341E}" type="pres">
      <dgm:prSet presAssocID="{ADDEF330-3170-44B0-B56C-6BE3AAF1CED6}" presName="parentLin" presStyleCnt="0"/>
      <dgm:spPr/>
    </dgm:pt>
    <dgm:pt modelId="{2CD3821F-404D-4F45-BDDB-DA9C69068F8E}" type="pres">
      <dgm:prSet presAssocID="{ADDEF330-3170-44B0-B56C-6BE3AAF1CED6}" presName="parentLeftMargin" presStyleLbl="node1" presStyleIdx="1" presStyleCnt="3"/>
      <dgm:spPr/>
    </dgm:pt>
    <dgm:pt modelId="{13EF07C6-2BFD-4331-BBAD-01A903E4A25D}" type="pres">
      <dgm:prSet presAssocID="{ADDEF330-3170-44B0-B56C-6BE3AAF1CED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7252BF4-BE1A-4D23-A33E-A6A2B5172AB6}" type="pres">
      <dgm:prSet presAssocID="{ADDEF330-3170-44B0-B56C-6BE3AAF1CED6}" presName="negativeSpace" presStyleCnt="0"/>
      <dgm:spPr/>
    </dgm:pt>
    <dgm:pt modelId="{058E178F-8E7C-4E60-B73C-608DF5E0BE42}" type="pres">
      <dgm:prSet presAssocID="{ADDEF330-3170-44B0-B56C-6BE3AAF1CED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F3BAD06-6491-47D2-A98D-EDAE9F0B7A76}" srcId="{7E097ADF-8A19-4D8C-BA34-C70201F4AADD}" destId="{83452D73-B47A-4178-BCA1-5ED1CF1615FA}" srcOrd="3" destOrd="0" parTransId="{58204DF9-8FE7-4E87-ADCB-B14529B6AC9D}" sibTransId="{169A2F3C-077B-4D33-80DF-FBE34D98833F}"/>
    <dgm:cxn modelId="{473D0009-F6F8-46E7-9A64-029B1D3588B3}" srcId="{8FE0DAA5-ED28-49D6-8BE2-26CEC6400D83}" destId="{ADDEF330-3170-44B0-B56C-6BE3AAF1CED6}" srcOrd="2" destOrd="0" parTransId="{DD537A54-689C-489E-B37B-E346D99C4664}" sibTransId="{A76366BE-289A-470E-8879-1F77AA158D92}"/>
    <dgm:cxn modelId="{84AABA11-8703-4738-BD6B-A8DF77F56D30}" srcId="{8FE0DAA5-ED28-49D6-8BE2-26CEC6400D83}" destId="{ECC320F1-326F-417D-ABA9-BE9D41AABC6F}" srcOrd="1" destOrd="0" parTransId="{8A2E1AC4-4633-4E11-BD41-26AA42082B70}" sibTransId="{E6BCE7E7-F6D6-4D8E-8E73-E30737B1152C}"/>
    <dgm:cxn modelId="{6A79AA19-A159-4C84-AB5D-B2201D7B58DB}" type="presOf" srcId="{51561261-391B-4BB1-A007-D7155FC70D18}" destId="{07EFC3B1-9E4F-469A-A327-FE1CF393B853}" srcOrd="0" destOrd="1" presId="urn:microsoft.com/office/officeart/2005/8/layout/list1"/>
    <dgm:cxn modelId="{6FA1A21A-B6F6-43B6-8DD9-85F1563F108E}" srcId="{ECC320F1-326F-417D-ABA9-BE9D41AABC6F}" destId="{88501E72-FED1-4AF9-AE46-3948E2C4B275}" srcOrd="0" destOrd="0" parTransId="{40A2CF93-007B-4B23-A034-3C1C24910205}" sibTransId="{41F60390-439D-40F2-974B-D983242DCC45}"/>
    <dgm:cxn modelId="{C5C3E71E-759A-40F1-8C04-7248C16B760D}" type="presOf" srcId="{8FE0DAA5-ED28-49D6-8BE2-26CEC6400D83}" destId="{6BA9E937-9C2E-4286-9EAE-75438C670E22}" srcOrd="0" destOrd="0" presId="urn:microsoft.com/office/officeart/2005/8/layout/list1"/>
    <dgm:cxn modelId="{B5A43B35-509F-46D7-B07B-9F44EDE4256B}" type="presOf" srcId="{ECC320F1-326F-417D-ABA9-BE9D41AABC6F}" destId="{7D7DDEA2-0E5D-4CDA-892F-FE6D90ACF282}" srcOrd="0" destOrd="0" presId="urn:microsoft.com/office/officeart/2005/8/layout/list1"/>
    <dgm:cxn modelId="{FB8D9235-A506-4DA5-891E-AA0DF872A517}" type="presOf" srcId="{0D790975-7E8F-4300-85A4-D7CCC78AB45D}" destId="{058E178F-8E7C-4E60-B73C-608DF5E0BE42}" srcOrd="0" destOrd="0" presId="urn:microsoft.com/office/officeart/2005/8/layout/list1"/>
    <dgm:cxn modelId="{E904BB46-5F1D-4536-AB18-C1D596ACBDAC}" srcId="{7E097ADF-8A19-4D8C-BA34-C70201F4AADD}" destId="{8FEE8C70-0EA0-4671-B95E-9F57562F0F99}" srcOrd="1" destOrd="0" parTransId="{5C0E049D-BF4E-4F08-8CA3-309BCE74FA3A}" sibTransId="{C32F0BDB-93FF-44AE-9BB6-01AFB0189504}"/>
    <dgm:cxn modelId="{D6FB896B-7865-4214-86B6-062DCC03323C}" type="presOf" srcId="{51C0F7E7-4390-4908-874B-2E0F9CBEB5B1}" destId="{F5FE2388-6F9D-428F-80A8-EAF4A36840F7}" srcOrd="1" destOrd="0" presId="urn:microsoft.com/office/officeart/2005/8/layout/list1"/>
    <dgm:cxn modelId="{E4B9B86F-0660-4152-903F-1ED7EC1155F6}" type="presOf" srcId="{6B9453E9-6AF4-48C9-9AEC-F1A4EFA51516}" destId="{07EFC3B1-9E4F-469A-A327-FE1CF393B853}" srcOrd="0" destOrd="3" presId="urn:microsoft.com/office/officeart/2005/8/layout/list1"/>
    <dgm:cxn modelId="{0EA10070-E3E6-405C-BB11-F4877C474A5F}" type="presOf" srcId="{88501E72-FED1-4AF9-AE46-3948E2C4B275}" destId="{8B4125B2-83A7-4358-89DB-89F2D5F77022}" srcOrd="0" destOrd="0" presId="urn:microsoft.com/office/officeart/2005/8/layout/list1"/>
    <dgm:cxn modelId="{6844F951-FDF4-4918-B4AF-AB74DDABFB93}" type="presOf" srcId="{83452D73-B47A-4178-BCA1-5ED1CF1615FA}" destId="{07EFC3B1-9E4F-469A-A327-FE1CF393B853}" srcOrd="0" destOrd="4" presId="urn:microsoft.com/office/officeart/2005/8/layout/list1"/>
    <dgm:cxn modelId="{BDDBB97E-1CC2-4434-8EAE-732B51869BBA}" srcId="{8FE0DAA5-ED28-49D6-8BE2-26CEC6400D83}" destId="{51C0F7E7-4390-4908-874B-2E0F9CBEB5B1}" srcOrd="0" destOrd="0" parTransId="{7F2C707D-C343-4D62-9CFA-0A821D7F594F}" sibTransId="{B3DCBDFC-FFA0-4059-8119-44E7552AC02E}"/>
    <dgm:cxn modelId="{9BF7FE92-8DA9-4246-9827-BBF81BD6AEC0}" srcId="{7E097ADF-8A19-4D8C-BA34-C70201F4AADD}" destId="{51561261-391B-4BB1-A007-D7155FC70D18}" srcOrd="0" destOrd="0" parTransId="{9F891F79-B2F4-4052-8F15-9A55F4EA8059}" sibTransId="{C8BC409B-0D61-4441-849B-EFA867F36389}"/>
    <dgm:cxn modelId="{A229A996-7F60-47D2-91B5-BF3DE3529C01}" srcId="{7E097ADF-8A19-4D8C-BA34-C70201F4AADD}" destId="{9DA2D14A-3109-49B8-84AB-7C2570FB1FE3}" srcOrd="4" destOrd="0" parTransId="{83BF5423-CCDF-4AA4-942F-E81E549B6646}" sibTransId="{C199D1C5-C3E2-40D2-8A70-730C3E505D63}"/>
    <dgm:cxn modelId="{854D41A2-9929-462F-B43C-196BF1F530AE}" type="presOf" srcId="{ECC320F1-326F-417D-ABA9-BE9D41AABC6F}" destId="{104DBE3E-7629-4DB8-BBAB-501D9B6A5BCE}" srcOrd="1" destOrd="0" presId="urn:microsoft.com/office/officeart/2005/8/layout/list1"/>
    <dgm:cxn modelId="{998C42B4-A056-41F9-83A5-1480B582AEE0}" type="presOf" srcId="{51C0F7E7-4390-4908-874B-2E0F9CBEB5B1}" destId="{128C6BA3-BB02-43C9-99B9-207C092B4792}" srcOrd="0" destOrd="0" presId="urn:microsoft.com/office/officeart/2005/8/layout/list1"/>
    <dgm:cxn modelId="{B25AE2C8-677E-49F4-A85D-3CDE71739E8E}" srcId="{7E097ADF-8A19-4D8C-BA34-C70201F4AADD}" destId="{6B9453E9-6AF4-48C9-9AEC-F1A4EFA51516}" srcOrd="2" destOrd="0" parTransId="{1E979DA4-3D9F-489D-A609-00B37E2AA5BD}" sibTransId="{58A76498-77CB-4B2B-8AD6-D182EF049B66}"/>
    <dgm:cxn modelId="{2011C7D4-0752-4744-BDC8-D5C8EE205C0C}" srcId="{ADDEF330-3170-44B0-B56C-6BE3AAF1CED6}" destId="{0D790975-7E8F-4300-85A4-D7CCC78AB45D}" srcOrd="0" destOrd="0" parTransId="{ACE139E2-6087-4D17-9C4E-208C16E6F951}" sibTransId="{C79A350E-13DF-4B20-8D54-0D6CCE0E6547}"/>
    <dgm:cxn modelId="{44B397E4-1E43-45C8-9D59-6B46229131B9}" type="presOf" srcId="{8FEE8C70-0EA0-4671-B95E-9F57562F0F99}" destId="{07EFC3B1-9E4F-469A-A327-FE1CF393B853}" srcOrd="0" destOrd="2" presId="urn:microsoft.com/office/officeart/2005/8/layout/list1"/>
    <dgm:cxn modelId="{384852F0-5C50-47C5-B91D-CC0D64C6011F}" type="presOf" srcId="{7E097ADF-8A19-4D8C-BA34-C70201F4AADD}" destId="{07EFC3B1-9E4F-469A-A327-FE1CF393B853}" srcOrd="0" destOrd="0" presId="urn:microsoft.com/office/officeart/2005/8/layout/list1"/>
    <dgm:cxn modelId="{D8FEEFF1-FD94-48E7-8D02-8A95999C72B5}" type="presOf" srcId="{9DA2D14A-3109-49B8-84AB-7C2570FB1FE3}" destId="{07EFC3B1-9E4F-469A-A327-FE1CF393B853}" srcOrd="0" destOrd="5" presId="urn:microsoft.com/office/officeart/2005/8/layout/list1"/>
    <dgm:cxn modelId="{EE436EF2-8F07-4870-9757-E13C16E18380}" type="presOf" srcId="{ADDEF330-3170-44B0-B56C-6BE3AAF1CED6}" destId="{13EF07C6-2BFD-4331-BBAD-01A903E4A25D}" srcOrd="1" destOrd="0" presId="urn:microsoft.com/office/officeart/2005/8/layout/list1"/>
    <dgm:cxn modelId="{C61657F2-E02C-4A77-9DC2-3D60FB68DC11}" srcId="{51C0F7E7-4390-4908-874B-2E0F9CBEB5B1}" destId="{7E097ADF-8A19-4D8C-BA34-C70201F4AADD}" srcOrd="0" destOrd="0" parTransId="{6B863B53-BE24-4E3C-B374-EC8B12142D55}" sibTransId="{965DFC6D-580C-44AA-B70C-381001C443FC}"/>
    <dgm:cxn modelId="{80A24CFD-095A-452B-ABF6-3BF585E96453}" type="presOf" srcId="{ADDEF330-3170-44B0-B56C-6BE3AAF1CED6}" destId="{2CD3821F-404D-4F45-BDDB-DA9C69068F8E}" srcOrd="0" destOrd="0" presId="urn:microsoft.com/office/officeart/2005/8/layout/list1"/>
    <dgm:cxn modelId="{2A942A7A-CC53-45DB-B26E-65430AD766EE}" type="presParOf" srcId="{6BA9E937-9C2E-4286-9EAE-75438C670E22}" destId="{F76F369E-3E73-459B-A0F1-568186B36018}" srcOrd="0" destOrd="0" presId="urn:microsoft.com/office/officeart/2005/8/layout/list1"/>
    <dgm:cxn modelId="{C109E60B-AD66-4F4E-AA58-DA3BAF01B03A}" type="presParOf" srcId="{F76F369E-3E73-459B-A0F1-568186B36018}" destId="{128C6BA3-BB02-43C9-99B9-207C092B4792}" srcOrd="0" destOrd="0" presId="urn:microsoft.com/office/officeart/2005/8/layout/list1"/>
    <dgm:cxn modelId="{712131C6-5A48-4365-B29B-A7E238B05B4C}" type="presParOf" srcId="{F76F369E-3E73-459B-A0F1-568186B36018}" destId="{F5FE2388-6F9D-428F-80A8-EAF4A36840F7}" srcOrd="1" destOrd="0" presId="urn:microsoft.com/office/officeart/2005/8/layout/list1"/>
    <dgm:cxn modelId="{BCB59846-7744-4790-8329-F9649746C753}" type="presParOf" srcId="{6BA9E937-9C2E-4286-9EAE-75438C670E22}" destId="{C8166D55-B9B6-483A-A22D-E9EE73DA2EF4}" srcOrd="1" destOrd="0" presId="urn:microsoft.com/office/officeart/2005/8/layout/list1"/>
    <dgm:cxn modelId="{4854DF26-E1C4-4938-B338-859C8F578238}" type="presParOf" srcId="{6BA9E937-9C2E-4286-9EAE-75438C670E22}" destId="{07EFC3B1-9E4F-469A-A327-FE1CF393B853}" srcOrd="2" destOrd="0" presId="urn:microsoft.com/office/officeart/2005/8/layout/list1"/>
    <dgm:cxn modelId="{8AB24962-C74D-4FB6-82B9-6E78DB16C560}" type="presParOf" srcId="{6BA9E937-9C2E-4286-9EAE-75438C670E22}" destId="{A9143FF0-0F52-471A-B1F1-BCD3EC8D1898}" srcOrd="3" destOrd="0" presId="urn:microsoft.com/office/officeart/2005/8/layout/list1"/>
    <dgm:cxn modelId="{15789DB8-CFB5-4572-BFFD-FF5493DC0A28}" type="presParOf" srcId="{6BA9E937-9C2E-4286-9EAE-75438C670E22}" destId="{F948017A-1E37-47D7-ACBA-B4759495D8C0}" srcOrd="4" destOrd="0" presId="urn:microsoft.com/office/officeart/2005/8/layout/list1"/>
    <dgm:cxn modelId="{2B7723F0-D0A5-4D87-B1BA-E2E7394E3715}" type="presParOf" srcId="{F948017A-1E37-47D7-ACBA-B4759495D8C0}" destId="{7D7DDEA2-0E5D-4CDA-892F-FE6D90ACF282}" srcOrd="0" destOrd="0" presId="urn:microsoft.com/office/officeart/2005/8/layout/list1"/>
    <dgm:cxn modelId="{16FCAB0C-100D-479E-823B-4AFBFA9A0B2E}" type="presParOf" srcId="{F948017A-1E37-47D7-ACBA-B4759495D8C0}" destId="{104DBE3E-7629-4DB8-BBAB-501D9B6A5BCE}" srcOrd="1" destOrd="0" presId="urn:microsoft.com/office/officeart/2005/8/layout/list1"/>
    <dgm:cxn modelId="{24F289EB-DCC3-405A-9E46-BBBA0242BAE2}" type="presParOf" srcId="{6BA9E937-9C2E-4286-9EAE-75438C670E22}" destId="{DE6EAD91-0653-4110-98CA-444640925351}" srcOrd="5" destOrd="0" presId="urn:microsoft.com/office/officeart/2005/8/layout/list1"/>
    <dgm:cxn modelId="{7D710687-9E58-4D5A-8581-A2EDD2AE31F9}" type="presParOf" srcId="{6BA9E937-9C2E-4286-9EAE-75438C670E22}" destId="{8B4125B2-83A7-4358-89DB-89F2D5F77022}" srcOrd="6" destOrd="0" presId="urn:microsoft.com/office/officeart/2005/8/layout/list1"/>
    <dgm:cxn modelId="{698C652D-1702-4434-B83A-2C5E44704F74}" type="presParOf" srcId="{6BA9E937-9C2E-4286-9EAE-75438C670E22}" destId="{F3B56E6E-0A2D-4ADC-B8A2-94A30A9578C0}" srcOrd="7" destOrd="0" presId="urn:microsoft.com/office/officeart/2005/8/layout/list1"/>
    <dgm:cxn modelId="{E6000A8E-2393-49CD-99CC-16FAFCED5A4B}" type="presParOf" srcId="{6BA9E937-9C2E-4286-9EAE-75438C670E22}" destId="{7DB64216-CC77-4C9F-8457-179D6676341E}" srcOrd="8" destOrd="0" presId="urn:microsoft.com/office/officeart/2005/8/layout/list1"/>
    <dgm:cxn modelId="{37800F40-1348-4C4F-A41D-98B9615DC46D}" type="presParOf" srcId="{7DB64216-CC77-4C9F-8457-179D6676341E}" destId="{2CD3821F-404D-4F45-BDDB-DA9C69068F8E}" srcOrd="0" destOrd="0" presId="urn:microsoft.com/office/officeart/2005/8/layout/list1"/>
    <dgm:cxn modelId="{D077DFEB-0ED4-42F0-8A12-68368A96BD28}" type="presParOf" srcId="{7DB64216-CC77-4C9F-8457-179D6676341E}" destId="{13EF07C6-2BFD-4331-BBAD-01A903E4A25D}" srcOrd="1" destOrd="0" presId="urn:microsoft.com/office/officeart/2005/8/layout/list1"/>
    <dgm:cxn modelId="{EB5735CF-EA72-4C46-9B22-46DD5F79F90B}" type="presParOf" srcId="{6BA9E937-9C2E-4286-9EAE-75438C670E22}" destId="{B7252BF4-BE1A-4D23-A33E-A6A2B5172AB6}" srcOrd="9" destOrd="0" presId="urn:microsoft.com/office/officeart/2005/8/layout/list1"/>
    <dgm:cxn modelId="{2076776A-4DF5-45D4-9211-9B56D35751E1}" type="presParOf" srcId="{6BA9E937-9C2E-4286-9EAE-75438C670E22}" destId="{058E178F-8E7C-4E60-B73C-608DF5E0BE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8AD04-775D-4A1E-968C-08C1317B15D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ru-RU"/>
        </a:p>
      </dgm:t>
    </dgm:pt>
    <dgm:pt modelId="{ACD3FFB8-64B5-43DD-82F5-6B0AE525A29B}">
      <dgm:prSet/>
      <dgm:spPr/>
      <dgm:t>
        <a:bodyPr/>
        <a:lstStyle/>
        <a:p>
          <a:r>
            <a:rPr lang="ru-RU" dirty="0">
              <a:latin typeface="Comic Sans MS" panose="030F0702030302020204" pitchFamily="66" charset="0"/>
            </a:rPr>
            <a:t>Конвертация изображения в </a:t>
          </a:r>
          <a:r>
            <a:rPr lang="en-US" dirty="0">
              <a:latin typeface="Comic Sans MS" panose="030F0702030302020204" pitchFamily="66" charset="0"/>
            </a:rPr>
            <a:t>LaTeX</a:t>
          </a:r>
          <a:endParaRPr lang="ru-RU" dirty="0">
            <a:latin typeface="Comic Sans MS" panose="030F0702030302020204" pitchFamily="66" charset="0"/>
          </a:endParaRPr>
        </a:p>
      </dgm:t>
    </dgm:pt>
    <dgm:pt modelId="{01BDC0CD-2111-445A-A191-36178A823794}" type="parTrans" cxnId="{7E3E37BD-7F3B-43D8-B47F-610FE55EC5E5}">
      <dgm:prSet/>
      <dgm:spPr/>
      <dgm:t>
        <a:bodyPr/>
        <a:lstStyle/>
        <a:p>
          <a:endParaRPr lang="ru-RU"/>
        </a:p>
      </dgm:t>
    </dgm:pt>
    <dgm:pt modelId="{1C108128-54B6-4E0F-AD1D-FD39A038E700}" type="sibTrans" cxnId="{7E3E37BD-7F3B-43D8-B47F-610FE55EC5E5}">
      <dgm:prSet/>
      <dgm:spPr/>
      <dgm:t>
        <a:bodyPr/>
        <a:lstStyle/>
        <a:p>
          <a:endParaRPr lang="ru-RU"/>
        </a:p>
      </dgm:t>
    </dgm:pt>
    <dgm:pt modelId="{9EE6217A-236F-49D1-9CF1-8F0DC2AE22B3}">
      <dgm:prSet/>
      <dgm:spPr/>
      <dgm:t>
        <a:bodyPr/>
        <a:lstStyle/>
        <a:p>
          <a:r>
            <a:rPr lang="ru-RU" dirty="0">
              <a:latin typeface="Comic Sans MS" panose="030F0702030302020204" pitchFamily="66" charset="0"/>
            </a:rPr>
            <a:t>Преобразование текста в </a:t>
          </a:r>
          <a:r>
            <a:rPr lang="en-US" dirty="0">
              <a:latin typeface="Comic Sans MS" panose="030F0702030302020204" pitchFamily="66" charset="0"/>
            </a:rPr>
            <a:t>LaTeX</a:t>
          </a:r>
          <a:endParaRPr lang="ru-RU" dirty="0">
            <a:latin typeface="Comic Sans MS" panose="030F0702030302020204" pitchFamily="66" charset="0"/>
          </a:endParaRPr>
        </a:p>
      </dgm:t>
    </dgm:pt>
    <dgm:pt modelId="{A491C45C-F6E5-4F06-B121-F8712C62C1A4}" type="parTrans" cxnId="{3F1C83A4-3EFB-40DA-AFE1-DD85578C2C10}">
      <dgm:prSet/>
      <dgm:spPr/>
      <dgm:t>
        <a:bodyPr/>
        <a:lstStyle/>
        <a:p>
          <a:endParaRPr lang="ru-RU"/>
        </a:p>
      </dgm:t>
    </dgm:pt>
    <dgm:pt modelId="{4C146C68-93B7-403B-91FA-7269EAA47465}" type="sibTrans" cxnId="{3F1C83A4-3EFB-40DA-AFE1-DD85578C2C10}">
      <dgm:prSet/>
      <dgm:spPr/>
      <dgm:t>
        <a:bodyPr/>
        <a:lstStyle/>
        <a:p>
          <a:endParaRPr lang="ru-RU"/>
        </a:p>
      </dgm:t>
    </dgm:pt>
    <dgm:pt modelId="{29A5BE43-012D-4E77-BD27-65D43958CB87}">
      <dgm:prSet/>
      <dgm:spPr/>
      <dgm:t>
        <a:bodyPr/>
        <a:lstStyle/>
        <a:p>
          <a:r>
            <a:rPr lang="ru-RU" dirty="0">
              <a:latin typeface="Comic Sans MS" panose="030F0702030302020204" pitchFamily="66" charset="0"/>
            </a:rPr>
            <a:t>Преобразование </a:t>
          </a:r>
          <a:r>
            <a:rPr lang="en-US" dirty="0">
              <a:latin typeface="Comic Sans MS" panose="030F0702030302020204" pitchFamily="66" charset="0"/>
            </a:rPr>
            <a:t>LaTeX </a:t>
          </a:r>
          <a:r>
            <a:rPr lang="ru-RU" dirty="0">
              <a:latin typeface="Comic Sans MS" panose="030F0702030302020204" pitchFamily="66" charset="0"/>
            </a:rPr>
            <a:t>в текст</a:t>
          </a:r>
        </a:p>
      </dgm:t>
    </dgm:pt>
    <dgm:pt modelId="{E301B0D5-AA3F-463F-AAB6-B9FF51EA98A1}" type="parTrans" cxnId="{B8BFD4F6-722C-46EC-8D82-0322CDC3EDB8}">
      <dgm:prSet/>
      <dgm:spPr/>
      <dgm:t>
        <a:bodyPr/>
        <a:lstStyle/>
        <a:p>
          <a:endParaRPr lang="ru-RU"/>
        </a:p>
      </dgm:t>
    </dgm:pt>
    <dgm:pt modelId="{58148492-EB64-42E8-87DB-C934E234BF4D}" type="sibTrans" cxnId="{B8BFD4F6-722C-46EC-8D82-0322CDC3EDB8}">
      <dgm:prSet/>
      <dgm:spPr/>
      <dgm:t>
        <a:bodyPr/>
        <a:lstStyle/>
        <a:p>
          <a:endParaRPr lang="ru-RU"/>
        </a:p>
      </dgm:t>
    </dgm:pt>
    <dgm:pt modelId="{90B5B908-401B-4890-8D34-85A9C47A0B6F}">
      <dgm:prSet/>
      <dgm:spPr/>
      <dgm:t>
        <a:bodyPr/>
        <a:lstStyle/>
        <a:p>
          <a:r>
            <a:rPr lang="ru-RU" dirty="0">
              <a:latin typeface="Comic Sans MS" panose="030F0702030302020204" pitchFamily="66" charset="0"/>
            </a:rPr>
            <a:t>Проверка оригинальности формул</a:t>
          </a:r>
        </a:p>
      </dgm:t>
    </dgm:pt>
    <dgm:pt modelId="{162D517A-0F40-4629-888E-8E6D695A4094}" type="parTrans" cxnId="{E5722598-1F6D-4673-B283-DDC18F63AA51}">
      <dgm:prSet/>
      <dgm:spPr/>
      <dgm:t>
        <a:bodyPr/>
        <a:lstStyle/>
        <a:p>
          <a:endParaRPr lang="ru-RU"/>
        </a:p>
      </dgm:t>
    </dgm:pt>
    <dgm:pt modelId="{F1FFFD26-B057-418B-A6A5-5DF6106BABF6}" type="sibTrans" cxnId="{E5722598-1F6D-4673-B283-DDC18F63AA51}">
      <dgm:prSet/>
      <dgm:spPr/>
      <dgm:t>
        <a:bodyPr/>
        <a:lstStyle/>
        <a:p>
          <a:endParaRPr lang="ru-RU"/>
        </a:p>
      </dgm:t>
    </dgm:pt>
    <dgm:pt modelId="{BE51F257-101F-407B-9815-301F2C22FE2D}">
      <dgm:prSet/>
      <dgm:spPr/>
      <dgm:t>
        <a:bodyPr/>
        <a:lstStyle/>
        <a:p>
          <a:r>
            <a:rPr lang="ru-RU" dirty="0">
              <a:latin typeface="Comic Sans MS" panose="030F0702030302020204" pitchFamily="66" charset="0"/>
            </a:rPr>
            <a:t>Использование редактора формул</a:t>
          </a:r>
        </a:p>
      </dgm:t>
    </dgm:pt>
    <dgm:pt modelId="{8035E9FC-9265-408E-92DE-D5B1E1728FDF}" type="parTrans" cxnId="{C2753AB8-6739-44BE-AC7E-E9D30204534E}">
      <dgm:prSet/>
      <dgm:spPr/>
      <dgm:t>
        <a:bodyPr/>
        <a:lstStyle/>
        <a:p>
          <a:endParaRPr lang="ru-RU"/>
        </a:p>
      </dgm:t>
    </dgm:pt>
    <dgm:pt modelId="{7570AEC2-F220-4AFF-A7FB-4A5A200E0059}" type="sibTrans" cxnId="{C2753AB8-6739-44BE-AC7E-E9D30204534E}">
      <dgm:prSet/>
      <dgm:spPr/>
      <dgm:t>
        <a:bodyPr/>
        <a:lstStyle/>
        <a:p>
          <a:endParaRPr lang="ru-RU"/>
        </a:p>
      </dgm:t>
    </dgm:pt>
    <dgm:pt modelId="{B9AE9D4C-B224-4393-8093-8D8CD59292DF}">
      <dgm:prSet/>
      <dgm:spPr/>
      <dgm:t>
        <a:bodyPr/>
        <a:lstStyle/>
        <a:p>
          <a:r>
            <a:rPr lang="ru-RU" dirty="0">
              <a:latin typeface="Comic Sans MS" panose="030F0702030302020204" pitchFamily="66" charset="0"/>
            </a:rPr>
            <a:t>Сохранение формул в базу данных</a:t>
          </a:r>
        </a:p>
      </dgm:t>
    </dgm:pt>
    <dgm:pt modelId="{D050D88C-1A62-4F04-BF80-C42D8CC24628}" type="parTrans" cxnId="{7FB03A65-5AA7-450A-B334-213B414988F6}">
      <dgm:prSet/>
      <dgm:spPr/>
      <dgm:t>
        <a:bodyPr/>
        <a:lstStyle/>
        <a:p>
          <a:endParaRPr lang="ru-RU"/>
        </a:p>
      </dgm:t>
    </dgm:pt>
    <dgm:pt modelId="{5FE0306F-2240-4FD6-87FE-29EB6DEB3E88}" type="sibTrans" cxnId="{7FB03A65-5AA7-450A-B334-213B414988F6}">
      <dgm:prSet/>
      <dgm:spPr/>
      <dgm:t>
        <a:bodyPr/>
        <a:lstStyle/>
        <a:p>
          <a:endParaRPr lang="ru-RU"/>
        </a:p>
      </dgm:t>
    </dgm:pt>
    <dgm:pt modelId="{3FFBA83C-CFC1-4717-81DF-1C8B68A1055E}" type="pres">
      <dgm:prSet presAssocID="{5B48AD04-775D-4A1E-968C-08C1317B15D2}" presName="vert0" presStyleCnt="0">
        <dgm:presLayoutVars>
          <dgm:dir/>
          <dgm:animOne val="branch"/>
          <dgm:animLvl val="lvl"/>
        </dgm:presLayoutVars>
      </dgm:prSet>
      <dgm:spPr/>
    </dgm:pt>
    <dgm:pt modelId="{421D1936-F816-42BF-A4EC-3F279A822FC4}" type="pres">
      <dgm:prSet presAssocID="{ACD3FFB8-64B5-43DD-82F5-6B0AE525A29B}" presName="thickLine" presStyleLbl="alignNode1" presStyleIdx="0" presStyleCnt="6"/>
      <dgm:spPr/>
    </dgm:pt>
    <dgm:pt modelId="{156C6614-2350-406D-9642-B113CC86277B}" type="pres">
      <dgm:prSet presAssocID="{ACD3FFB8-64B5-43DD-82F5-6B0AE525A29B}" presName="horz1" presStyleCnt="0"/>
      <dgm:spPr/>
    </dgm:pt>
    <dgm:pt modelId="{D07502CF-0D7D-4DF5-90E4-4A6E41222CA6}" type="pres">
      <dgm:prSet presAssocID="{ACD3FFB8-64B5-43DD-82F5-6B0AE525A29B}" presName="tx1" presStyleLbl="revTx" presStyleIdx="0" presStyleCnt="6"/>
      <dgm:spPr/>
    </dgm:pt>
    <dgm:pt modelId="{F3200F27-3DA1-4D0A-82C8-ADFE1D4CD30C}" type="pres">
      <dgm:prSet presAssocID="{ACD3FFB8-64B5-43DD-82F5-6B0AE525A29B}" presName="vert1" presStyleCnt="0"/>
      <dgm:spPr/>
    </dgm:pt>
    <dgm:pt modelId="{B0ECD8D0-2478-4800-879A-6981C7C4B97F}" type="pres">
      <dgm:prSet presAssocID="{9EE6217A-236F-49D1-9CF1-8F0DC2AE22B3}" presName="thickLine" presStyleLbl="alignNode1" presStyleIdx="1" presStyleCnt="6"/>
      <dgm:spPr/>
    </dgm:pt>
    <dgm:pt modelId="{405F1EC4-96D7-4AD1-80DE-50068D00ABB3}" type="pres">
      <dgm:prSet presAssocID="{9EE6217A-236F-49D1-9CF1-8F0DC2AE22B3}" presName="horz1" presStyleCnt="0"/>
      <dgm:spPr/>
    </dgm:pt>
    <dgm:pt modelId="{722AA514-63D6-48DE-99E6-2ED8D2F1C888}" type="pres">
      <dgm:prSet presAssocID="{9EE6217A-236F-49D1-9CF1-8F0DC2AE22B3}" presName="tx1" presStyleLbl="revTx" presStyleIdx="1" presStyleCnt="6"/>
      <dgm:spPr/>
    </dgm:pt>
    <dgm:pt modelId="{8B8C61F1-F603-4099-BC4B-0B16F3B6EDFD}" type="pres">
      <dgm:prSet presAssocID="{9EE6217A-236F-49D1-9CF1-8F0DC2AE22B3}" presName="vert1" presStyleCnt="0"/>
      <dgm:spPr/>
    </dgm:pt>
    <dgm:pt modelId="{35CA9059-6FB0-43D4-B7DD-25FC81524D5C}" type="pres">
      <dgm:prSet presAssocID="{29A5BE43-012D-4E77-BD27-65D43958CB87}" presName="thickLine" presStyleLbl="alignNode1" presStyleIdx="2" presStyleCnt="6"/>
      <dgm:spPr/>
    </dgm:pt>
    <dgm:pt modelId="{24E651B5-9E95-4EC7-A254-169F1AEF2FBA}" type="pres">
      <dgm:prSet presAssocID="{29A5BE43-012D-4E77-BD27-65D43958CB87}" presName="horz1" presStyleCnt="0"/>
      <dgm:spPr/>
    </dgm:pt>
    <dgm:pt modelId="{0FA34754-F576-48F1-92D4-7440A473318F}" type="pres">
      <dgm:prSet presAssocID="{29A5BE43-012D-4E77-BD27-65D43958CB87}" presName="tx1" presStyleLbl="revTx" presStyleIdx="2" presStyleCnt="6"/>
      <dgm:spPr/>
    </dgm:pt>
    <dgm:pt modelId="{43F6D300-C6DA-466D-9CD2-910B3BEDC9F6}" type="pres">
      <dgm:prSet presAssocID="{29A5BE43-012D-4E77-BD27-65D43958CB87}" presName="vert1" presStyleCnt="0"/>
      <dgm:spPr/>
    </dgm:pt>
    <dgm:pt modelId="{05D092AA-53D6-4AA9-ABCA-29BE54E24650}" type="pres">
      <dgm:prSet presAssocID="{90B5B908-401B-4890-8D34-85A9C47A0B6F}" presName="thickLine" presStyleLbl="alignNode1" presStyleIdx="3" presStyleCnt="6"/>
      <dgm:spPr/>
    </dgm:pt>
    <dgm:pt modelId="{311C2D9A-CF45-4CF4-B5F5-747A4C2CF286}" type="pres">
      <dgm:prSet presAssocID="{90B5B908-401B-4890-8D34-85A9C47A0B6F}" presName="horz1" presStyleCnt="0"/>
      <dgm:spPr/>
    </dgm:pt>
    <dgm:pt modelId="{44536927-3899-481F-8761-7E344B01E71D}" type="pres">
      <dgm:prSet presAssocID="{90B5B908-401B-4890-8D34-85A9C47A0B6F}" presName="tx1" presStyleLbl="revTx" presStyleIdx="3" presStyleCnt="6"/>
      <dgm:spPr/>
    </dgm:pt>
    <dgm:pt modelId="{CD14C601-CF3A-4289-9C79-AD79CB14CFEB}" type="pres">
      <dgm:prSet presAssocID="{90B5B908-401B-4890-8D34-85A9C47A0B6F}" presName="vert1" presStyleCnt="0"/>
      <dgm:spPr/>
    </dgm:pt>
    <dgm:pt modelId="{0AB18EC9-7A46-42A7-B63F-B1426707DA82}" type="pres">
      <dgm:prSet presAssocID="{BE51F257-101F-407B-9815-301F2C22FE2D}" presName="thickLine" presStyleLbl="alignNode1" presStyleIdx="4" presStyleCnt="6"/>
      <dgm:spPr/>
    </dgm:pt>
    <dgm:pt modelId="{88D7805E-ABAE-43B4-BAFD-E2A2CFA5E99E}" type="pres">
      <dgm:prSet presAssocID="{BE51F257-101F-407B-9815-301F2C22FE2D}" presName="horz1" presStyleCnt="0"/>
      <dgm:spPr/>
    </dgm:pt>
    <dgm:pt modelId="{D585919B-07B9-4409-9649-03B2CCCBFD3B}" type="pres">
      <dgm:prSet presAssocID="{BE51F257-101F-407B-9815-301F2C22FE2D}" presName="tx1" presStyleLbl="revTx" presStyleIdx="4" presStyleCnt="6"/>
      <dgm:spPr/>
    </dgm:pt>
    <dgm:pt modelId="{8C117DBE-34DC-4BC8-B065-54BAF98C3803}" type="pres">
      <dgm:prSet presAssocID="{BE51F257-101F-407B-9815-301F2C22FE2D}" presName="vert1" presStyleCnt="0"/>
      <dgm:spPr/>
    </dgm:pt>
    <dgm:pt modelId="{B9D6DCC2-61B8-4C6A-8FDD-B91360AA6891}" type="pres">
      <dgm:prSet presAssocID="{B9AE9D4C-B224-4393-8093-8D8CD59292DF}" presName="thickLine" presStyleLbl="alignNode1" presStyleIdx="5" presStyleCnt="6"/>
      <dgm:spPr/>
    </dgm:pt>
    <dgm:pt modelId="{5C33F10A-FA60-40DB-96E0-C0D5B6AA1F01}" type="pres">
      <dgm:prSet presAssocID="{B9AE9D4C-B224-4393-8093-8D8CD59292DF}" presName="horz1" presStyleCnt="0"/>
      <dgm:spPr/>
    </dgm:pt>
    <dgm:pt modelId="{2FDFA914-41DF-4F84-B160-ED4C3CE8E94D}" type="pres">
      <dgm:prSet presAssocID="{B9AE9D4C-B224-4393-8093-8D8CD59292DF}" presName="tx1" presStyleLbl="revTx" presStyleIdx="5" presStyleCnt="6"/>
      <dgm:spPr/>
    </dgm:pt>
    <dgm:pt modelId="{5991DB50-5782-4020-A6B3-8ECEBF48EDB7}" type="pres">
      <dgm:prSet presAssocID="{B9AE9D4C-B224-4393-8093-8D8CD59292DF}" presName="vert1" presStyleCnt="0"/>
      <dgm:spPr/>
    </dgm:pt>
  </dgm:ptLst>
  <dgm:cxnLst>
    <dgm:cxn modelId="{9006FF11-5F0A-4B2B-9A2F-D26648A16BEA}" type="presOf" srcId="{5B48AD04-775D-4A1E-968C-08C1317B15D2}" destId="{3FFBA83C-CFC1-4717-81DF-1C8B68A1055E}" srcOrd="0" destOrd="0" presId="urn:microsoft.com/office/officeart/2008/layout/LinedList"/>
    <dgm:cxn modelId="{F1303E19-B69B-42B2-B107-18477F7CF422}" type="presOf" srcId="{ACD3FFB8-64B5-43DD-82F5-6B0AE525A29B}" destId="{D07502CF-0D7D-4DF5-90E4-4A6E41222CA6}" srcOrd="0" destOrd="0" presId="urn:microsoft.com/office/officeart/2008/layout/LinedList"/>
    <dgm:cxn modelId="{FB256F1D-FDB5-401E-A05E-ECECB70BF63B}" type="presOf" srcId="{90B5B908-401B-4890-8D34-85A9C47A0B6F}" destId="{44536927-3899-481F-8761-7E344B01E71D}" srcOrd="0" destOrd="0" presId="urn:microsoft.com/office/officeart/2008/layout/LinedList"/>
    <dgm:cxn modelId="{7FB03A65-5AA7-450A-B334-213B414988F6}" srcId="{5B48AD04-775D-4A1E-968C-08C1317B15D2}" destId="{B9AE9D4C-B224-4393-8093-8D8CD59292DF}" srcOrd="5" destOrd="0" parTransId="{D050D88C-1A62-4F04-BF80-C42D8CC24628}" sibTransId="{5FE0306F-2240-4FD6-87FE-29EB6DEB3E88}"/>
    <dgm:cxn modelId="{8C556C51-28A6-471E-943D-5A31DA377A2A}" type="presOf" srcId="{BE51F257-101F-407B-9815-301F2C22FE2D}" destId="{D585919B-07B9-4409-9649-03B2CCCBFD3B}" srcOrd="0" destOrd="0" presId="urn:microsoft.com/office/officeart/2008/layout/LinedList"/>
    <dgm:cxn modelId="{E5722598-1F6D-4673-B283-DDC18F63AA51}" srcId="{5B48AD04-775D-4A1E-968C-08C1317B15D2}" destId="{90B5B908-401B-4890-8D34-85A9C47A0B6F}" srcOrd="3" destOrd="0" parTransId="{162D517A-0F40-4629-888E-8E6D695A4094}" sibTransId="{F1FFFD26-B057-418B-A6A5-5DF6106BABF6}"/>
    <dgm:cxn modelId="{3F1C83A4-3EFB-40DA-AFE1-DD85578C2C10}" srcId="{5B48AD04-775D-4A1E-968C-08C1317B15D2}" destId="{9EE6217A-236F-49D1-9CF1-8F0DC2AE22B3}" srcOrd="1" destOrd="0" parTransId="{A491C45C-F6E5-4F06-B121-F8712C62C1A4}" sibTransId="{4C146C68-93B7-403B-91FA-7269EAA47465}"/>
    <dgm:cxn modelId="{C2753AB8-6739-44BE-AC7E-E9D30204534E}" srcId="{5B48AD04-775D-4A1E-968C-08C1317B15D2}" destId="{BE51F257-101F-407B-9815-301F2C22FE2D}" srcOrd="4" destOrd="0" parTransId="{8035E9FC-9265-408E-92DE-D5B1E1728FDF}" sibTransId="{7570AEC2-F220-4AFF-A7FB-4A5A200E0059}"/>
    <dgm:cxn modelId="{7E3E37BD-7F3B-43D8-B47F-610FE55EC5E5}" srcId="{5B48AD04-775D-4A1E-968C-08C1317B15D2}" destId="{ACD3FFB8-64B5-43DD-82F5-6B0AE525A29B}" srcOrd="0" destOrd="0" parTransId="{01BDC0CD-2111-445A-A191-36178A823794}" sibTransId="{1C108128-54B6-4E0F-AD1D-FD39A038E700}"/>
    <dgm:cxn modelId="{769465D8-270E-422D-978D-21D3B0FFAE6D}" type="presOf" srcId="{29A5BE43-012D-4E77-BD27-65D43958CB87}" destId="{0FA34754-F576-48F1-92D4-7440A473318F}" srcOrd="0" destOrd="0" presId="urn:microsoft.com/office/officeart/2008/layout/LinedList"/>
    <dgm:cxn modelId="{744A5AE1-F543-4ABA-82F0-C7BA8E30F74A}" type="presOf" srcId="{9EE6217A-236F-49D1-9CF1-8F0DC2AE22B3}" destId="{722AA514-63D6-48DE-99E6-2ED8D2F1C888}" srcOrd="0" destOrd="0" presId="urn:microsoft.com/office/officeart/2008/layout/LinedList"/>
    <dgm:cxn modelId="{B8BFD4F6-722C-46EC-8D82-0322CDC3EDB8}" srcId="{5B48AD04-775D-4A1E-968C-08C1317B15D2}" destId="{29A5BE43-012D-4E77-BD27-65D43958CB87}" srcOrd="2" destOrd="0" parTransId="{E301B0D5-AA3F-463F-AAB6-B9FF51EA98A1}" sibTransId="{58148492-EB64-42E8-87DB-C934E234BF4D}"/>
    <dgm:cxn modelId="{886608FF-15A3-4D95-8AE0-0CF24DA56034}" type="presOf" srcId="{B9AE9D4C-B224-4393-8093-8D8CD59292DF}" destId="{2FDFA914-41DF-4F84-B160-ED4C3CE8E94D}" srcOrd="0" destOrd="0" presId="urn:microsoft.com/office/officeart/2008/layout/LinedList"/>
    <dgm:cxn modelId="{D1AC0C75-14E1-45F1-9150-6E2C02C42EB9}" type="presParOf" srcId="{3FFBA83C-CFC1-4717-81DF-1C8B68A1055E}" destId="{421D1936-F816-42BF-A4EC-3F279A822FC4}" srcOrd="0" destOrd="0" presId="urn:microsoft.com/office/officeart/2008/layout/LinedList"/>
    <dgm:cxn modelId="{0AF6980E-4833-4610-A1A7-65AECEC9B517}" type="presParOf" srcId="{3FFBA83C-CFC1-4717-81DF-1C8B68A1055E}" destId="{156C6614-2350-406D-9642-B113CC86277B}" srcOrd="1" destOrd="0" presId="urn:microsoft.com/office/officeart/2008/layout/LinedList"/>
    <dgm:cxn modelId="{B2030F7F-5A9E-4413-82A9-AF6F84AC7478}" type="presParOf" srcId="{156C6614-2350-406D-9642-B113CC86277B}" destId="{D07502CF-0D7D-4DF5-90E4-4A6E41222CA6}" srcOrd="0" destOrd="0" presId="urn:microsoft.com/office/officeart/2008/layout/LinedList"/>
    <dgm:cxn modelId="{11F3DB9B-3E41-47BB-8BCC-D2878A6CBCAB}" type="presParOf" srcId="{156C6614-2350-406D-9642-B113CC86277B}" destId="{F3200F27-3DA1-4D0A-82C8-ADFE1D4CD30C}" srcOrd="1" destOrd="0" presId="urn:microsoft.com/office/officeart/2008/layout/LinedList"/>
    <dgm:cxn modelId="{348B59E0-6C1C-4D3A-811E-9C0A6053FDA2}" type="presParOf" srcId="{3FFBA83C-CFC1-4717-81DF-1C8B68A1055E}" destId="{B0ECD8D0-2478-4800-879A-6981C7C4B97F}" srcOrd="2" destOrd="0" presId="urn:microsoft.com/office/officeart/2008/layout/LinedList"/>
    <dgm:cxn modelId="{815A95F0-3EAD-483C-A8FF-6EC5C534F95A}" type="presParOf" srcId="{3FFBA83C-CFC1-4717-81DF-1C8B68A1055E}" destId="{405F1EC4-96D7-4AD1-80DE-50068D00ABB3}" srcOrd="3" destOrd="0" presId="urn:microsoft.com/office/officeart/2008/layout/LinedList"/>
    <dgm:cxn modelId="{E7B8020B-2F9D-4FE7-9340-7AC2F4889479}" type="presParOf" srcId="{405F1EC4-96D7-4AD1-80DE-50068D00ABB3}" destId="{722AA514-63D6-48DE-99E6-2ED8D2F1C888}" srcOrd="0" destOrd="0" presId="urn:microsoft.com/office/officeart/2008/layout/LinedList"/>
    <dgm:cxn modelId="{67A418FB-062D-4CA5-80C8-A570476675FA}" type="presParOf" srcId="{405F1EC4-96D7-4AD1-80DE-50068D00ABB3}" destId="{8B8C61F1-F603-4099-BC4B-0B16F3B6EDFD}" srcOrd="1" destOrd="0" presId="urn:microsoft.com/office/officeart/2008/layout/LinedList"/>
    <dgm:cxn modelId="{FD19A874-C6FB-4015-A5CA-AE340A6D5937}" type="presParOf" srcId="{3FFBA83C-CFC1-4717-81DF-1C8B68A1055E}" destId="{35CA9059-6FB0-43D4-B7DD-25FC81524D5C}" srcOrd="4" destOrd="0" presId="urn:microsoft.com/office/officeart/2008/layout/LinedList"/>
    <dgm:cxn modelId="{72B06089-2C1C-4776-9EB1-B5FED9CD18DF}" type="presParOf" srcId="{3FFBA83C-CFC1-4717-81DF-1C8B68A1055E}" destId="{24E651B5-9E95-4EC7-A254-169F1AEF2FBA}" srcOrd="5" destOrd="0" presId="urn:microsoft.com/office/officeart/2008/layout/LinedList"/>
    <dgm:cxn modelId="{9C86A2FD-4C41-4978-9908-9B671DACC726}" type="presParOf" srcId="{24E651B5-9E95-4EC7-A254-169F1AEF2FBA}" destId="{0FA34754-F576-48F1-92D4-7440A473318F}" srcOrd="0" destOrd="0" presId="urn:microsoft.com/office/officeart/2008/layout/LinedList"/>
    <dgm:cxn modelId="{1FE86464-F135-476D-A40B-4C94537BC85C}" type="presParOf" srcId="{24E651B5-9E95-4EC7-A254-169F1AEF2FBA}" destId="{43F6D300-C6DA-466D-9CD2-910B3BEDC9F6}" srcOrd="1" destOrd="0" presId="urn:microsoft.com/office/officeart/2008/layout/LinedList"/>
    <dgm:cxn modelId="{FE9BC1DA-BB62-4E81-8521-DE80C58B7B1C}" type="presParOf" srcId="{3FFBA83C-CFC1-4717-81DF-1C8B68A1055E}" destId="{05D092AA-53D6-4AA9-ABCA-29BE54E24650}" srcOrd="6" destOrd="0" presId="urn:microsoft.com/office/officeart/2008/layout/LinedList"/>
    <dgm:cxn modelId="{D57D250F-9B05-472B-97A5-566CFCE6B963}" type="presParOf" srcId="{3FFBA83C-CFC1-4717-81DF-1C8B68A1055E}" destId="{311C2D9A-CF45-4CF4-B5F5-747A4C2CF286}" srcOrd="7" destOrd="0" presId="urn:microsoft.com/office/officeart/2008/layout/LinedList"/>
    <dgm:cxn modelId="{69FAA160-5596-4C0D-9BF3-10526023EBED}" type="presParOf" srcId="{311C2D9A-CF45-4CF4-B5F5-747A4C2CF286}" destId="{44536927-3899-481F-8761-7E344B01E71D}" srcOrd="0" destOrd="0" presId="urn:microsoft.com/office/officeart/2008/layout/LinedList"/>
    <dgm:cxn modelId="{BC0108E0-E50F-497D-87AE-DA5A9FA016CA}" type="presParOf" srcId="{311C2D9A-CF45-4CF4-B5F5-747A4C2CF286}" destId="{CD14C601-CF3A-4289-9C79-AD79CB14CFEB}" srcOrd="1" destOrd="0" presId="urn:microsoft.com/office/officeart/2008/layout/LinedList"/>
    <dgm:cxn modelId="{C4420431-D6FE-4AF7-A115-353FB795BA8F}" type="presParOf" srcId="{3FFBA83C-CFC1-4717-81DF-1C8B68A1055E}" destId="{0AB18EC9-7A46-42A7-B63F-B1426707DA82}" srcOrd="8" destOrd="0" presId="urn:microsoft.com/office/officeart/2008/layout/LinedList"/>
    <dgm:cxn modelId="{8189F963-D076-496C-B4CF-38AE2B8F0498}" type="presParOf" srcId="{3FFBA83C-CFC1-4717-81DF-1C8B68A1055E}" destId="{88D7805E-ABAE-43B4-BAFD-E2A2CFA5E99E}" srcOrd="9" destOrd="0" presId="urn:microsoft.com/office/officeart/2008/layout/LinedList"/>
    <dgm:cxn modelId="{6DAFCBD3-411B-4ADB-AD6D-075957BA94D9}" type="presParOf" srcId="{88D7805E-ABAE-43B4-BAFD-E2A2CFA5E99E}" destId="{D585919B-07B9-4409-9649-03B2CCCBFD3B}" srcOrd="0" destOrd="0" presId="urn:microsoft.com/office/officeart/2008/layout/LinedList"/>
    <dgm:cxn modelId="{9DAB5EB4-825A-4780-AAB1-FF8F7F185C8F}" type="presParOf" srcId="{88D7805E-ABAE-43B4-BAFD-E2A2CFA5E99E}" destId="{8C117DBE-34DC-4BC8-B065-54BAF98C3803}" srcOrd="1" destOrd="0" presId="urn:microsoft.com/office/officeart/2008/layout/LinedList"/>
    <dgm:cxn modelId="{B708BEA8-1EF2-407F-8B3A-26972F1B6B6D}" type="presParOf" srcId="{3FFBA83C-CFC1-4717-81DF-1C8B68A1055E}" destId="{B9D6DCC2-61B8-4C6A-8FDD-B91360AA6891}" srcOrd="10" destOrd="0" presId="urn:microsoft.com/office/officeart/2008/layout/LinedList"/>
    <dgm:cxn modelId="{2C5FA6DA-96FB-4CFC-8E58-667B545EEF58}" type="presParOf" srcId="{3FFBA83C-CFC1-4717-81DF-1C8B68A1055E}" destId="{5C33F10A-FA60-40DB-96E0-C0D5B6AA1F01}" srcOrd="11" destOrd="0" presId="urn:microsoft.com/office/officeart/2008/layout/LinedList"/>
    <dgm:cxn modelId="{5C77DBFB-0F51-46D6-A8B2-19852DE2F107}" type="presParOf" srcId="{5C33F10A-FA60-40DB-96E0-C0D5B6AA1F01}" destId="{2FDFA914-41DF-4F84-B160-ED4C3CE8E94D}" srcOrd="0" destOrd="0" presId="urn:microsoft.com/office/officeart/2008/layout/LinedList"/>
    <dgm:cxn modelId="{13D528E0-380B-4298-8D8D-FE0E63890148}" type="presParOf" srcId="{5C33F10A-FA60-40DB-96E0-C0D5B6AA1F01}" destId="{5991DB50-5782-4020-A6B3-8ECEBF48ED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FC3B1-9E4F-469A-A327-FE1CF393B853}">
      <dsp:nvSpPr>
        <dsp:cNvPr id="0" name=""/>
        <dsp:cNvSpPr/>
      </dsp:nvSpPr>
      <dsp:spPr>
        <a:xfrm>
          <a:off x="0" y="262390"/>
          <a:ext cx="6735443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745" tIns="354076" rIns="5227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Comic Sans MS" panose="030F0702030302020204" pitchFamily="66" charset="0"/>
            </a:rPr>
            <a:t>Выбор необходимого действия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Comic Sans MS" panose="030F0702030302020204" pitchFamily="66" charset="0"/>
            </a:rPr>
            <a:t>Конвертация изображения в </a:t>
          </a:r>
          <a:r>
            <a:rPr lang="en-US" sz="1800" kern="1200" dirty="0">
              <a:latin typeface="Comic Sans MS" panose="030F0702030302020204" pitchFamily="66" charset="0"/>
            </a:rPr>
            <a:t>LaTeX</a:t>
          </a:r>
          <a:endParaRPr lang="ru-RU" sz="1800" kern="1200" dirty="0">
            <a:latin typeface="Comic Sans MS" panose="030F0702030302020204" pitchFamily="66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Comic Sans MS" panose="030F0702030302020204" pitchFamily="66" charset="0"/>
            </a:rPr>
            <a:t>Преобразование текста в </a:t>
          </a:r>
          <a:r>
            <a:rPr lang="en-US" sz="1800" kern="1200" dirty="0">
              <a:latin typeface="Comic Sans MS" panose="030F0702030302020204" pitchFamily="66" charset="0"/>
            </a:rPr>
            <a:t>LaTeX</a:t>
          </a:r>
          <a:endParaRPr lang="ru-RU" sz="1800" kern="1200" dirty="0">
            <a:latin typeface="Comic Sans MS" panose="030F0702030302020204" pitchFamily="66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Comic Sans MS" panose="030F0702030302020204" pitchFamily="66" charset="0"/>
            </a:rPr>
            <a:t>Преобразование </a:t>
          </a:r>
          <a:r>
            <a:rPr lang="en-US" sz="1800" kern="1200" dirty="0">
              <a:latin typeface="Comic Sans MS" panose="030F0702030302020204" pitchFamily="66" charset="0"/>
            </a:rPr>
            <a:t>LaTeX </a:t>
          </a:r>
          <a:r>
            <a:rPr lang="ru-RU" sz="1800" kern="1200" dirty="0">
              <a:latin typeface="Comic Sans MS" panose="030F0702030302020204" pitchFamily="66" charset="0"/>
            </a:rPr>
            <a:t>в текст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Comic Sans MS" panose="030F0702030302020204" pitchFamily="66" charset="0"/>
            </a:rPr>
            <a:t>Проверка оригинальности формул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Comic Sans MS" panose="030F0702030302020204" pitchFamily="66" charset="0"/>
            </a:rPr>
            <a:t>Использование редактора формул</a:t>
          </a:r>
        </a:p>
      </dsp:txBody>
      <dsp:txXfrm>
        <a:off x="0" y="262390"/>
        <a:ext cx="6735443" cy="2463300"/>
      </dsp:txXfrm>
    </dsp:sp>
    <dsp:sp modelId="{F5FE2388-6F9D-428F-80A8-EAF4A36840F7}">
      <dsp:nvSpPr>
        <dsp:cNvPr id="0" name=""/>
        <dsp:cNvSpPr/>
      </dsp:nvSpPr>
      <dsp:spPr>
        <a:xfrm>
          <a:off x="336772" y="11470"/>
          <a:ext cx="471481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209" tIns="0" rIns="17820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omic Sans MS" panose="030F0702030302020204" pitchFamily="66" charset="0"/>
            </a:rPr>
            <a:t>Первый этап</a:t>
          </a:r>
        </a:p>
      </dsp:txBody>
      <dsp:txXfrm>
        <a:off x="361270" y="35968"/>
        <a:ext cx="4665814" cy="452844"/>
      </dsp:txXfrm>
    </dsp:sp>
    <dsp:sp modelId="{8B4125B2-83A7-4358-89DB-89F2D5F77022}">
      <dsp:nvSpPr>
        <dsp:cNvPr id="0" name=""/>
        <dsp:cNvSpPr/>
      </dsp:nvSpPr>
      <dsp:spPr>
        <a:xfrm>
          <a:off x="0" y="3068410"/>
          <a:ext cx="6735443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745" tIns="354076" rIns="5227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Comic Sans MS" panose="030F0702030302020204" pitchFamily="66" charset="0"/>
            </a:rPr>
            <a:t>Человек, взаимодействуя с сайтом, получает необходимые данные для работы</a:t>
          </a:r>
        </a:p>
      </dsp:txBody>
      <dsp:txXfrm>
        <a:off x="0" y="3068410"/>
        <a:ext cx="6735443" cy="1071000"/>
      </dsp:txXfrm>
    </dsp:sp>
    <dsp:sp modelId="{104DBE3E-7629-4DB8-BBAB-501D9B6A5BCE}">
      <dsp:nvSpPr>
        <dsp:cNvPr id="0" name=""/>
        <dsp:cNvSpPr/>
      </dsp:nvSpPr>
      <dsp:spPr>
        <a:xfrm>
          <a:off x="336772" y="2817490"/>
          <a:ext cx="471481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209" tIns="0" rIns="17820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omic Sans MS" panose="030F0702030302020204" pitchFamily="66" charset="0"/>
            </a:rPr>
            <a:t>Второй этап</a:t>
          </a:r>
        </a:p>
      </dsp:txBody>
      <dsp:txXfrm>
        <a:off x="361270" y="2841988"/>
        <a:ext cx="4665814" cy="452844"/>
      </dsp:txXfrm>
    </dsp:sp>
    <dsp:sp modelId="{058E178F-8E7C-4E60-B73C-608DF5E0BE42}">
      <dsp:nvSpPr>
        <dsp:cNvPr id="0" name=""/>
        <dsp:cNvSpPr/>
      </dsp:nvSpPr>
      <dsp:spPr>
        <a:xfrm>
          <a:off x="0" y="4482131"/>
          <a:ext cx="6735443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745" tIns="354076" rIns="5227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Comic Sans MS" panose="030F0702030302020204" pitchFamily="66" charset="0"/>
            </a:rPr>
            <a:t>Упрощение работы пользователя с формулами в формате </a:t>
          </a:r>
          <a:r>
            <a:rPr lang="ru-RU" sz="1800" kern="1200" dirty="0" err="1">
              <a:latin typeface="Comic Sans MS" panose="030F0702030302020204" pitchFamily="66" charset="0"/>
            </a:rPr>
            <a:t>LaTeX</a:t>
          </a:r>
          <a:endParaRPr lang="ru-RU" sz="1800" kern="1200" dirty="0">
            <a:latin typeface="Comic Sans MS" panose="030F0702030302020204" pitchFamily="66" charset="0"/>
          </a:endParaRPr>
        </a:p>
      </dsp:txBody>
      <dsp:txXfrm>
        <a:off x="0" y="4482131"/>
        <a:ext cx="6735443" cy="1071000"/>
      </dsp:txXfrm>
    </dsp:sp>
    <dsp:sp modelId="{13EF07C6-2BFD-4331-BBAD-01A903E4A25D}">
      <dsp:nvSpPr>
        <dsp:cNvPr id="0" name=""/>
        <dsp:cNvSpPr/>
      </dsp:nvSpPr>
      <dsp:spPr>
        <a:xfrm>
          <a:off x="336772" y="4231210"/>
          <a:ext cx="471481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209" tIns="0" rIns="17820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omic Sans MS" panose="030F0702030302020204" pitchFamily="66" charset="0"/>
            </a:rPr>
            <a:t>Результат </a:t>
          </a:r>
        </a:p>
      </dsp:txBody>
      <dsp:txXfrm>
        <a:off x="361270" y="4255708"/>
        <a:ext cx="466581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D1936-F816-42BF-A4EC-3F279A822FC4}">
      <dsp:nvSpPr>
        <dsp:cNvPr id="0" name=""/>
        <dsp:cNvSpPr/>
      </dsp:nvSpPr>
      <dsp:spPr>
        <a:xfrm>
          <a:off x="0" y="2717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502CF-0D7D-4DF5-90E4-4A6E41222CA6}">
      <dsp:nvSpPr>
        <dsp:cNvPr id="0" name=""/>
        <dsp:cNvSpPr/>
      </dsp:nvSpPr>
      <dsp:spPr>
        <a:xfrm>
          <a:off x="0" y="2717"/>
          <a:ext cx="6735443" cy="92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Comic Sans MS" panose="030F0702030302020204" pitchFamily="66" charset="0"/>
            </a:rPr>
            <a:t>Конвертация изображения в </a:t>
          </a:r>
          <a:r>
            <a:rPr lang="en-US" sz="3000" kern="1200" dirty="0">
              <a:latin typeface="Comic Sans MS" panose="030F0702030302020204" pitchFamily="66" charset="0"/>
            </a:rPr>
            <a:t>LaTeX</a:t>
          </a:r>
          <a:endParaRPr lang="ru-RU" sz="3000" kern="1200" dirty="0">
            <a:latin typeface="Comic Sans MS" panose="030F0702030302020204" pitchFamily="66" charset="0"/>
          </a:endParaRPr>
        </a:p>
      </dsp:txBody>
      <dsp:txXfrm>
        <a:off x="0" y="2717"/>
        <a:ext cx="6735443" cy="926527"/>
      </dsp:txXfrm>
    </dsp:sp>
    <dsp:sp modelId="{B0ECD8D0-2478-4800-879A-6981C7C4B97F}">
      <dsp:nvSpPr>
        <dsp:cNvPr id="0" name=""/>
        <dsp:cNvSpPr/>
      </dsp:nvSpPr>
      <dsp:spPr>
        <a:xfrm>
          <a:off x="0" y="929245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AA514-63D6-48DE-99E6-2ED8D2F1C888}">
      <dsp:nvSpPr>
        <dsp:cNvPr id="0" name=""/>
        <dsp:cNvSpPr/>
      </dsp:nvSpPr>
      <dsp:spPr>
        <a:xfrm>
          <a:off x="0" y="929245"/>
          <a:ext cx="6735443" cy="92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Comic Sans MS" panose="030F0702030302020204" pitchFamily="66" charset="0"/>
            </a:rPr>
            <a:t>Преобразование текста в </a:t>
          </a:r>
          <a:r>
            <a:rPr lang="en-US" sz="3000" kern="1200" dirty="0">
              <a:latin typeface="Comic Sans MS" panose="030F0702030302020204" pitchFamily="66" charset="0"/>
            </a:rPr>
            <a:t>LaTeX</a:t>
          </a:r>
          <a:endParaRPr lang="ru-RU" sz="3000" kern="1200" dirty="0">
            <a:latin typeface="Comic Sans MS" panose="030F0702030302020204" pitchFamily="66" charset="0"/>
          </a:endParaRPr>
        </a:p>
      </dsp:txBody>
      <dsp:txXfrm>
        <a:off x="0" y="929245"/>
        <a:ext cx="6735443" cy="926527"/>
      </dsp:txXfrm>
    </dsp:sp>
    <dsp:sp modelId="{35CA9059-6FB0-43D4-B7DD-25FC81524D5C}">
      <dsp:nvSpPr>
        <dsp:cNvPr id="0" name=""/>
        <dsp:cNvSpPr/>
      </dsp:nvSpPr>
      <dsp:spPr>
        <a:xfrm>
          <a:off x="0" y="1855773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34754-F576-48F1-92D4-7440A473318F}">
      <dsp:nvSpPr>
        <dsp:cNvPr id="0" name=""/>
        <dsp:cNvSpPr/>
      </dsp:nvSpPr>
      <dsp:spPr>
        <a:xfrm>
          <a:off x="0" y="1855773"/>
          <a:ext cx="6735443" cy="92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Comic Sans MS" panose="030F0702030302020204" pitchFamily="66" charset="0"/>
            </a:rPr>
            <a:t>Преобразование </a:t>
          </a:r>
          <a:r>
            <a:rPr lang="en-US" sz="3000" kern="1200" dirty="0">
              <a:latin typeface="Comic Sans MS" panose="030F0702030302020204" pitchFamily="66" charset="0"/>
            </a:rPr>
            <a:t>LaTeX </a:t>
          </a:r>
          <a:r>
            <a:rPr lang="ru-RU" sz="3000" kern="1200" dirty="0">
              <a:latin typeface="Comic Sans MS" panose="030F0702030302020204" pitchFamily="66" charset="0"/>
            </a:rPr>
            <a:t>в текст</a:t>
          </a:r>
        </a:p>
      </dsp:txBody>
      <dsp:txXfrm>
        <a:off x="0" y="1855773"/>
        <a:ext cx="6735443" cy="926527"/>
      </dsp:txXfrm>
    </dsp:sp>
    <dsp:sp modelId="{05D092AA-53D6-4AA9-ABCA-29BE54E24650}">
      <dsp:nvSpPr>
        <dsp:cNvPr id="0" name=""/>
        <dsp:cNvSpPr/>
      </dsp:nvSpPr>
      <dsp:spPr>
        <a:xfrm>
          <a:off x="0" y="2782301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36927-3899-481F-8761-7E344B01E71D}">
      <dsp:nvSpPr>
        <dsp:cNvPr id="0" name=""/>
        <dsp:cNvSpPr/>
      </dsp:nvSpPr>
      <dsp:spPr>
        <a:xfrm>
          <a:off x="0" y="2782301"/>
          <a:ext cx="6735443" cy="92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Comic Sans MS" panose="030F0702030302020204" pitchFamily="66" charset="0"/>
            </a:rPr>
            <a:t>Проверка оригинальности формул</a:t>
          </a:r>
        </a:p>
      </dsp:txBody>
      <dsp:txXfrm>
        <a:off x="0" y="2782301"/>
        <a:ext cx="6735443" cy="926527"/>
      </dsp:txXfrm>
    </dsp:sp>
    <dsp:sp modelId="{0AB18EC9-7A46-42A7-B63F-B1426707DA82}">
      <dsp:nvSpPr>
        <dsp:cNvPr id="0" name=""/>
        <dsp:cNvSpPr/>
      </dsp:nvSpPr>
      <dsp:spPr>
        <a:xfrm>
          <a:off x="0" y="3708828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5919B-07B9-4409-9649-03B2CCCBFD3B}">
      <dsp:nvSpPr>
        <dsp:cNvPr id="0" name=""/>
        <dsp:cNvSpPr/>
      </dsp:nvSpPr>
      <dsp:spPr>
        <a:xfrm>
          <a:off x="0" y="3708828"/>
          <a:ext cx="6735443" cy="92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Comic Sans MS" panose="030F0702030302020204" pitchFamily="66" charset="0"/>
            </a:rPr>
            <a:t>Использование редактора формул</a:t>
          </a:r>
        </a:p>
      </dsp:txBody>
      <dsp:txXfrm>
        <a:off x="0" y="3708828"/>
        <a:ext cx="6735443" cy="926527"/>
      </dsp:txXfrm>
    </dsp:sp>
    <dsp:sp modelId="{B9D6DCC2-61B8-4C6A-8FDD-B91360AA6891}">
      <dsp:nvSpPr>
        <dsp:cNvPr id="0" name=""/>
        <dsp:cNvSpPr/>
      </dsp:nvSpPr>
      <dsp:spPr>
        <a:xfrm>
          <a:off x="0" y="4635356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FA914-41DF-4F84-B160-ED4C3CE8E94D}">
      <dsp:nvSpPr>
        <dsp:cNvPr id="0" name=""/>
        <dsp:cNvSpPr/>
      </dsp:nvSpPr>
      <dsp:spPr>
        <a:xfrm>
          <a:off x="0" y="4635356"/>
          <a:ext cx="6735443" cy="92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Comic Sans MS" panose="030F0702030302020204" pitchFamily="66" charset="0"/>
            </a:rPr>
            <a:t>Сохранение формул в базу данных</a:t>
          </a:r>
        </a:p>
      </dsp:txBody>
      <dsp:txXfrm>
        <a:off x="0" y="4635356"/>
        <a:ext cx="6735443" cy="926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5D9D5-CF0E-4E19-95A8-6C4425524FF2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6B547-E3F5-436A-81CA-21A0BBCB7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55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6B547-E3F5-436A-81CA-21A0BBCB7B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54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7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92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50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1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66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89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04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80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72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04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86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44D20-AB7A-DDDF-2E99-C498C2632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56979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 err="1">
                <a:latin typeface="Comic Sans MS" panose="030F0702030302020204" pitchFamily="66" charset="0"/>
              </a:rPr>
              <a:t>kOtOwls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0986AF-F40F-001B-C071-63D84B926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4190311"/>
            <a:ext cx="3033925" cy="993548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Comic Sans MS" panose="030F0702030302020204" pitchFamily="66" charset="0"/>
              </a:rPr>
              <a:t>Перкин Леонид</a:t>
            </a:r>
          </a:p>
          <a:p>
            <a:pPr algn="l"/>
            <a:r>
              <a:rPr lang="ru-RU" dirty="0">
                <a:latin typeface="Comic Sans MS" panose="030F0702030302020204" pitchFamily="66" charset="0"/>
              </a:rPr>
              <a:t>Тишина Елизавета</a:t>
            </a:r>
          </a:p>
        </p:txBody>
      </p:sp>
      <p:pic>
        <p:nvPicPr>
          <p:cNvPr id="4" name="Picture 3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0C8625F1-EEC0-E721-C01F-019296147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4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4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1543-96EB-7C39-45FE-C03D432D5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72824-4768-1A1E-5FE3-DBAB457B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mic Sans MS" panose="030F0702030302020204" pitchFamily="66" charset="0"/>
              </a:rPr>
              <a:t>Скриншоты работы</a:t>
            </a:r>
          </a:p>
        </p:txBody>
      </p:sp>
      <p:pic>
        <p:nvPicPr>
          <p:cNvPr id="5" name="Рисунок 4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86F4ABE5-6CC0-B0AD-0587-4844CD43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463EBF-A72F-B7E7-5811-85A7B7C7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9" b="-1"/>
          <a:stretch/>
        </p:blipFill>
        <p:spPr>
          <a:xfrm>
            <a:off x="558800" y="1690688"/>
            <a:ext cx="11074399" cy="350784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58072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259D-A96C-4423-F779-2D2AD361A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6936A-C67A-934D-A1CA-F859E626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mic Sans MS" panose="030F0702030302020204" pitchFamily="66" charset="0"/>
              </a:rPr>
              <a:t>Скриншоты работы</a:t>
            </a:r>
          </a:p>
        </p:txBody>
      </p:sp>
      <p:pic>
        <p:nvPicPr>
          <p:cNvPr id="5" name="Рисунок 4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D6801D60-18BB-5942-0FDD-523A9792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4E81B2-19B7-C80F-52C3-3E6427BF95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44" b="1"/>
          <a:stretch/>
        </p:blipFill>
        <p:spPr>
          <a:xfrm>
            <a:off x="558800" y="1690688"/>
            <a:ext cx="11074399" cy="352477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7865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4CE4D-9A25-A2FD-A84B-2299650FA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BDCFD-BD1D-C24E-6FB8-DF500254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mic Sans MS" panose="030F0702030302020204" pitchFamily="66" charset="0"/>
              </a:rPr>
              <a:t>Скриншоты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1CF474-A96A-82FC-B441-13F116B6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92"/>
          <a:stretch/>
        </p:blipFill>
        <p:spPr>
          <a:xfrm>
            <a:off x="558800" y="1428750"/>
            <a:ext cx="11074398" cy="48196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Рисунок 5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DD0F774C-CE44-AB45-C7EB-06EC3D92D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788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81165-B043-2DA1-3AA3-12761F370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4786-3A93-E19E-EB3B-15A9FCC7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03187"/>
            <a:ext cx="10515600" cy="1325563"/>
          </a:xfrm>
        </p:spPr>
        <p:txBody>
          <a:bodyPr/>
          <a:lstStyle/>
          <a:p>
            <a:r>
              <a:rPr lang="ru-RU" b="1">
                <a:latin typeface="Comic Sans MS" panose="030F0702030302020204" pitchFamily="66" charset="0"/>
              </a:rPr>
              <a:t>Скриншоты работы</a:t>
            </a:r>
            <a:endParaRPr lang="ru-RU" b="1" dirty="0">
              <a:latin typeface="Comic Sans MS" panose="030F0702030302020204" pitchFamily="66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0617B9-DFAB-5AA7-CD25-18DA0DD2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13"/>
          <a:stretch/>
        </p:blipFill>
        <p:spPr>
          <a:xfrm>
            <a:off x="558798" y="1168050"/>
            <a:ext cx="11074397" cy="532588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Рисунок 4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4424C9B9-8FB7-FE81-5C11-275BC45BC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4284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FFF9-33A6-DAC7-3F0C-FF63ED89F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922F3-545B-739E-00B9-591CC448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mic Sans MS" panose="030F0702030302020204" pitchFamily="66" charset="0"/>
              </a:rPr>
              <a:t>Скриншоты работы</a:t>
            </a:r>
          </a:p>
        </p:txBody>
      </p:sp>
      <p:pic>
        <p:nvPicPr>
          <p:cNvPr id="6" name="Рисунок 5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F611A093-BA9D-759E-6102-FF5DB8C1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1E4FE6-3D95-B53A-EFF5-9008E017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1" y="1690688"/>
            <a:ext cx="11074398" cy="277659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59584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27EDB-3056-319D-0D03-B332B361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62" y="643467"/>
            <a:ext cx="3526938" cy="557106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Comic Sans MS" panose="030F0702030302020204" pitchFamily="66" charset="0"/>
              </a:rPr>
              <a:t>Возможности проекта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4E19AEC5-6D21-B430-B4A4-7194412CF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B504BE4-7001-F319-6880-DC6306197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321699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064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A7ADB-F595-30CE-149A-A40C6154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latin typeface="Comic Sans MS" panose="030F0702030302020204" pitchFamily="66" charset="0"/>
              </a:rPr>
              <a:t>Знакомство с командой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B3135-224B-EE9D-5EB1-F5517D34F6D0}"/>
              </a:ext>
            </a:extLst>
          </p:cNvPr>
          <p:cNvSpPr txBox="1"/>
          <p:nvPr/>
        </p:nvSpPr>
        <p:spPr>
          <a:xfrm>
            <a:off x="2048933" y="5027348"/>
            <a:ext cx="2805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>
                <a:latin typeface="Comic Sans MS" panose="030F0702030302020204" pitchFamily="66" charset="0"/>
              </a:rPr>
              <a:t>Перкин</a:t>
            </a:r>
            <a:r>
              <a:rPr lang="ru-RU" sz="2400" dirty="0">
                <a:latin typeface="Comic Sans MS" panose="030F0702030302020204" pitchFamily="66" charset="0"/>
              </a:rPr>
              <a:t> Леонид</a:t>
            </a:r>
          </a:p>
          <a:p>
            <a:pPr algn="ctr"/>
            <a:r>
              <a:rPr lang="ru-RU" sz="2400" dirty="0">
                <a:latin typeface="Comic Sans MS" panose="030F0702030302020204" pitchFamily="66" charset="0"/>
              </a:rPr>
              <a:t>(капитан)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B995C-2E84-0131-9FF1-BB083EAD41D5}"/>
              </a:ext>
            </a:extLst>
          </p:cNvPr>
          <p:cNvSpPr txBox="1"/>
          <p:nvPr/>
        </p:nvSpPr>
        <p:spPr>
          <a:xfrm>
            <a:off x="7337909" y="5027349"/>
            <a:ext cx="300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Тишина Елизавета</a:t>
            </a:r>
          </a:p>
        </p:txBody>
      </p:sp>
      <p:pic>
        <p:nvPicPr>
          <p:cNvPr id="6" name="Рисунок 5" descr="Изображение выглядит как Человеческое лицо, человек, портрет, бровь&#10;&#10;Автоматически созданное описание">
            <a:extLst>
              <a:ext uri="{FF2B5EF4-FFF2-40B4-BE49-F238E27FC236}">
                <a16:creationId xmlns:a16="http://schemas.microsoft.com/office/drawing/2014/main" id="{5C386457-8AD9-5A3F-19E0-D42C08469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76" y="1599818"/>
            <a:ext cx="2377525" cy="3168916"/>
          </a:xfrm>
          <a:prstGeom prst="roundRect">
            <a:avLst/>
          </a:prstGeom>
        </p:spPr>
      </p:pic>
      <p:pic>
        <p:nvPicPr>
          <p:cNvPr id="8" name="Рисунок 7" descr="Изображение выглядит как одежда, человек, Человеческое лицо, костюм&#10;&#10;Автоматически созданное описание">
            <a:extLst>
              <a:ext uri="{FF2B5EF4-FFF2-40B4-BE49-F238E27FC236}">
                <a16:creationId xmlns:a16="http://schemas.microsoft.com/office/drawing/2014/main" id="{A9DC8446-BD95-DC1B-AB64-646D75D6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59" y="1645253"/>
            <a:ext cx="2375566" cy="3168916"/>
          </a:xfrm>
          <a:prstGeom prst="roundRect">
            <a:avLst/>
          </a:prstGeom>
        </p:spPr>
      </p:pic>
      <p:pic>
        <p:nvPicPr>
          <p:cNvPr id="9" name="Рисунок 8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11F8E978-5E26-053B-1423-8B3674D62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673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8AD7A-6865-5A3A-279F-5553E3CE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83" y="420211"/>
            <a:ext cx="5558489" cy="1325563"/>
          </a:xfrm>
        </p:spPr>
        <p:txBody>
          <a:bodyPr>
            <a:normAutofit/>
          </a:bodyPr>
          <a:lstStyle/>
          <a:p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Проблематика:</a:t>
            </a:r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21AE5-840B-4F80-68CE-E8FC69F0F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83" y="1865003"/>
            <a:ext cx="5757333" cy="348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Требуется обеспечить функционал для создания и обработки формул, соответствующий требованиям современных систем проектирования посредством </a:t>
            </a:r>
            <a:r>
              <a:rPr kumimoji="0" lang="ru-RU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web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-интерфейса.</a:t>
            </a:r>
            <a:endParaRPr lang="ru-RU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8062921A-0A3D-731C-8F2F-B76FEEC87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4505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4D55B-A282-C746-0B36-E15CFB8E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latin typeface="Comic Sans MS" panose="030F0702030302020204" pitchFamily="66" charset="0"/>
              </a:rPr>
              <a:t>Клиенты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919ADE-5FD8-1864-B098-8E22C170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32724"/>
            <a:ext cx="7057858" cy="311705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omic Sans MS" panose="030F0702030302020204" pitchFamily="66" charset="0"/>
              </a:rPr>
              <a:t>	Современные научные журналы, университеты, разработчики систем документирования и образовательного ПО сталкиваются с проблемами удобного редактирования и проверки математических формул. Существующие инструменты часто ограничены функционально или требуют значительных ресурсов для интеграции, создавая барьеры для пользователей. 	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C2F3076D-D727-DD08-A759-D8347C04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BB6F50-4D54-97E6-EB72-71AB64016733}"/>
              </a:ext>
            </a:extLst>
          </p:cNvPr>
          <p:cNvSpPr txBox="1"/>
          <p:nvPr/>
        </p:nvSpPr>
        <p:spPr>
          <a:xfrm>
            <a:off x="4447308" y="3978507"/>
            <a:ext cx="67921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omic Sans MS" panose="030F0702030302020204" pitchFamily="66" charset="0"/>
              </a:rPr>
              <a:t>	Универсальное решение должно обеспечивать интуитивный интерфейс для создания формул и возможность проверки их на совпадения, включая задачи антиплагиата. Такое решение будет востребовано в научной среде, образовательных учреждениях, при подготовке патентов и в сфере   публикаций.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3942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125FC-469E-CB56-22D1-64EB1D90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46" y="643467"/>
            <a:ext cx="2951205" cy="557106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Comic Sans MS" panose="030F0702030302020204" pitchFamily="66" charset="0"/>
              </a:rPr>
              <a:t>Обзор работы продукта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C49326A-E6FA-07FD-8985-9FC5B292E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024882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BE29F91B-D3C1-391E-2189-6E4FC407CF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736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мультфильм, графическая вставка, иллюстрация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D3B8378-B78B-C8D7-94A2-187F0A6B7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>
          <a:xfrm>
            <a:off x="0" y="-28378"/>
            <a:ext cx="12188932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5CB71-A716-CEAB-14EC-FE29E2CE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30" y="5054715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Принцип</a:t>
            </a:r>
            <a:r>
              <a:rPr lang="en-US" sz="44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работы</a:t>
            </a:r>
            <a:endParaRPr lang="en-US" sz="4400" kern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Рисунок 3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12BBBF32-2C56-8DFA-A32B-33CEBDFD9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2779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CF0DD-A806-34D5-9B22-526261FC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703" y="1971265"/>
            <a:ext cx="5116588" cy="22705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Архитектура</a:t>
            </a:r>
            <a:r>
              <a:rPr lang="en-US" sz="54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приложения</a:t>
            </a:r>
            <a:r>
              <a:rPr lang="en-US" sz="54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8DE85D-2C7D-E880-8FE4-3605FE0A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19" y="1403305"/>
            <a:ext cx="5850384" cy="4051390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51D8C340-E5AE-0615-9360-96F41D7C4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9669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9FE7-5144-E78E-67F6-1CF6A8DC4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B4A6A-B05D-8B61-8D70-3508B442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mic Sans MS" panose="030F0702030302020204" pitchFamily="66" charset="0"/>
              </a:rPr>
              <a:t>Скриншоты работы</a:t>
            </a:r>
          </a:p>
        </p:txBody>
      </p:sp>
      <p:pic>
        <p:nvPicPr>
          <p:cNvPr id="5" name="Рисунок 4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BB199F36-E748-BCB2-82D2-E45506F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C61236-787F-6835-C21D-FD80C5ABF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1" y="1881756"/>
            <a:ext cx="11074398" cy="35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1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0252-908B-E81D-253E-437655740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FB594-295B-FA44-F088-A69DAB0D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mic Sans MS" panose="030F0702030302020204" pitchFamily="66" charset="0"/>
              </a:rPr>
              <a:t>Скриншоты работы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D5282F-A006-6A9F-50F8-0E82D587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430"/>
          <a:stretch/>
        </p:blipFill>
        <p:spPr>
          <a:xfrm>
            <a:off x="550333" y="1690689"/>
            <a:ext cx="11082866" cy="356138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2060"/>
            </a:solidFill>
          </a:ln>
        </p:spPr>
      </p:pic>
      <p:pic>
        <p:nvPicPr>
          <p:cNvPr id="5" name="Рисунок 4" descr="Изображение выглядит как птица, сова, хищная птица, Ушастая сова&#10;&#10;Автоматически созданное описание">
            <a:extLst>
              <a:ext uri="{FF2B5EF4-FFF2-40B4-BE49-F238E27FC236}">
                <a16:creationId xmlns:a16="http://schemas.microsoft.com/office/drawing/2014/main" id="{B585249C-0064-8792-950B-97D917098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5905500"/>
            <a:ext cx="952500" cy="9525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810671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Стандартная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208</Words>
  <Application>Microsoft Office PowerPoint</Application>
  <PresentationFormat>Широкоэкранный</PresentationFormat>
  <Paragraphs>41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Aharoni</vt:lpstr>
      <vt:lpstr>Aptos</vt:lpstr>
      <vt:lpstr>Arial</vt:lpstr>
      <vt:lpstr>Avenir Next LT Pro</vt:lpstr>
      <vt:lpstr>Calibri</vt:lpstr>
      <vt:lpstr>Comic Sans MS</vt:lpstr>
      <vt:lpstr>ShapesVTI</vt:lpstr>
      <vt:lpstr>kOtOwls</vt:lpstr>
      <vt:lpstr>Знакомство с командой</vt:lpstr>
      <vt:lpstr>Проблематика:</vt:lpstr>
      <vt:lpstr>Клиенты</vt:lpstr>
      <vt:lpstr>Обзор работы продукта</vt:lpstr>
      <vt:lpstr>Принцип работы</vt:lpstr>
      <vt:lpstr>Архитектура приложения </vt:lpstr>
      <vt:lpstr>Скриншоты работы</vt:lpstr>
      <vt:lpstr>Скриншоты работы</vt:lpstr>
      <vt:lpstr>Скриншоты работы</vt:lpstr>
      <vt:lpstr>Скриншоты работы</vt:lpstr>
      <vt:lpstr>Скриншоты работы</vt:lpstr>
      <vt:lpstr>Скриншоты работы</vt:lpstr>
      <vt:lpstr>Скриншоты работы</vt:lpstr>
      <vt:lpstr>Возможности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Leonid Perkin</dc:creator>
  <cp:lastModifiedBy>Leonid Perkin</cp:lastModifiedBy>
  <cp:revision>27</cp:revision>
  <dcterms:created xsi:type="dcterms:W3CDTF">2024-12-15T12:18:09Z</dcterms:created>
  <dcterms:modified xsi:type="dcterms:W3CDTF">2024-12-15T17:26:41Z</dcterms:modified>
</cp:coreProperties>
</file>