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04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18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09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54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62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3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35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29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6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28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6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7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6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091-A9CF-4D2A-A004-814B64C76ECF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1938-34B8-4EC3-9B53-1780A3BDE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3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77F3E-8700-43DE-BA00-7A24B6E14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n w="2540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Cyberwar Typeface" panose="02000600000000000000" pitchFamily="2" charset="0"/>
              </a:rPr>
              <a:t>Majestic war</a:t>
            </a:r>
            <a:endParaRPr lang="ru-RU" dirty="0">
              <a:ln w="25400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FA66C-7D78-4AF9-A6C7-72EF10AA8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4524" y="4872212"/>
            <a:ext cx="8144134" cy="1117687"/>
          </a:xfrm>
        </p:spPr>
        <p:txBody>
          <a:bodyPr/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  <a:r>
              <a:rPr lang="ru-RU" dirty="0"/>
              <a:t> Калякин Роман Алексеевич и Георг Леонид 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78605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FAF69-942F-4954-890A-341DD29B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игровые классы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id="{33E257FF-E783-47A9-B86D-73EBFC51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588" y="2230250"/>
            <a:ext cx="3743325" cy="952500"/>
          </a:xfrm>
          <a:prstGeom prst="rect">
            <a:avLst/>
          </a:prstGeom>
          <a:solidFill>
            <a:srgbClr val="7030A0"/>
          </a:solidFill>
          <a:ln w="12700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ST type A" panose="02010401010003040203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Game Object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D0718B21-8BBA-41AD-AD07-CC0D393EB8F9}"/>
              </a:ext>
            </a:extLst>
          </p:cNvPr>
          <p:cNvSpPr/>
          <p:nvPr/>
        </p:nvSpPr>
        <p:spPr>
          <a:xfrm rot="7486385">
            <a:off x="2491249" y="3494212"/>
            <a:ext cx="1143000" cy="552450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F1F05C0-2980-4916-8598-980D1107CA13}"/>
              </a:ext>
            </a:extLst>
          </p:cNvPr>
          <p:cNvSpPr/>
          <p:nvPr/>
        </p:nvSpPr>
        <p:spPr>
          <a:xfrm rot="3315062">
            <a:off x="7301596" y="3551806"/>
            <a:ext cx="1187450" cy="55245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9" name="Прямоугольник: скругленные углы 4">
            <a:extLst>
              <a:ext uri="{FF2B5EF4-FFF2-40B4-BE49-F238E27FC236}">
                <a16:creationId xmlns:a16="http://schemas.microsoft.com/office/drawing/2014/main" id="{6A57EC8B-D7B8-40DB-987F-1284D011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72" y="4313718"/>
            <a:ext cx="1543050" cy="88582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: скругленные углы 5">
            <a:extLst>
              <a:ext uri="{FF2B5EF4-FFF2-40B4-BE49-F238E27FC236}">
                <a16:creationId xmlns:a16="http://schemas.microsoft.com/office/drawing/2014/main" id="{B4910629-EBFC-4017-BD2A-8A1D2DDE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322" y="4418493"/>
            <a:ext cx="1609725" cy="7905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5148AC88-5D24-4226-88AB-E5B34A923350}"/>
              </a:ext>
            </a:extLst>
          </p:cNvPr>
          <p:cNvSpPr/>
          <p:nvPr/>
        </p:nvSpPr>
        <p:spPr>
          <a:xfrm rot="5400000">
            <a:off x="5037279" y="3671611"/>
            <a:ext cx="1152525" cy="4857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2" name="Прямоугольник: скругленные углы 7">
            <a:extLst>
              <a:ext uri="{FF2B5EF4-FFF2-40B4-BE49-F238E27FC236}">
                <a16:creationId xmlns:a16="http://schemas.microsoft.com/office/drawing/2014/main" id="{593D570B-51E7-4936-8693-9B6E30CA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41" y="4490761"/>
            <a:ext cx="1524000" cy="942975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Portal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304666B-C52A-4090-B79D-07F4B3D06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022" y="1719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9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E5D44-B05B-4DBE-9BA3-EF2D8E8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Game_Object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A42EE-3DC9-4E60-91B0-F112637C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Его методы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0BD04-899E-44EB-A439-003273BA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20" y="2625754"/>
            <a:ext cx="5326560" cy="40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63B4A-E59C-4DA3-8213-F58007A7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Player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C46DD-DB4F-41FA-AE75-0A84D20C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Его методы</a:t>
            </a:r>
            <a:r>
              <a:rPr lang="en-US" dirty="0"/>
              <a:t>:</a:t>
            </a:r>
            <a:endParaRPr lang="ru-RU" dirty="0"/>
          </a:p>
          <a:p>
            <a:pPr lvl="1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F40B3E-B32A-4CEB-B6CE-A20C18E9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20" y="2874580"/>
            <a:ext cx="5665289" cy="38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3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52F50-E62D-44FC-B171-FF741B5F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Mob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9A243-6EC2-4849-B7ED-A5FE12B5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Его методы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384FA5-DA8F-4540-A3F6-8B846334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70" y="3076748"/>
            <a:ext cx="921196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5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DCD2-99B8-42E1-80EA-326FE18F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Вспомогательные классы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C7BB4-F068-4224-B5CF-BEB8F924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Projectale</a:t>
            </a:r>
            <a:endParaRPr lang="en-US" dirty="0"/>
          </a:p>
          <a:p>
            <a:r>
              <a:rPr lang="en-US" dirty="0" err="1"/>
              <a:t>Monetki_from_mob</a:t>
            </a:r>
            <a:endParaRPr lang="en-US" dirty="0"/>
          </a:p>
          <a:p>
            <a:r>
              <a:rPr lang="en-US" dirty="0"/>
              <a:t>Money</a:t>
            </a:r>
          </a:p>
          <a:p>
            <a:r>
              <a:rPr lang="en-US" dirty="0"/>
              <a:t>Indicator</a:t>
            </a:r>
          </a:p>
          <a:p>
            <a:r>
              <a:rPr lang="en-US" dirty="0" err="1"/>
              <a:t>MyShop</a:t>
            </a:r>
            <a:endParaRPr lang="en-US" dirty="0"/>
          </a:p>
          <a:p>
            <a:r>
              <a:rPr lang="en-US" dirty="0" err="1"/>
              <a:t>MySettings</a:t>
            </a:r>
            <a:endParaRPr lang="en-US" dirty="0"/>
          </a:p>
          <a:p>
            <a:r>
              <a:rPr lang="en-US" dirty="0" err="1"/>
              <a:t>MyPashlka</a:t>
            </a:r>
            <a:endParaRPr lang="en-US" dirty="0"/>
          </a:p>
          <a:p>
            <a:r>
              <a:rPr lang="en-US" dirty="0"/>
              <a:t>Shop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29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8FED1-94AF-4E92-90F3-C05B2CAF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88D10-4A6D-4669-A60F-585F7046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</a:p>
          <a:p>
            <a:r>
              <a:rPr lang="en-US" dirty="0"/>
              <a:t>Json</a:t>
            </a:r>
          </a:p>
          <a:p>
            <a:r>
              <a:rPr lang="en-US" dirty="0" err="1"/>
              <a:t>PyGame</a:t>
            </a:r>
            <a:endParaRPr lang="en-US" dirty="0"/>
          </a:p>
          <a:p>
            <a:r>
              <a:rPr lang="en-US" dirty="0"/>
              <a:t>PyQt5</a:t>
            </a:r>
          </a:p>
          <a:p>
            <a:r>
              <a:rPr lang="en-US" dirty="0"/>
              <a:t>Random</a:t>
            </a:r>
          </a:p>
          <a:p>
            <a:r>
              <a:rPr lang="ru-RU" dirty="0"/>
              <a:t>Методы сохранения с использованием </a:t>
            </a:r>
            <a:r>
              <a:rPr lang="en-US" dirty="0"/>
              <a:t>txt </a:t>
            </a:r>
            <a:r>
              <a:rPr lang="ru-RU" dirty="0"/>
              <a:t>файлов</a:t>
            </a:r>
          </a:p>
          <a:p>
            <a:r>
              <a:rPr lang="ru-RU" dirty="0"/>
              <a:t>Простейшие методы шифрования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79411302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97</TotalTime>
  <Words>72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Cyberwar Typeface</vt:lpstr>
      <vt:lpstr>GOST type A</vt:lpstr>
      <vt:lpstr>Times New Roman</vt:lpstr>
      <vt:lpstr>Trebuchet MS</vt:lpstr>
      <vt:lpstr>Берлин</vt:lpstr>
      <vt:lpstr>Majestic war</vt:lpstr>
      <vt:lpstr>Основные игровые классы:</vt:lpstr>
      <vt:lpstr>Класс Game_Object</vt:lpstr>
      <vt:lpstr>Класс Player</vt:lpstr>
      <vt:lpstr>Класс Mob</vt:lpstr>
      <vt:lpstr>Вспомогательные классы:</vt:lpstr>
      <vt:lpstr>Использованные технологии: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Majestic war</dc:title>
  <dc:creator>Георг</dc:creator>
  <cp:lastModifiedBy>Георг</cp:lastModifiedBy>
  <cp:revision>9</cp:revision>
  <dcterms:created xsi:type="dcterms:W3CDTF">2021-02-09T10:57:05Z</dcterms:created>
  <dcterms:modified xsi:type="dcterms:W3CDTF">2021-02-09T12:41:49Z</dcterms:modified>
</cp:coreProperties>
</file>