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7315200" cy="9601200"/>
  <p:embeddedFontLst>
    <p:embeddedFont>
      <p:font typeface="Tahom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3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3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Tahoma-regular.fntdata"/><Relationship Id="rId10" Type="http://schemas.openxmlformats.org/officeDocument/2006/relationships/slide" Target="slides/slide4.xml"/><Relationship Id="rId12" Type="http://schemas.openxmlformats.org/officeDocument/2006/relationships/font" Target="fonts/Tahoma-bold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1787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255712" y="719137"/>
            <a:ext cx="47958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/>
        </p:nvSpPr>
        <p:spPr>
          <a:xfrm>
            <a:off x="4141787" y="9115425"/>
            <a:ext cx="3167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55712" y="719137"/>
            <a:ext cx="47958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 rot="5400000">
            <a:off x="5222082" y="2399506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 rot="5400000">
            <a:off x="1243807" y="524669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249" y="2640"/>
                <a:ext cx="335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990600" y="1828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600"/>
              <a:t>SEQSUMM: Sequence Summarize with Transformer</a:t>
            </a:r>
            <a:endParaRPr/>
          </a:p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1371600" y="3886200"/>
            <a:ext cx="75615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Advisor: </a:t>
            </a:r>
            <a:r>
              <a:rPr lang="en-US" sz="2400"/>
              <a:t>Simon Shim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Team Members: </a:t>
            </a:r>
            <a:r>
              <a:rPr lang="en-US" sz="2400"/>
              <a:t>Gunjal Gupta </a:t>
            </a:r>
            <a:endParaRPr sz="2400"/>
          </a:p>
          <a:p>
            <a:pPr indent="457200" lvl="0" marL="18288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Heli Sanjaykumar Patel </a:t>
            </a:r>
            <a:endParaRPr sz="2400"/>
          </a:p>
          <a:p>
            <a:pPr indent="457200" lvl="0" marL="18288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Leonid Grekhov </a:t>
            </a:r>
            <a:endParaRPr sz="2400"/>
          </a:p>
          <a:p>
            <a:pPr indent="457200" lvl="0" marL="18288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Shaunak Anirudha Bhatlawande</a:t>
            </a: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1440"/>
              <a:buNone/>
            </a:pPr>
            <a:r>
              <a:rPr lang="en-US"/>
              <a:t>	 			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Description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26719" lvl="0" marL="342900" rtl="0" algn="l">
              <a:spcBef>
                <a:spcPts val="36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This website aims to provide latest summarized news</a:t>
            </a:r>
            <a:endParaRPr sz="2400"/>
          </a:p>
          <a:p>
            <a:pPr indent="-426719" lvl="0" marL="342900" rtl="0" algn="l">
              <a:spcBef>
                <a:spcPts val="36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It summarizes the searched articles using deep learning model - Transformer.</a:t>
            </a:r>
            <a:endParaRPr sz="2400"/>
          </a:p>
          <a:p>
            <a:pPr indent="-426719" lvl="0" marL="342900" rtl="0" algn="l">
              <a:spcBef>
                <a:spcPts val="36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The</a:t>
            </a:r>
            <a:r>
              <a:rPr lang="en-US" sz="2400"/>
              <a:t> website sequentializes the articles based on the past events.</a:t>
            </a:r>
            <a:endParaRPr sz="2400"/>
          </a:p>
          <a:p>
            <a:pPr indent="-426719" lvl="0" marL="342900" rtl="0" algn="l">
              <a:spcBef>
                <a:spcPts val="36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The website will help users to stay updated with latest news while spending less time.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Deliverables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182675" y="2017701"/>
            <a:ext cx="77724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It will be a working website that will be hosted on cloud.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Trained deep learning model for summarizer.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An algorithm to sequentialize the articles.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Dependencies and Concerns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1182675" y="2017700"/>
            <a:ext cx="7772400" cy="30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Accuracy of the news collection API for fetching the data from the web using the keywords.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Run time Latency of the summarizer.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