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unjal.gupta@sjsu.edu" TargetMode="External"/><Relationship Id="rId4" Type="http://schemas.openxmlformats.org/officeDocument/2006/relationships/hyperlink" Target="mailto:helisanjaykumar.patel@sjsu.edu" TargetMode="External"/><Relationship Id="rId5" Type="http://schemas.openxmlformats.org/officeDocument/2006/relationships/hyperlink" Target="mailto:leonidgrekhov@sjsu.edu" TargetMode="External"/><Relationship Id="rId6" Type="http://schemas.openxmlformats.org/officeDocument/2006/relationships/hyperlink" Target="mailto:shaunakanirudha.bhatlawande@sj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CMPE 295B Project Status</a:t>
            </a:r>
            <a:br>
              <a:rPr lang="en-US"/>
            </a:br>
            <a:r>
              <a:rPr lang="en-US"/>
              <a:t>SEQSUMM: Sequence Summarizer with Transformer</a:t>
            </a:r>
            <a:br>
              <a:rPr lang="en-US"/>
            </a:br>
            <a:r>
              <a:rPr lang="en-US"/>
              <a:t>Park-Younghee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Gunjal Gupta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gunjal.gupta@sjsu.edu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Heli Sanjaykumar Patel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helisanjaykumar.patel@sjsu.edu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Leonid Grekhov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leonid.grekhov@sjsu.edu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Shaunak Anirudha Bhatlawande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shaunakanirudha.bhatlawande@sjsu.edu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Project Prototype </a:t>
            </a:r>
            <a:br>
              <a:rPr b="1" lang="en-US" sz="4400"/>
            </a:br>
            <a:r>
              <a:rPr b="1" lang="en-US" sz="4400"/>
              <a:t>Completion Status</a:t>
            </a:r>
            <a:endParaRPr b="1" sz="44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Completion Status</a:t>
            </a:r>
            <a:r>
              <a:rPr lang="en-US"/>
              <a:t>: 30%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Gunjal Gupta</a:t>
            </a:r>
            <a:r>
              <a:rPr lang="en-US"/>
              <a:t> (research work): 5%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Heli Sanjaykumar Patel</a:t>
            </a:r>
            <a:r>
              <a:rPr lang="en-US"/>
              <a:t> (research work): 5%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Leonid Grekhov</a:t>
            </a:r>
            <a:r>
              <a:rPr lang="en-US"/>
              <a:t> (research work and made discriminator for model): 10%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Shaunak Anirudha Bhatlawande</a:t>
            </a:r>
            <a:r>
              <a:rPr lang="en-US"/>
              <a:t> (research work and made generator for model): 10%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1D1D1D"/>
                </a:solidFill>
              </a:rPr>
              <a:t>Project Report</a:t>
            </a:r>
            <a:endParaRPr b="1" sz="3900">
              <a:solidFill>
                <a:srgbClr val="1D1D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1D1D1D"/>
                </a:solidFill>
              </a:rPr>
              <a:t>Completion Status</a:t>
            </a:r>
            <a:endParaRPr b="1" sz="3900">
              <a:solidFill>
                <a:srgbClr val="1D1D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t/>
            </a:r>
            <a:endParaRPr b="1" sz="44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Report Status: 20%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Gunjal Gupta</a:t>
            </a:r>
            <a:r>
              <a:rPr lang="en-US"/>
              <a:t> ( In Project Architecture section chapter Architecture subsystem):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Heli Sanjaykumar Patel</a:t>
            </a:r>
            <a:r>
              <a:rPr lang="en-US"/>
              <a:t> (In Project Architecture chapter wrote Introduction):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Leonid Grekhov</a:t>
            </a:r>
            <a:r>
              <a:rPr lang="en-US"/>
              <a:t> (In Project Overview chapter wrote Introduction):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Shaunak Anirudha Bhatlawande</a:t>
            </a:r>
            <a:r>
              <a:rPr lang="en-US"/>
              <a:t> (In Project Overview chapter wrote Proposed area of study and Current state of Art): 100%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Project Concerns</a:t>
            </a:r>
            <a:br>
              <a:rPr b="1" lang="en-US" sz="4400"/>
            </a:br>
            <a:endParaRPr b="1" sz="44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Resource needs not satisfied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None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Potential project showstoppers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Accuracy of the model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Insufficient research paper references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Meetings with Project Advisor</a:t>
            </a:r>
            <a:br>
              <a:rPr b="1" lang="en-US" sz="4400"/>
            </a:br>
            <a:endParaRPr b="1" sz="44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Regarding update and planning on Project on 25th August 2022 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Planned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Monthly - Project status updates </a:t>
            </a:r>
            <a:endParaRPr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Special Needs for Project Expo</a:t>
            </a:r>
            <a:br>
              <a:rPr b="1" lang="en-US" sz="4400"/>
            </a:br>
            <a:endParaRPr b="1" sz="44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 special needs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